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75" r:id="rId11"/>
    <p:sldId id="264" r:id="rId12"/>
    <p:sldId id="277" r:id="rId13"/>
    <p:sldId id="278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4C92"/>
    <a:srgbClr val="331E54"/>
    <a:srgbClr val="2B174B"/>
    <a:srgbClr val="666666"/>
    <a:srgbClr val="55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 snapToGrid="0" snapToObjects="1">
      <p:cViewPr>
        <p:scale>
          <a:sx n="100" d="100"/>
          <a:sy n="100" d="100"/>
        </p:scale>
        <p:origin x="-3400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CB7F-C444-4769-8EB1-E47BF335E0B9}" type="datetimeFigureOut">
              <a:rPr lang="en-US" smtClean="0"/>
              <a:t>4/18/16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96-BE00-463C-B557-7A18A636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BA96-BE00-463C-B557-7A18A6362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1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06932"/>
            <a:ext cx="7772400" cy="16911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spc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391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  <a:p>
            <a:r>
              <a:rPr lang="en-US" sz="1000" i="0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DETAILS</a:t>
            </a:r>
          </a:p>
          <a:p>
            <a:r>
              <a:rPr lang="en-US" sz="1000" i="0" spc="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DD/MM/YYYY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3454995"/>
            <a:ext cx="32766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8" y="6001752"/>
            <a:ext cx="1969783" cy="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513"/>
            <a:ext cx="8229600" cy="74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331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256"/>
            <a:ext cx="8229600" cy="3503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65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8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6A4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451576"/>
            <a:ext cx="8069881" cy="2015829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EPERIBUS QUUNT </a:t>
            </a:r>
            <a:b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MILIS MINTENT UTENDEM APIS REM?</a:t>
            </a:r>
            <a:endParaRPr lang="en-US" sz="4000" spc="3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557765"/>
            <a:ext cx="8069881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maximil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ictation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endis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natio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verciis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eumquis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saectatibus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eaquis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cuptat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laute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volor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magnis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et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quia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coriaecta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evellaceaqui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ducilig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nienditis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ello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volestiisin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nonsenderspe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consequas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nimperi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omnis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dundam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 non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reium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fugitatus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22228"/>
            <a:ext cx="8069618" cy="4751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56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1E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llutheran.edu/commence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Commencement Meeting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ommenc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076"/>
            <a:ext cx="9144000" cy="25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8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994" r="-40994"/>
          <a:stretch>
            <a:fillRect/>
          </a:stretch>
        </p:blipFill>
        <p:spPr>
          <a:xfrm>
            <a:off x="182079" y="267013"/>
            <a:ext cx="8504721" cy="52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	LINE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2193"/>
            <a:ext cx="8102600" cy="35039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</a:t>
            </a:r>
            <a:r>
              <a:rPr lang="en-US" b="1" dirty="0" smtClean="0"/>
              <a:t>INE UP-</a:t>
            </a:r>
            <a:r>
              <a:rPr lang="en-US" b="1" dirty="0" err="1" smtClean="0"/>
              <a:t>Soiland</a:t>
            </a:r>
            <a:r>
              <a:rPr lang="en-US" b="1" dirty="0" smtClean="0"/>
              <a:t> Practice Gym in the Gilbert Sports &amp; Fitness Center at 9:00am</a:t>
            </a:r>
          </a:p>
          <a:p>
            <a:endParaRPr lang="en-US" b="1" dirty="0"/>
          </a:p>
          <a:p>
            <a:r>
              <a:rPr lang="en-US" b="1" dirty="0" smtClean="0"/>
              <a:t>Enter Gilbert Sports &amp; Fitness Center through the back doors.</a:t>
            </a:r>
          </a:p>
          <a:p>
            <a:endParaRPr lang="en-US" b="1" dirty="0"/>
          </a:p>
          <a:p>
            <a:r>
              <a:rPr lang="en-US" b="1" dirty="0" smtClean="0"/>
              <a:t>Check in at the tables &amp; pick up name card prior to entering line up area &amp; keep card with you at all times.</a:t>
            </a:r>
          </a:p>
          <a:p>
            <a:endParaRPr lang="en-US" b="1" dirty="0"/>
          </a:p>
          <a:p>
            <a:r>
              <a:rPr lang="en-US" b="1" dirty="0" smtClean="0"/>
              <a:t>Be in full academic attire</a:t>
            </a:r>
          </a:p>
          <a:p>
            <a:endParaRPr lang="en-US" b="1" dirty="0"/>
          </a:p>
          <a:p>
            <a:r>
              <a:rPr lang="en-US" b="1" dirty="0" smtClean="0"/>
              <a:t>Remain in two lines as your process</a:t>
            </a:r>
          </a:p>
          <a:p>
            <a:endParaRPr lang="en-US" b="1" dirty="0"/>
          </a:p>
          <a:p>
            <a:r>
              <a:rPr lang="en-US" b="1" dirty="0" smtClean="0"/>
              <a:t>There are 24 students per row.</a:t>
            </a:r>
          </a:p>
          <a:p>
            <a:endParaRPr lang="en-US" b="1" dirty="0"/>
          </a:p>
          <a:p>
            <a:r>
              <a:rPr lang="en-US" b="1" dirty="0" smtClean="0"/>
              <a:t>NO family or guests in line up area.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1" y="3759200"/>
            <a:ext cx="349249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mmenc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071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000" y="457513"/>
            <a:ext cx="8890000" cy="626078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61699"/>
              </p:ext>
            </p:extLst>
          </p:nvPr>
        </p:nvGraphicFramePr>
        <p:xfrm>
          <a:off x="1927225" y="1397000"/>
          <a:ext cx="52895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9652000" imgH="7416800" progId="Word.Document.12">
                  <p:embed/>
                </p:oleObj>
              </mc:Choice>
              <mc:Fallback>
                <p:oleObj name="Document" r:id="rId3" imgW="9652000" imgH="741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7225" y="1397000"/>
                        <a:ext cx="52895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8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BEHAVIOR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0" dirty="0" smtClean="0"/>
              <a:t>We reserve the right to remove anyone from the Commencement ceremony.  Please respect your fellow graduates.</a:t>
            </a:r>
          </a:p>
          <a:p>
            <a:endParaRPr lang="en-US" i="0" dirty="0"/>
          </a:p>
          <a:p>
            <a:r>
              <a:rPr lang="en-US" i="0" dirty="0" smtClean="0"/>
              <a:t>Inappropriate behavior will </a:t>
            </a:r>
            <a:r>
              <a:rPr lang="en-US" i="0" u="sng" dirty="0" smtClean="0"/>
              <a:t>not</a:t>
            </a:r>
            <a:r>
              <a:rPr lang="en-US" i="0" dirty="0" smtClean="0"/>
              <a:t> be tolerated.</a:t>
            </a:r>
          </a:p>
          <a:p>
            <a:endParaRPr lang="en-US" i="0" dirty="0"/>
          </a:p>
          <a:p>
            <a:r>
              <a:rPr lang="en-US" i="0" dirty="0" smtClean="0"/>
              <a:t>Reminder:  Cal Lutheran is a </a:t>
            </a:r>
            <a:r>
              <a:rPr lang="en-US" dirty="0" smtClean="0"/>
              <a:t>dry</a:t>
            </a:r>
            <a:r>
              <a:rPr lang="en-US" i="0" dirty="0" smtClean="0"/>
              <a:t> campus.</a:t>
            </a:r>
          </a:p>
          <a:p>
            <a:endParaRPr lang="en-US" i="0" dirty="0"/>
          </a:p>
          <a:p>
            <a:r>
              <a:rPr lang="en-US" i="0" dirty="0" smtClean="0"/>
              <a:t>Please No Cell Phone Calls- during the ceremony.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86862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HONORS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4900"/>
            <a:ext cx="8229600" cy="317733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976312"/>
          </a:xfrm>
        </p:spPr>
        <p:txBody>
          <a:bodyPr/>
          <a:lstStyle/>
          <a:p>
            <a:r>
              <a:rPr lang="en-US" dirty="0" smtClean="0"/>
              <a:t>SUMMA CUM LAUDE - </a:t>
            </a:r>
            <a:r>
              <a:rPr lang="en-US" i="0" dirty="0" smtClean="0"/>
              <a:t>Minimum GPA of 3.90</a:t>
            </a:r>
          </a:p>
          <a:p>
            <a:r>
              <a:rPr lang="en-US" dirty="0" smtClean="0"/>
              <a:t>MAGNA CUM LAUDE </a:t>
            </a:r>
            <a:r>
              <a:rPr lang="en-US" i="0" dirty="0" smtClean="0"/>
              <a:t>– Minimum GPA of 3.70</a:t>
            </a:r>
          </a:p>
          <a:p>
            <a:r>
              <a:rPr lang="en-US" dirty="0" smtClean="0"/>
              <a:t>CUM LAUDE  – </a:t>
            </a:r>
            <a:r>
              <a:rPr lang="en-US" i="0" dirty="0" smtClean="0"/>
              <a:t>Minimum GPA of 3.50</a:t>
            </a:r>
          </a:p>
          <a:p>
            <a:endParaRPr lang="en-US" i="0" dirty="0" smtClean="0"/>
          </a:p>
          <a:p>
            <a:pPr marL="342900" indent="-342900">
              <a:buAutoNum type="arabicPeriod"/>
            </a:pPr>
            <a:r>
              <a:rPr lang="en-US" b="0" i="0" dirty="0" smtClean="0"/>
              <a:t>Must be </a:t>
            </a:r>
            <a:r>
              <a:rPr lang="en-US" i="0" u="sng" dirty="0" smtClean="0"/>
              <a:t>both</a:t>
            </a:r>
            <a:r>
              <a:rPr lang="en-US" b="0" i="0" dirty="0" smtClean="0"/>
              <a:t> CLU and cumulative GPAs.</a:t>
            </a:r>
          </a:p>
          <a:p>
            <a:pPr marL="342900" indent="-342900">
              <a:buAutoNum type="arabicPeriod"/>
            </a:pPr>
            <a:endParaRPr lang="en-US" b="0" i="0" dirty="0"/>
          </a:p>
          <a:p>
            <a:pPr marL="342900" indent="-342900">
              <a:buAutoNum type="arabicPeriod"/>
            </a:pPr>
            <a:r>
              <a:rPr lang="en-US" b="0" i="0" dirty="0"/>
              <a:t> </a:t>
            </a:r>
            <a:r>
              <a:rPr lang="en-US" b="0" i="0" dirty="0" smtClean="0"/>
              <a:t>Must have completed at least 30 </a:t>
            </a:r>
            <a:r>
              <a:rPr lang="en-US" i="0" u="sng" dirty="0" smtClean="0"/>
              <a:t>graded</a:t>
            </a:r>
            <a:r>
              <a:rPr lang="en-US" b="0" i="0" dirty="0" smtClean="0"/>
              <a:t> credits at CLU.</a:t>
            </a:r>
            <a:endParaRPr lang="en-US" b="0" i="0" dirty="0"/>
          </a:p>
          <a:p>
            <a:pPr marL="342900" indent="-342900">
              <a:buAutoNum type="arabicPeriod"/>
            </a:pPr>
            <a:endParaRPr lang="en-US" b="0" i="0" dirty="0" smtClean="0"/>
          </a:p>
          <a:p>
            <a:pPr marL="342900" indent="-342900">
              <a:buAutoNum type="arabicPeriod"/>
            </a:pPr>
            <a:r>
              <a:rPr lang="en-US" b="0" i="0" dirty="0" smtClean="0"/>
              <a:t>Based on grades through Fall 2015.</a:t>
            </a:r>
          </a:p>
          <a:p>
            <a:pPr marL="342900" indent="-342900">
              <a:buAutoNum type="arabicPeriod"/>
            </a:pPr>
            <a:endParaRPr lang="en-US" b="0" i="0" dirty="0"/>
          </a:p>
          <a:p>
            <a:pPr marL="342900" indent="-342900">
              <a:buAutoNum type="arabicPeriod"/>
            </a:pPr>
            <a:r>
              <a:rPr lang="en-US" b="0" i="0" dirty="0" smtClean="0"/>
              <a:t>Distinguished by Honor cords give out to the student </a:t>
            </a:r>
            <a:r>
              <a:rPr lang="en-US" i="0" dirty="0" smtClean="0"/>
              <a:t>only</a:t>
            </a:r>
          </a:p>
          <a:p>
            <a:r>
              <a:rPr lang="en-US" b="0" i="0" dirty="0" smtClean="0"/>
              <a:t>       with proper ID in the Registrar’s Office.</a:t>
            </a:r>
            <a:endParaRPr lang="en-US" i="0" dirty="0"/>
          </a:p>
        </p:txBody>
      </p:sp>
      <p:pic>
        <p:nvPicPr>
          <p:cNvPr id="5" name="Picture 4" descr="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0300" y="1828802"/>
            <a:ext cx="5334003" cy="23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4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Honors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8100"/>
            <a:ext cx="8229600" cy="2974137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Given medallions as opposed to Honor cords.</a:t>
            </a:r>
          </a:p>
          <a:p>
            <a:endParaRPr lang="en-US" dirty="0"/>
          </a:p>
          <a:p>
            <a:r>
              <a:rPr lang="en-US" b="1" dirty="0" smtClean="0"/>
              <a:t>You must have turned in a signed checklist before these honors can be awarded.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109061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i="0" dirty="0" smtClean="0"/>
              <a:t>Departmental Honors</a:t>
            </a:r>
          </a:p>
          <a:p>
            <a:pPr marL="285750" indent="-285750">
              <a:buFont typeface="Arial"/>
              <a:buChar char="•"/>
            </a:pPr>
            <a:r>
              <a:rPr lang="en-US" sz="2000" i="0" dirty="0" smtClean="0"/>
              <a:t>University Honors</a:t>
            </a:r>
          </a:p>
          <a:p>
            <a:pPr marL="285750" indent="-285750">
              <a:buFont typeface="Arial"/>
              <a:buChar char="•"/>
            </a:pPr>
            <a:r>
              <a:rPr lang="en-US" sz="2000" i="0" dirty="0" smtClean="0"/>
              <a:t>Highest Honors (both)</a:t>
            </a:r>
            <a:endParaRPr lang="en-US" sz="20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0" y="1409700"/>
            <a:ext cx="990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53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PRONUNCIATION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arrive at the line-up area on graduation day you will check in.  You will received a card with your name, honors and a line for pronunciation- </a:t>
            </a:r>
            <a:r>
              <a:rPr lang="en-US" b="1" u="sng" dirty="0" smtClean="0"/>
              <a:t>fill it out if necessary.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will be able to hand this note card and pronounce your name to the Readers before your name is actually read at the ceremony.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POST-COMMENCEMENT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While the platform party process out of the stadium remain in your seats.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Your family and guests will be allowed to join you on the field.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CONGRATULATIONS!</a:t>
            </a:r>
            <a:endParaRPr lang="en-US" b="1" dirty="0"/>
          </a:p>
        </p:txBody>
      </p:sp>
      <p:pic>
        <p:nvPicPr>
          <p:cNvPr id="5" name="Content Placeholder 4" descr="UG gra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11343"/>
          <a:stretch>
            <a:fillRect/>
          </a:stretch>
        </p:blipFill>
        <p:spPr>
          <a:xfrm>
            <a:off x="457200" y="1309688"/>
            <a:ext cx="8229600" cy="4241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 GRADUATES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CAP AND GOWN</a:t>
            </a:r>
          </a:p>
          <a:p>
            <a:endParaRPr lang="en-US" b="1" dirty="0"/>
          </a:p>
          <a:p>
            <a:r>
              <a:rPr lang="en-US" b="1" dirty="0" smtClean="0"/>
              <a:t>BACCALAUREATE</a:t>
            </a:r>
          </a:p>
          <a:p>
            <a:endParaRPr lang="en-US" b="1" dirty="0"/>
          </a:p>
          <a:p>
            <a:r>
              <a:rPr lang="en-US" b="1" dirty="0" smtClean="0"/>
              <a:t>TICKETS</a:t>
            </a:r>
          </a:p>
          <a:p>
            <a:endParaRPr lang="en-US" b="1" dirty="0"/>
          </a:p>
          <a:p>
            <a:r>
              <a:rPr lang="en-US" b="1" dirty="0" smtClean="0"/>
              <a:t>COMMENCEMENT </a:t>
            </a:r>
          </a:p>
          <a:p>
            <a:endParaRPr lang="en-US" b="1" dirty="0"/>
          </a:p>
          <a:p>
            <a:r>
              <a:rPr lang="en-US" b="1" dirty="0" smtClean="0"/>
              <a:t>PARKING</a:t>
            </a:r>
          </a:p>
          <a:p>
            <a:endParaRPr lang="en-US" b="1" dirty="0"/>
          </a:p>
          <a:p>
            <a:r>
              <a:rPr lang="en-US" b="1" dirty="0" smtClean="0"/>
              <a:t>HONORS</a:t>
            </a:r>
          </a:p>
          <a:p>
            <a:endParaRPr lang="en-US" b="1" dirty="0"/>
          </a:p>
          <a:p>
            <a:r>
              <a:rPr lang="en-US" b="1" dirty="0" smtClean="0"/>
              <a:t>PROUNCIATION</a:t>
            </a:r>
          </a:p>
          <a:p>
            <a:endParaRPr lang="en-US" b="1" dirty="0"/>
          </a:p>
          <a:p>
            <a:r>
              <a:rPr lang="en-US" b="1" dirty="0" smtClean="0"/>
              <a:t>REVIEW OF THE COMMENCEMENT PROGRAM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90155"/>
            <a:ext cx="8229600" cy="6581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158289"/>
            <a:ext cx="2819400" cy="32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6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YOU LEAVE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PICK up and complete a Separation form and return to the Registrar’s Office.</a:t>
            </a:r>
          </a:p>
          <a:p>
            <a:endParaRPr lang="en-US" sz="1800" b="1" dirty="0"/>
          </a:p>
          <a:p>
            <a:r>
              <a:rPr lang="en-US" sz="1800" b="1" dirty="0" smtClean="0"/>
              <a:t>This is mandatory!</a:t>
            </a:r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Complete the graduating student exit survey at  </a:t>
            </a:r>
            <a:r>
              <a:rPr lang="en-US" sz="1800" b="1" u="sng" dirty="0" smtClean="0"/>
              <a:t>http://</a:t>
            </a:r>
            <a:r>
              <a:rPr lang="en-US" sz="1800" b="1" u="sng" dirty="0" err="1" smtClean="0"/>
              <a:t>skylight.wsu.edu</a:t>
            </a:r>
            <a:r>
              <a:rPr lang="en-US" sz="1800" b="1" u="sng" dirty="0" smtClean="0"/>
              <a:t>/s/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Did you pick up your tickets?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hlinkClick r:id="rId2"/>
              </a:rPr>
              <a:t>http://www.callutheran.edu/commencement</a:t>
            </a: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No one is admitted inside the stadium without a ticket.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Any guests who will require accommodations at the ceremony please contact Disability Support Services by April 30</a:t>
            </a:r>
            <a:r>
              <a:rPr lang="en-US" sz="2000" b="1" baseline="30000" dirty="0" smtClean="0"/>
              <a:t>th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b="1" u="sng" dirty="0" err="1" smtClean="0"/>
              <a:t>dss@callutheran.edu</a:t>
            </a:r>
            <a:endParaRPr lang="en-US" sz="2000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6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 and Gown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85" y="1611923"/>
            <a:ext cx="8229600" cy="2680083"/>
          </a:xfrm>
        </p:spPr>
        <p:txBody>
          <a:bodyPr/>
          <a:lstStyle/>
          <a:p>
            <a:r>
              <a:rPr lang="en-US" b="1" dirty="0" smtClean="0"/>
              <a:t>Take your Cap and Gown our the bag and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hang up your gown.</a:t>
            </a:r>
          </a:p>
          <a:p>
            <a:endParaRPr lang="en-US" b="1" dirty="0"/>
          </a:p>
          <a:p>
            <a:r>
              <a:rPr lang="en-US" b="1" dirty="0" smtClean="0"/>
              <a:t>Check and make sure everything is in the bag.</a:t>
            </a:r>
          </a:p>
          <a:p>
            <a:endParaRPr lang="en-US" b="1" dirty="0"/>
          </a:p>
          <a:p>
            <a:r>
              <a:rPr lang="en-US" b="1" dirty="0" smtClean="0"/>
              <a:t>If you have not ordered your Cap &amp; Gown do this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ASAP.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084996"/>
            <a:ext cx="8229600" cy="1147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10337749_10152028466237805_554999058532636885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714499"/>
            <a:ext cx="2608458" cy="383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TO WEAR YOUR HOOD!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7" r="-3626"/>
          <a:stretch/>
        </p:blipFill>
        <p:spPr>
          <a:xfrm>
            <a:off x="2286000" y="1968500"/>
            <a:ext cx="4521200" cy="3657600"/>
          </a:xfrm>
        </p:spPr>
      </p:pic>
    </p:spTree>
    <p:extLst>
      <p:ext uri="{BB962C8B-B14F-4D97-AF65-F5344CB8AC3E}">
        <p14:creationId xmlns:p14="http://schemas.microsoft.com/office/powerpoint/2010/main" val="40272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BACCALAUREATE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09689"/>
            <a:ext cx="8229600" cy="544512"/>
          </a:xfrm>
        </p:spPr>
        <p:txBody>
          <a:bodyPr/>
          <a:lstStyle/>
          <a:p>
            <a:r>
              <a:rPr lang="en-US" dirty="0" smtClean="0"/>
              <a:t>May 13</a:t>
            </a:r>
            <a:r>
              <a:rPr lang="en-US" baseline="30000" dirty="0" smtClean="0"/>
              <a:t>th</a:t>
            </a:r>
            <a:r>
              <a:rPr lang="en-US" dirty="0" smtClean="0"/>
              <a:t> 8:00 PM in the Samuelson Chapel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48256"/>
            <a:ext cx="3124200" cy="3503981"/>
          </a:xfrm>
        </p:spPr>
        <p:txBody>
          <a:bodyPr/>
          <a:lstStyle/>
          <a:p>
            <a:r>
              <a:rPr lang="en-US" dirty="0" smtClean="0"/>
              <a:t>Worship service for all graduates and their families</a:t>
            </a:r>
          </a:p>
          <a:p>
            <a:endParaRPr lang="en-US" dirty="0"/>
          </a:p>
          <a:p>
            <a:r>
              <a:rPr lang="en-US" dirty="0" smtClean="0"/>
              <a:t>Graduates are asked to wear their cap and gown.</a:t>
            </a:r>
          </a:p>
          <a:p>
            <a:endParaRPr lang="en-US" dirty="0"/>
          </a:p>
          <a:p>
            <a:r>
              <a:rPr lang="en-US" dirty="0" smtClean="0"/>
              <a:t>Meet at the Enormous Luther Statue at 7:45pm</a:t>
            </a:r>
          </a:p>
          <a:p>
            <a:endParaRPr lang="en-US" dirty="0"/>
          </a:p>
          <a:p>
            <a:r>
              <a:rPr lang="en-US" dirty="0" smtClean="0"/>
              <a:t>Procession starts at 7:55pm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rcRect l="20881" r="20881"/>
          <a:stretch>
            <a:fillRect/>
          </a:stretch>
        </p:blipFill>
        <p:spPr>
          <a:xfrm>
            <a:off x="5245100" y="1967789"/>
            <a:ext cx="3352800" cy="35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BIG DAY!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GATES OPEN AT 8:OO AM-ALL</a:t>
            </a:r>
          </a:p>
          <a:p>
            <a:pPr marL="0" indent="0">
              <a:buNone/>
            </a:pPr>
            <a:r>
              <a:rPr lang="en-US" b="1" dirty="0" smtClean="0"/>
              <a:t>	Guests must have tickets and enter</a:t>
            </a:r>
          </a:p>
          <a:p>
            <a:pPr marL="0" indent="0">
              <a:buNone/>
            </a:pPr>
            <a:r>
              <a:rPr lang="en-US" b="1" dirty="0" smtClean="0"/>
              <a:t>	through the gate printed on ticket.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Guests start lining up much earlier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than 8:00am.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Prepare for all weather conditions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olland Sta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9688"/>
            <a:ext cx="3733800" cy="424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PARKING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09688"/>
            <a:ext cx="8229600" cy="35039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600" b="1" dirty="0" smtClean="0"/>
              <a:t>PARKING LOTS OPEN AT 7:00 AM </a:t>
            </a:r>
          </a:p>
          <a:p>
            <a:endParaRPr lang="en-US" sz="1600" b="1" dirty="0"/>
          </a:p>
          <a:p>
            <a:r>
              <a:rPr lang="en-US" sz="1600" b="1" dirty="0" smtClean="0"/>
              <a:t>There will be parking on Olsen Road on the side closet to Gilbert Arena.</a:t>
            </a:r>
          </a:p>
          <a:p>
            <a:endParaRPr lang="en-US" sz="1600" b="1" dirty="0"/>
          </a:p>
          <a:p>
            <a:r>
              <a:rPr lang="en-US" sz="1600" b="1" dirty="0" smtClean="0"/>
              <a:t>There are spaces for handicapped parking.</a:t>
            </a:r>
          </a:p>
          <a:p>
            <a:endParaRPr lang="en-US" sz="1600" b="1" dirty="0"/>
          </a:p>
          <a:p>
            <a:r>
              <a:rPr lang="en-US" sz="1600" b="1" dirty="0" smtClean="0"/>
              <a:t>There are shuttles available but if your party arrives late it may be better walk to save time and to get better seats.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09689"/>
            <a:ext cx="8229600" cy="5191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000" b="1" i="1" dirty="0" smtClean="0">
            <a:solidFill>
              <a:srgbClr val="6A4C9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554</Words>
  <Application>Microsoft Macintosh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Senior Commencement Meeting 2016</vt:lpstr>
      <vt:lpstr>CONGRATULATIONS GRADUATES </vt:lpstr>
      <vt:lpstr>BEFORE YOU LEAVE</vt:lpstr>
      <vt:lpstr>Did you pick up your tickets?</vt:lpstr>
      <vt:lpstr>Cap and Gown</vt:lpstr>
      <vt:lpstr>HOW TO WEAR YOUR HOOD!</vt:lpstr>
      <vt:lpstr>BACCALAUREATE</vt:lpstr>
      <vt:lpstr>THE BIG DAY!</vt:lpstr>
      <vt:lpstr>PARKING</vt:lpstr>
      <vt:lpstr>PowerPoint Presentation</vt:lpstr>
      <vt:lpstr> LINE UP</vt:lpstr>
      <vt:lpstr>PowerPoint Presentation</vt:lpstr>
      <vt:lpstr>PowerPoint Presentation</vt:lpstr>
      <vt:lpstr>BEHAVIOR STANDARDS</vt:lpstr>
      <vt:lpstr>HONORS</vt:lpstr>
      <vt:lpstr>Honors Program</vt:lpstr>
      <vt:lpstr>PRONUNCIATION</vt:lpstr>
      <vt:lpstr>POST-COMMENCEMENT</vt:lpstr>
      <vt:lpstr>CONGRATULATIONS!</vt:lpstr>
    </vt:vector>
  </TitlesOfParts>
  <Company>Ologie,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Kyle Kastranec</dc:creator>
  <cp:lastModifiedBy>Lorraine Purmort</cp:lastModifiedBy>
  <cp:revision>50</cp:revision>
  <dcterms:created xsi:type="dcterms:W3CDTF">2014-06-11T19:41:49Z</dcterms:created>
  <dcterms:modified xsi:type="dcterms:W3CDTF">2016-04-18T18:04:42Z</dcterms:modified>
</cp:coreProperties>
</file>