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3888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2194450" algn="l" defTabSz="43888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4388899" algn="l" defTabSz="43888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6583350" algn="l" defTabSz="43888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8777800" algn="l" defTabSz="43888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10972251" algn="l" defTabSz="43888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13166703" algn="l" defTabSz="43888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15361152" algn="l" defTabSz="43888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17555602" algn="l" defTabSz="43888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79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13"/>
    <p:restoredTop sz="94767"/>
  </p:normalViewPr>
  <p:slideViewPr>
    <p:cSldViewPr snapToGrid="0" snapToObjects="1">
      <p:cViewPr varScale="1">
        <p:scale>
          <a:sx n="22" d="100"/>
          <a:sy n="22" d="100"/>
        </p:scale>
        <p:origin x="1776" y="352"/>
      </p:cViewPr>
      <p:guideLst>
        <p:guide orient="horz" pos="379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38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388899" latinLnBrk="0">
      <a:defRPr sz="5800">
        <a:latin typeface="+mj-lt"/>
        <a:ea typeface="+mj-ea"/>
        <a:cs typeface="+mj-cs"/>
        <a:sym typeface="Calibri"/>
      </a:defRPr>
    </a:lvl1pPr>
    <a:lvl2pPr indent="228600" defTabSz="4388899" latinLnBrk="0">
      <a:defRPr sz="5800">
        <a:latin typeface="+mj-lt"/>
        <a:ea typeface="+mj-ea"/>
        <a:cs typeface="+mj-cs"/>
        <a:sym typeface="Calibri"/>
      </a:defRPr>
    </a:lvl2pPr>
    <a:lvl3pPr indent="457200" defTabSz="4388899" latinLnBrk="0">
      <a:defRPr sz="5800">
        <a:latin typeface="+mj-lt"/>
        <a:ea typeface="+mj-ea"/>
        <a:cs typeface="+mj-cs"/>
        <a:sym typeface="Calibri"/>
      </a:defRPr>
    </a:lvl3pPr>
    <a:lvl4pPr indent="685800" defTabSz="4388899" latinLnBrk="0">
      <a:defRPr sz="5800">
        <a:latin typeface="+mj-lt"/>
        <a:ea typeface="+mj-ea"/>
        <a:cs typeface="+mj-cs"/>
        <a:sym typeface="Calibri"/>
      </a:defRPr>
    </a:lvl4pPr>
    <a:lvl5pPr indent="914400" defTabSz="4388899" latinLnBrk="0">
      <a:defRPr sz="5800">
        <a:latin typeface="+mj-lt"/>
        <a:ea typeface="+mj-ea"/>
        <a:cs typeface="+mj-cs"/>
        <a:sym typeface="Calibri"/>
      </a:defRPr>
    </a:lvl5pPr>
    <a:lvl6pPr indent="1143000" defTabSz="4388899" latinLnBrk="0">
      <a:defRPr sz="5800">
        <a:latin typeface="+mj-lt"/>
        <a:ea typeface="+mj-ea"/>
        <a:cs typeface="+mj-cs"/>
        <a:sym typeface="Calibri"/>
      </a:defRPr>
    </a:lvl6pPr>
    <a:lvl7pPr indent="1371600" defTabSz="4388899" latinLnBrk="0">
      <a:defRPr sz="5800">
        <a:latin typeface="+mj-lt"/>
        <a:ea typeface="+mj-ea"/>
        <a:cs typeface="+mj-cs"/>
        <a:sym typeface="Calibri"/>
      </a:defRPr>
    </a:lvl7pPr>
    <a:lvl8pPr indent="1600200" defTabSz="4388899" latinLnBrk="0">
      <a:defRPr sz="5800">
        <a:latin typeface="+mj-lt"/>
        <a:ea typeface="+mj-ea"/>
        <a:cs typeface="+mj-cs"/>
        <a:sym typeface="Calibri"/>
      </a:defRPr>
    </a:lvl8pPr>
    <a:lvl9pPr indent="1828800" defTabSz="4388899" latinLnBrk="0">
      <a:defRPr sz="58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7"/>
          <p:cNvSpPr/>
          <p:nvPr userDrawn="1"/>
        </p:nvSpPr>
        <p:spPr>
          <a:xfrm rot="10800000">
            <a:off x="-3" y="10842170"/>
            <a:ext cx="43891199" cy="22076229"/>
          </a:xfrm>
          <a:prstGeom prst="rect">
            <a:avLst/>
          </a:prstGeom>
          <a:gradFill>
            <a:gsLst>
              <a:gs pos="0">
                <a:srgbClr val="60447E"/>
              </a:gs>
              <a:gs pos="100000">
                <a:srgbClr val="FFFFFF"/>
              </a:gs>
            </a:gsLst>
            <a:lin ang="5400000"/>
          </a:gradFill>
          <a:ln w="12700">
            <a:noFill/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" name="Rectangle 38"/>
          <p:cNvSpPr/>
          <p:nvPr/>
        </p:nvSpPr>
        <p:spPr>
          <a:xfrm>
            <a:off x="-3" y="-154983"/>
            <a:ext cx="43891200" cy="5183469"/>
          </a:xfrm>
          <a:prstGeom prst="rect">
            <a:avLst/>
          </a:prstGeom>
          <a:solidFill>
            <a:srgbClr val="301F49"/>
          </a:solidFill>
          <a:ln w="12700">
            <a:noFill/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10" name="Picture 2" descr="Picture 2">
            <a:extLst>
              <a:ext uri="{FF2B5EF4-FFF2-40B4-BE49-F238E27FC236}">
                <a16:creationId xmlns:a16="http://schemas.microsoft.com/office/drawing/2014/main" id="{86517535-9E18-B147-884C-4918D4197C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892509" y="1347408"/>
            <a:ext cx="7831489" cy="2554032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ct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ct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ct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ct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ct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ct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ct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ct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0" marR="0" indent="0" algn="l" defTabSz="4388899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ln>
            <a:noFill/>
          </a:ln>
          <a:solidFill>
            <a:srgbClr val="203864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1485825" marR="0" indent="-571470" algn="l" defTabSz="4388899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2500" b="0" i="0" u="none" strike="noStrike" cap="none" spc="0" baseline="0">
          <a:ln>
            <a:noFill/>
          </a:ln>
          <a:solidFill>
            <a:srgbClr val="203864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2057296" marR="0" indent="-571470" algn="l" defTabSz="4388899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203864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2685916" marR="0" indent="-628618" algn="l" defTabSz="4388899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2500" b="0" i="0" u="none" strike="noStrike" cap="none" spc="0" baseline="0">
          <a:ln>
            <a:noFill/>
          </a:ln>
          <a:solidFill>
            <a:srgbClr val="203864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3143093" marR="0" indent="-457176" algn="l" defTabSz="4388899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500" b="0" i="0" u="none" strike="noStrike" cap="none" spc="0" baseline="0">
          <a:ln>
            <a:noFill/>
          </a:ln>
          <a:solidFill>
            <a:srgbClr val="203864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11257987" marR="0" indent="-285736" algn="l" defTabSz="4388899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203864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13452436" marR="0" indent="-285736" algn="l" defTabSz="4388899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203864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15646886" marR="0" indent="-285736" algn="l" defTabSz="4388899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203864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17841337" marR="0" indent="-285736" algn="l" defTabSz="4388899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203864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2194450" algn="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388899" algn="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583350" algn="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8777800" algn="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0972251" algn="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166703" algn="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5361152" algn="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7555602" algn="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  <p:extLst>
    <p:ext uri="{27BBF7A9-308A-43DC-89C8-2F10F3537804}">
      <p15:sldGuideLst xmlns:p15="http://schemas.microsoft.com/office/powerpoint/2012/main">
        <p15:guide id="1" pos="6912" userDrawn="1">
          <p15:clr>
            <a:srgbClr val="F26B43"/>
          </p15:clr>
        </p15:guide>
        <p15:guide id="2" pos="207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>
            <a:extLst>
              <a:ext uri="{FF2B5EF4-FFF2-40B4-BE49-F238E27FC236}">
                <a16:creationId xmlns:a16="http://schemas.microsoft.com/office/drawing/2014/main" id="{3B4B1503-771A-204C-B839-1146A17E8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02" y="6046788"/>
            <a:ext cx="9951089" cy="10163030"/>
          </a:xfrm>
          <a:prstGeom prst="rect">
            <a:avLst/>
          </a:prstGeom>
          <a:solidFill>
            <a:schemeClr val="bg1"/>
          </a:solidFill>
          <a:ln w="38100">
            <a:solidFill>
              <a:srgbClr val="301F49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5400" b="1" dirty="0">
                <a:solidFill>
                  <a:srgbClr val="301F4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 to Sustainable Development Goals (SDGs)</a:t>
            </a:r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800" dirty="0"/>
              <a:t>Place a concise statement of how your project addresses global sustainable development issues (based on the summary you submitted with your project)</a:t>
            </a:r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2800" dirty="0"/>
          </a:p>
          <a:p>
            <a:pPr eaLnBrk="1" hangingPunct="1">
              <a:spcBef>
                <a:spcPct val="1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	</a:t>
            </a:r>
            <a:endParaRPr lang="en-US" altLang="en-US" sz="2800" i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</a:pP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3" name="Text Box 11">
            <a:extLst>
              <a:ext uri="{FF2B5EF4-FFF2-40B4-BE49-F238E27FC236}">
                <a16:creationId xmlns:a16="http://schemas.microsoft.com/office/drawing/2014/main" id="{2689B3CA-DF6A-434B-BA37-73971F6EE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02" y="16570035"/>
            <a:ext cx="9951089" cy="9919855"/>
          </a:xfrm>
          <a:prstGeom prst="rect">
            <a:avLst/>
          </a:prstGeom>
          <a:solidFill>
            <a:schemeClr val="bg1"/>
          </a:solidFill>
          <a:ln w="38100">
            <a:solidFill>
              <a:srgbClr val="301F49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 dirty="0">
                <a:solidFill>
                  <a:srgbClr val="301F4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Body of Text</a:t>
            </a:r>
            <a:r>
              <a:rPr lang="en-US" altLang="en-US" sz="5400" dirty="0">
                <a:solidFill>
                  <a:srgbClr val="301F4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Bef>
                <a:spcPts val="600"/>
              </a:spcBef>
              <a:defRPr sz="4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800" dirty="0"/>
              <a:t>Providing some background about your topic and project is helpful. Include extremely brief statements about method, subjects, statement of results, major points of analysis or proposal, etc.</a:t>
            </a:r>
          </a:p>
          <a:p>
            <a:pPr eaLnBrk="1" hangingPunct="1">
              <a:spcBef>
                <a:spcPct val="10000"/>
              </a:spcBef>
            </a:pP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4" name="Text Box 16">
            <a:extLst>
              <a:ext uri="{FF2B5EF4-FFF2-40B4-BE49-F238E27FC236}">
                <a16:creationId xmlns:a16="http://schemas.microsoft.com/office/drawing/2014/main" id="{27F3D7DD-ADB4-2743-9980-12965A37E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7486" y="26925154"/>
            <a:ext cx="10195903" cy="4572000"/>
          </a:xfrm>
          <a:prstGeom prst="rect">
            <a:avLst/>
          </a:prstGeom>
          <a:solidFill>
            <a:schemeClr val="bg1"/>
          </a:solidFill>
          <a:ln w="38100">
            <a:solidFill>
              <a:srgbClr val="301F49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301F49"/>
                </a:solidFill>
                <a:latin typeface="Calibri" panose="020F0502020204030204" pitchFamily="34" charset="0"/>
              </a:rPr>
              <a:t>Acknowledgments</a:t>
            </a:r>
          </a:p>
          <a:p>
            <a:pPr defTabSz="4125566">
              <a:spcBef>
                <a:spcPts val="500"/>
              </a:spcBef>
              <a:defRPr sz="329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301F49"/>
                </a:solidFill>
              </a:rPr>
              <a:t>Use where appropriate to recognize librarians, mentors, sponsors, or those who provided a place for your research.</a:t>
            </a: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1713D75C-8EB7-0C45-BF7B-C72EB5692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61045" y="6026150"/>
            <a:ext cx="21172344" cy="20463740"/>
          </a:xfrm>
          <a:prstGeom prst="rect">
            <a:avLst/>
          </a:prstGeom>
          <a:solidFill>
            <a:schemeClr val="bg1"/>
          </a:solidFill>
          <a:ln w="38100">
            <a:solidFill>
              <a:srgbClr val="301F49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en-US" sz="5400" b="1" dirty="0">
                <a:solidFill>
                  <a:srgbClr val="301F49"/>
                </a:solidFill>
                <a:latin typeface="Calibri" panose="020F0502020204030204" pitchFamily="34" charset="0"/>
              </a:rPr>
              <a:t>Figures and Tables</a:t>
            </a:r>
          </a:p>
          <a:p>
            <a:pPr>
              <a:spcBef>
                <a:spcPts val="600"/>
              </a:spcBef>
              <a:defRPr sz="4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800" dirty="0"/>
              <a:t>Graphs, maps, photographs, art reproductions or any other</a:t>
            </a:r>
            <a:br>
              <a:rPr lang="en-US" sz="2800" dirty="0"/>
            </a:br>
            <a:r>
              <a:rPr lang="en-US" sz="2800" dirty="0"/>
              <a:t>visual media will enhance the appearance of your poster.</a:t>
            </a:r>
            <a:br>
              <a:rPr lang="en-US" sz="2800" dirty="0"/>
            </a:br>
            <a:r>
              <a:rPr lang="en-US" sz="2800" dirty="0"/>
              <a:t>Tables can be useful in presenting information concisely. </a:t>
            </a:r>
            <a:br>
              <a:rPr lang="en-US" sz="2800" dirty="0"/>
            </a:br>
            <a:r>
              <a:rPr lang="en-US" sz="2800" dirty="0"/>
              <a:t>Make sure they are simple!</a:t>
            </a: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E290627F-BBC0-3041-AAE1-1757B32AF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40187" y="6019800"/>
            <a:ext cx="9814535" cy="20470090"/>
          </a:xfrm>
          <a:prstGeom prst="rect">
            <a:avLst/>
          </a:prstGeom>
          <a:solidFill>
            <a:schemeClr val="bg1"/>
          </a:solidFill>
          <a:ln w="38100">
            <a:solidFill>
              <a:srgbClr val="301F49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lvl="0" algn="just" eaLnBrk="1" hangingPunct="1">
              <a:tabLst/>
            </a:pPr>
            <a:r>
              <a:rPr lang="en-US" altLang="en-US" sz="5400" b="1" dirty="0">
                <a:solidFill>
                  <a:srgbClr val="301F49"/>
                </a:solidFill>
                <a:latin typeface="Calibri" panose="020F0502020204030204" pitchFamily="34" charset="0"/>
              </a:rPr>
              <a:t>Conclusion</a:t>
            </a:r>
          </a:p>
          <a:p>
            <a:pPr lvl="0" eaLnBrk="1">
              <a:spcBef>
                <a:spcPts val="600"/>
              </a:spcBef>
              <a:tabLst/>
              <a:defRPr sz="4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  <a:sym typeface="Times New Roman"/>
              </a:rPr>
              <a:t>Its </a:t>
            </a:r>
            <a:r>
              <a:rPr lang="en-US" sz="2800" dirty="0"/>
              <a:t>purpose is to highlight main ideas. This section lends itself to informal discussion with viewers and outlines the project value.</a:t>
            </a:r>
            <a:endParaRPr lang="en-US" sz="2800" dirty="0">
              <a:solidFill>
                <a:srgbClr val="000000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BCAF0B2C-6260-214A-A156-2F57E91D1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71" y="26925265"/>
            <a:ext cx="20907486" cy="4572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301F4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0" tIns="457200" rIns="914400" bIns="914400" numCol="2" spcCol="914400"/>
          <a:lstStyle/>
          <a:p>
            <a:pPr marL="500063" indent="-500063"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301F49"/>
                </a:solidFill>
                <a:latin typeface="Calibri"/>
                <a:ea typeface="ＭＳ Ｐゴシック" pitchFamily="-111" charset="-128"/>
                <a:cs typeface="ＭＳ Ｐゴシック" pitchFamily="-111" charset="-128"/>
              </a:rPr>
              <a:t>References</a:t>
            </a:r>
          </a:p>
          <a:p>
            <a:pPr marL="500063" indent="-500063">
              <a:spcBef>
                <a:spcPts val="1200"/>
              </a:spcBef>
              <a:defRPr/>
            </a:pP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Blah, blah, and blah.  2012.  </a:t>
            </a:r>
            <a:r>
              <a:rPr lang="en-US" sz="2800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</a:t>
            </a:r>
            <a:r>
              <a:rPr lang="en-US" sz="2800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and more </a:t>
            </a:r>
            <a:r>
              <a:rPr lang="en-US" sz="2800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.  </a:t>
            </a:r>
            <a:r>
              <a:rPr lang="en-US" sz="2800" i="1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Journal of </a:t>
            </a:r>
            <a:r>
              <a:rPr lang="en-US" sz="2800" i="1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Blahology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 1:1-2.</a:t>
            </a:r>
          </a:p>
          <a:p>
            <a:pPr marL="500063" indent="-500063">
              <a:defRPr/>
            </a:pP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Blah, blah, and blah.  2012.  </a:t>
            </a:r>
            <a:r>
              <a:rPr lang="en-US" sz="2800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</a:t>
            </a:r>
            <a:r>
              <a:rPr lang="en-US" sz="2800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and more </a:t>
            </a:r>
            <a:r>
              <a:rPr lang="en-US" sz="2800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.  </a:t>
            </a:r>
            <a:r>
              <a:rPr lang="en-US" sz="2800" i="1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Journal of </a:t>
            </a:r>
            <a:r>
              <a:rPr lang="en-US" sz="2800" i="1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Blahology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 1:1-2.</a:t>
            </a:r>
          </a:p>
          <a:p>
            <a:pPr marL="500063" indent="-500063">
              <a:defRPr/>
            </a:pP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Blah, blah, and blah.  2012.  </a:t>
            </a:r>
            <a:r>
              <a:rPr lang="en-US" sz="2800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</a:t>
            </a:r>
            <a:r>
              <a:rPr lang="en-US" sz="2800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and more </a:t>
            </a:r>
            <a:r>
              <a:rPr lang="en-US" sz="2800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.  </a:t>
            </a:r>
            <a:r>
              <a:rPr lang="en-US" sz="2800" i="1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Journal of </a:t>
            </a:r>
            <a:r>
              <a:rPr lang="en-US" sz="2800" i="1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Blahology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 1:1-2.</a:t>
            </a:r>
          </a:p>
          <a:p>
            <a:pPr marL="500063" indent="-500063">
              <a:defRPr/>
            </a:pPr>
            <a:endParaRPr lang="en-US" sz="2800" dirty="0">
              <a:solidFill>
                <a:srgbClr val="301F49"/>
              </a:solidFill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500063" indent="-500063">
              <a:defRPr/>
            </a:pP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Blah, blah, and blah.  2012.  </a:t>
            </a:r>
            <a:r>
              <a:rPr lang="en-US" sz="2800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</a:t>
            </a:r>
            <a:r>
              <a:rPr lang="en-US" sz="2800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and more </a:t>
            </a:r>
            <a:r>
              <a:rPr lang="en-US" sz="2800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.  </a:t>
            </a:r>
            <a:r>
              <a:rPr lang="en-US" sz="2800" i="1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Journal of </a:t>
            </a:r>
            <a:r>
              <a:rPr lang="en-US" sz="2800" i="1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Blahology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 1:1-2.</a:t>
            </a:r>
          </a:p>
          <a:p>
            <a:pPr marL="500063" indent="-500063">
              <a:defRPr/>
            </a:pP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Blah, blah, and blah.  2012.  </a:t>
            </a:r>
            <a:r>
              <a:rPr lang="en-US" sz="2800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</a:t>
            </a:r>
            <a:r>
              <a:rPr lang="en-US" sz="2800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and more </a:t>
            </a:r>
            <a:r>
              <a:rPr lang="en-US" sz="2800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.  </a:t>
            </a:r>
            <a:r>
              <a:rPr lang="en-US" sz="2800" i="1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Journal of </a:t>
            </a:r>
            <a:r>
              <a:rPr lang="en-US" sz="2800" i="1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Blahology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 1:1-2.</a:t>
            </a:r>
          </a:p>
          <a:p>
            <a:pPr marL="500063" indent="-500063">
              <a:defRPr/>
            </a:pP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Blah, blah, and blah.  2012.  </a:t>
            </a:r>
            <a:r>
              <a:rPr lang="en-US" sz="2800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</a:t>
            </a:r>
            <a:r>
              <a:rPr lang="en-US" sz="2800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and more </a:t>
            </a:r>
            <a:r>
              <a:rPr lang="en-US" sz="2800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.  </a:t>
            </a:r>
            <a:r>
              <a:rPr lang="en-US" sz="2800" i="1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Journal of </a:t>
            </a:r>
            <a:r>
              <a:rPr lang="en-US" sz="2800" i="1" dirty="0" err="1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Blahology</a:t>
            </a:r>
            <a:r>
              <a:rPr lang="en-US" sz="2800" dirty="0">
                <a:solidFill>
                  <a:srgbClr val="301F49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 1:1-2.</a:t>
            </a:r>
          </a:p>
          <a:p>
            <a:pPr marL="500063" indent="-500063">
              <a:defRPr/>
            </a:pPr>
            <a:endParaRPr lang="en-US" sz="2800" dirty="0">
              <a:solidFill>
                <a:srgbClr val="301F49"/>
              </a:solidFill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500063" indent="-500063">
              <a:spcBef>
                <a:spcPct val="10000"/>
              </a:spcBef>
              <a:defRPr/>
            </a:pPr>
            <a:endParaRPr lang="en-US" sz="2800" dirty="0">
              <a:solidFill>
                <a:srgbClr val="301F49"/>
              </a:solidFill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" name="Text Box 70">
            <a:extLst>
              <a:ext uri="{FF2B5EF4-FFF2-40B4-BE49-F238E27FC236}">
                <a16:creationId xmlns:a16="http://schemas.microsoft.com/office/drawing/2014/main" id="{F275DB1F-8FF9-474F-B326-66CB06270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40187" y="26925154"/>
            <a:ext cx="9814535" cy="4572000"/>
          </a:xfrm>
          <a:prstGeom prst="rect">
            <a:avLst/>
          </a:prstGeom>
          <a:solidFill>
            <a:schemeClr val="bg1"/>
          </a:solidFill>
          <a:ln w="38100">
            <a:solidFill>
              <a:srgbClr val="301F49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en-US" sz="4400" b="1" dirty="0">
                <a:solidFill>
                  <a:srgbClr val="301F49"/>
                </a:solidFill>
                <a:latin typeface="Calibri" panose="020F0502020204030204" pitchFamily="34" charset="0"/>
              </a:rPr>
              <a:t>Further information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800" b="1" dirty="0">
                <a:solidFill>
                  <a:srgbClr val="301F49"/>
                </a:solidFill>
                <a:latin typeface="Times New Roman" panose="02020603050405020304" pitchFamily="18" charset="0"/>
              </a:rPr>
              <a:t>© </a:t>
            </a:r>
            <a:r>
              <a:rPr lang="en-US" altLang="en-US" sz="2800" dirty="0">
                <a:solidFill>
                  <a:srgbClr val="301F49"/>
                </a:solidFill>
                <a:latin typeface="Times New Roman" panose="02020603050405020304" pitchFamily="18" charset="0"/>
              </a:rPr>
              <a:t>Copyright blah blah blah. You may use for making your poster, of course, but please do not repost the template on your own site or upload to third-party file-sharing sites such as </a:t>
            </a:r>
            <a:r>
              <a:rPr lang="en-US" altLang="en-US" sz="2800" dirty="0" err="1">
                <a:solidFill>
                  <a:srgbClr val="301F49"/>
                </a:solidFill>
                <a:latin typeface="Times New Roman" panose="02020603050405020304" pitchFamily="18" charset="0"/>
              </a:rPr>
              <a:t>doctoc.com</a:t>
            </a:r>
            <a:r>
              <a:rPr lang="en-US" altLang="en-US" sz="2800" dirty="0">
                <a:solidFill>
                  <a:srgbClr val="301F49"/>
                </a:solidFill>
                <a:latin typeface="Times New Roman" panose="02020603050405020304" pitchFamily="18" charset="0"/>
              </a:rPr>
              <a:t>. (Replace this text with your own.)</a:t>
            </a:r>
          </a:p>
          <a:p>
            <a:pPr eaLnBrk="1" hangingPunct="1">
              <a:spcBef>
                <a:spcPct val="10000"/>
              </a:spcBef>
            </a:pPr>
            <a:endParaRPr lang="en-US" altLang="en-US" sz="2800" dirty="0">
              <a:solidFill>
                <a:srgbClr val="301F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Placeholder 49">
            <a:extLst>
              <a:ext uri="{FF2B5EF4-FFF2-40B4-BE49-F238E27FC236}">
                <a16:creationId xmlns:a16="http://schemas.microsoft.com/office/drawing/2014/main" id="{3A580E83-DC77-894C-B3CC-02E7DF302D6A}"/>
              </a:ext>
            </a:extLst>
          </p:cNvPr>
          <p:cNvSpPr txBox="1">
            <a:spLocks/>
          </p:cNvSpPr>
          <p:nvPr/>
        </p:nvSpPr>
        <p:spPr>
          <a:xfrm>
            <a:off x="34534681" y="895044"/>
            <a:ext cx="8829469" cy="3341838"/>
          </a:xfrm>
          <a:prstGeom prst="rect">
            <a:avLst/>
          </a:prstGeom>
          <a:ln w="63500">
            <a:noFill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marL="0" marR="0" indent="0" algn="ctr" defTabSz="4388899" rtl="0" latinLnBrk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600" b="0" i="0" u="none" strike="noStrike" cap="none" spc="0" baseline="0">
                <a:ln>
                  <a:noFill/>
                </a:ln>
                <a:solidFill>
                  <a:srgbClr val="203864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1485825" marR="0" indent="-571470" algn="l" defTabSz="4388899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500" b="0" i="0" u="none" strike="noStrike" cap="none" spc="0" baseline="0">
                <a:ln>
                  <a:noFill/>
                </a:ln>
                <a:solidFill>
                  <a:srgbClr val="203864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057296" marR="0" indent="-571470" algn="l" defTabSz="4388899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500" b="0" i="0" u="none" strike="noStrike" cap="none" spc="0" baseline="0">
                <a:ln>
                  <a:noFill/>
                </a:ln>
                <a:solidFill>
                  <a:srgbClr val="203864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2685916" marR="0" indent="-628618" algn="l" defTabSz="4388899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500" b="0" i="0" u="none" strike="noStrike" cap="none" spc="0" baseline="0">
                <a:ln>
                  <a:noFill/>
                </a:ln>
                <a:solidFill>
                  <a:srgbClr val="203864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3143093" marR="0" indent="-457176" algn="l" defTabSz="4388899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2500" b="0" i="0" u="none" strike="noStrike" cap="none" spc="0" baseline="0">
                <a:ln>
                  <a:noFill/>
                </a:ln>
                <a:solidFill>
                  <a:srgbClr val="203864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1257987" marR="0" indent="-285736" algn="l" defTabSz="4388899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500" b="0" i="0" u="none" strike="noStrike" cap="none" spc="0" baseline="0">
                <a:ln>
                  <a:noFill/>
                </a:ln>
                <a:solidFill>
                  <a:srgbClr val="203864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3452436" marR="0" indent="-285736" algn="l" defTabSz="4388899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500" b="0" i="0" u="none" strike="noStrike" cap="none" spc="0" baseline="0">
                <a:ln>
                  <a:noFill/>
                </a:ln>
                <a:solidFill>
                  <a:srgbClr val="203864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5646886" marR="0" indent="-285736" algn="l" defTabSz="4388899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500" b="0" i="0" u="none" strike="noStrike" cap="none" spc="0" baseline="0">
                <a:ln>
                  <a:noFill/>
                </a:ln>
                <a:solidFill>
                  <a:srgbClr val="203864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7841337" marR="0" indent="-285736" algn="l" defTabSz="4388899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500" b="0" i="0" u="none" strike="noStrike" cap="none" spc="0" baseline="0">
                <a:ln>
                  <a:noFill/>
                </a:ln>
                <a:solidFill>
                  <a:srgbClr val="203864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hangingPunct="1"/>
            <a:r>
              <a:rPr lang="en-US">
                <a:solidFill>
                  <a:schemeClr val="bg1"/>
                </a:solidFill>
              </a:rPr>
              <a:t>Author(s):</a:t>
            </a:r>
          </a:p>
          <a:p>
            <a:pPr hangingPunct="1"/>
            <a:r>
              <a:rPr lang="en-US" sz="4400">
                <a:solidFill>
                  <a:schemeClr val="bg1"/>
                </a:solidFill>
              </a:rPr>
              <a:t>First Name, Last Name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0" name="Text Placeholder 51">
            <a:extLst>
              <a:ext uri="{FF2B5EF4-FFF2-40B4-BE49-F238E27FC236}">
                <a16:creationId xmlns:a16="http://schemas.microsoft.com/office/drawing/2014/main" id="{D212F3C9-06B2-1A48-A6BD-1FF0E4B21D32}"/>
              </a:ext>
            </a:extLst>
          </p:cNvPr>
          <p:cNvSpPr txBox="1">
            <a:spLocks/>
          </p:cNvSpPr>
          <p:nvPr/>
        </p:nvSpPr>
        <p:spPr>
          <a:xfrm>
            <a:off x="11247437" y="1303720"/>
            <a:ext cx="21421726" cy="2933162"/>
          </a:xfrm>
          <a:prstGeom prst="rect">
            <a:avLst/>
          </a:prstGeom>
          <a:ln w="63500">
            <a:noFill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rmAutofit/>
          </a:bodyPr>
          <a:lstStyle>
            <a:lvl1pPr marL="0" marR="0" indent="0" algn="ctr" defTabSz="3906120" rtl="0" latinLnBrk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8" b="1" i="0" u="none" strike="noStrike" cap="none" spc="0" baseline="0">
                <a:ln>
                  <a:noFill/>
                </a:ln>
                <a:solidFill>
                  <a:srgbClr val="203864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1485825" marR="0" indent="-571470" algn="l" defTabSz="4388899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500" b="0" i="0" u="none" strike="noStrike" cap="none" spc="0" baseline="0">
                <a:ln>
                  <a:noFill/>
                </a:ln>
                <a:solidFill>
                  <a:srgbClr val="203864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057296" marR="0" indent="-571470" algn="l" defTabSz="4388899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500" b="0" i="0" u="none" strike="noStrike" cap="none" spc="0" baseline="0">
                <a:ln>
                  <a:noFill/>
                </a:ln>
                <a:solidFill>
                  <a:srgbClr val="203864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2685916" marR="0" indent="-628618" algn="l" defTabSz="4388899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500" b="0" i="0" u="none" strike="noStrike" cap="none" spc="0" baseline="0">
                <a:ln>
                  <a:noFill/>
                </a:ln>
                <a:solidFill>
                  <a:srgbClr val="203864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3143093" marR="0" indent="-457176" algn="l" defTabSz="4388899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2500" b="0" i="0" u="none" strike="noStrike" cap="none" spc="0" baseline="0">
                <a:ln>
                  <a:noFill/>
                </a:ln>
                <a:solidFill>
                  <a:srgbClr val="203864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1257987" marR="0" indent="-285736" algn="l" defTabSz="4388899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500" b="0" i="0" u="none" strike="noStrike" cap="none" spc="0" baseline="0">
                <a:ln>
                  <a:noFill/>
                </a:ln>
                <a:solidFill>
                  <a:srgbClr val="203864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3452436" marR="0" indent="-285736" algn="l" defTabSz="4388899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500" b="0" i="0" u="none" strike="noStrike" cap="none" spc="0" baseline="0">
                <a:ln>
                  <a:noFill/>
                </a:ln>
                <a:solidFill>
                  <a:srgbClr val="203864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5646886" marR="0" indent="-285736" algn="l" defTabSz="4388899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500" b="0" i="0" u="none" strike="noStrike" cap="none" spc="0" baseline="0">
                <a:ln>
                  <a:noFill/>
                </a:ln>
                <a:solidFill>
                  <a:srgbClr val="203864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7841337" marR="0" indent="-285736" algn="l" defTabSz="4388899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500" b="0" i="0" u="none" strike="noStrike" cap="none" spc="0" baseline="0">
                <a:ln>
                  <a:noFill/>
                </a:ln>
                <a:solidFill>
                  <a:srgbClr val="203864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hangingPunct="1"/>
            <a:r>
              <a:rPr lang="en-US" sz="13000">
                <a:solidFill>
                  <a:schemeClr val="bg1"/>
                </a:solidFill>
              </a:rPr>
              <a:t>Title</a:t>
            </a:r>
            <a:endParaRPr lang="en-US" sz="1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10498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PosterPresentations.com-36x48_Trifold_Template-V3">
  <a:themeElements>
    <a:clrScheme name="PosterPresentations.com-36x48_Trifold_Template-V3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PosterPresentations.com-36x48_Trifold_Template-V3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osterPresentations.com-36x48_Trifold_Template-V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3888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3888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osterPresentations.com-36x48_Trifold_Template-V3">
  <a:themeElements>
    <a:clrScheme name="PosterPresentations.com-36x48_Trifold_Template-V3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PosterPresentations.com-36x48_Trifold_Template-V3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osterPresentations.com-36x48_Trifold_Template-V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3888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3888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288</Words>
  <Application>Microsoft Macintosh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Calibri</vt:lpstr>
      <vt:lpstr>Helvetica</vt:lpstr>
      <vt:lpstr>Times New Roman</vt:lpstr>
      <vt:lpstr>Trebuchet MS</vt:lpstr>
      <vt:lpstr>PosterPresentations.com-36x48_Trifold_Template-V3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Susan Wood</cp:lastModifiedBy>
  <cp:revision>15</cp:revision>
  <cp:lastPrinted>2019-03-31T02:49:06Z</cp:lastPrinted>
  <dcterms:modified xsi:type="dcterms:W3CDTF">2019-11-04T17:37:42Z</dcterms:modified>
</cp:coreProperties>
</file>