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3888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2194450" algn="l" defTabSz="43888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4388899" algn="l" defTabSz="43888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6583350" algn="l" defTabSz="43888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8777800" algn="l" defTabSz="43888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10972251" algn="l" defTabSz="43888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13166703" algn="l" defTabSz="43888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15361152" algn="l" defTabSz="43888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17555602" algn="l" defTabSz="43888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3792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13"/>
    <p:restoredTop sz="94767"/>
  </p:normalViewPr>
  <p:slideViewPr>
    <p:cSldViewPr snapToGrid="0" snapToObjects="1">
      <p:cViewPr varScale="1">
        <p:scale>
          <a:sx n="22" d="100"/>
          <a:sy n="22" d="100"/>
        </p:scale>
        <p:origin x="1776" y="352"/>
      </p:cViewPr>
      <p:guideLst>
        <p:guide orient="horz" pos="3792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0" d="100"/>
          <a:sy n="90" d="100"/>
        </p:scale>
        <p:origin x="384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388899" latinLnBrk="0">
      <a:defRPr sz="5800">
        <a:latin typeface="+mj-lt"/>
        <a:ea typeface="+mj-ea"/>
        <a:cs typeface="+mj-cs"/>
        <a:sym typeface="Calibri"/>
      </a:defRPr>
    </a:lvl1pPr>
    <a:lvl2pPr indent="228600" defTabSz="4388899" latinLnBrk="0">
      <a:defRPr sz="5800">
        <a:latin typeface="+mj-lt"/>
        <a:ea typeface="+mj-ea"/>
        <a:cs typeface="+mj-cs"/>
        <a:sym typeface="Calibri"/>
      </a:defRPr>
    </a:lvl2pPr>
    <a:lvl3pPr indent="457200" defTabSz="4388899" latinLnBrk="0">
      <a:defRPr sz="5800">
        <a:latin typeface="+mj-lt"/>
        <a:ea typeface="+mj-ea"/>
        <a:cs typeface="+mj-cs"/>
        <a:sym typeface="Calibri"/>
      </a:defRPr>
    </a:lvl3pPr>
    <a:lvl4pPr indent="685800" defTabSz="4388899" latinLnBrk="0">
      <a:defRPr sz="5800">
        <a:latin typeface="+mj-lt"/>
        <a:ea typeface="+mj-ea"/>
        <a:cs typeface="+mj-cs"/>
        <a:sym typeface="Calibri"/>
      </a:defRPr>
    </a:lvl4pPr>
    <a:lvl5pPr indent="914400" defTabSz="4388899" latinLnBrk="0">
      <a:defRPr sz="5800">
        <a:latin typeface="+mj-lt"/>
        <a:ea typeface="+mj-ea"/>
        <a:cs typeface="+mj-cs"/>
        <a:sym typeface="Calibri"/>
      </a:defRPr>
    </a:lvl5pPr>
    <a:lvl6pPr indent="1143000" defTabSz="4388899" latinLnBrk="0">
      <a:defRPr sz="5800">
        <a:latin typeface="+mj-lt"/>
        <a:ea typeface="+mj-ea"/>
        <a:cs typeface="+mj-cs"/>
        <a:sym typeface="Calibri"/>
      </a:defRPr>
    </a:lvl6pPr>
    <a:lvl7pPr indent="1371600" defTabSz="4388899" latinLnBrk="0">
      <a:defRPr sz="5800">
        <a:latin typeface="+mj-lt"/>
        <a:ea typeface="+mj-ea"/>
        <a:cs typeface="+mj-cs"/>
        <a:sym typeface="Calibri"/>
      </a:defRPr>
    </a:lvl7pPr>
    <a:lvl8pPr indent="1600200" defTabSz="4388899" latinLnBrk="0">
      <a:defRPr sz="5800">
        <a:latin typeface="+mj-lt"/>
        <a:ea typeface="+mj-ea"/>
        <a:cs typeface="+mj-cs"/>
        <a:sym typeface="Calibri"/>
      </a:defRPr>
    </a:lvl8pPr>
    <a:lvl9pPr indent="1828800" defTabSz="4388899" latinLnBrk="0">
      <a:defRPr sz="58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9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7"/>
          <p:cNvSpPr/>
          <p:nvPr userDrawn="1"/>
        </p:nvSpPr>
        <p:spPr>
          <a:xfrm rot="10800000">
            <a:off x="-3" y="10842170"/>
            <a:ext cx="43891199" cy="22076229"/>
          </a:xfrm>
          <a:prstGeom prst="rect">
            <a:avLst/>
          </a:prstGeom>
          <a:gradFill>
            <a:gsLst>
              <a:gs pos="0">
                <a:srgbClr val="60447E"/>
              </a:gs>
              <a:gs pos="100000">
                <a:srgbClr val="FFFFFF"/>
              </a:gs>
            </a:gsLst>
            <a:lin ang="5400000"/>
          </a:gradFill>
          <a:ln w="12700">
            <a:noFill/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3" name="Rectangle 38"/>
          <p:cNvSpPr/>
          <p:nvPr/>
        </p:nvSpPr>
        <p:spPr>
          <a:xfrm>
            <a:off x="-3" y="-154983"/>
            <a:ext cx="43891200" cy="5183469"/>
          </a:xfrm>
          <a:prstGeom prst="rect">
            <a:avLst/>
          </a:prstGeom>
          <a:solidFill>
            <a:srgbClr val="301F49"/>
          </a:solidFill>
          <a:ln w="12700">
            <a:noFill/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10" name="Picture 2" descr="Picture 2">
            <a:extLst>
              <a:ext uri="{FF2B5EF4-FFF2-40B4-BE49-F238E27FC236}">
                <a16:creationId xmlns:a16="http://schemas.microsoft.com/office/drawing/2014/main" id="{86517535-9E18-B147-884C-4918D4197C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892509" y="1347408"/>
            <a:ext cx="7831489" cy="2554032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0" marR="0" indent="0" algn="ct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0" marR="0" indent="0" algn="ct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0" marR="0" indent="0" algn="ct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0" marR="0" indent="0" algn="ct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0" marR="0" indent="0" algn="ct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0" marR="0" indent="0" algn="ct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0" marR="0" indent="0" algn="ct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0" marR="0" indent="0" algn="ct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9pPr>
    </p:titleStyle>
    <p:bodyStyle>
      <a:lvl1pPr marL="0" marR="0" indent="0" algn="l" defTabSz="4388899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500" b="0" i="0" u="none" strike="noStrike" cap="none" spc="0" baseline="0">
          <a:ln>
            <a:noFill/>
          </a:ln>
          <a:solidFill>
            <a:srgbClr val="203864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1485825" marR="0" indent="-571470" algn="l" defTabSz="4388899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–"/>
        <a:tabLst/>
        <a:defRPr sz="2500" b="0" i="0" u="none" strike="noStrike" cap="none" spc="0" baseline="0">
          <a:ln>
            <a:noFill/>
          </a:ln>
          <a:solidFill>
            <a:srgbClr val="203864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2057296" marR="0" indent="-571470" algn="l" defTabSz="4388899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203864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2685916" marR="0" indent="-628618" algn="l" defTabSz="4388899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–"/>
        <a:tabLst/>
        <a:defRPr sz="2500" b="0" i="0" u="none" strike="noStrike" cap="none" spc="0" baseline="0">
          <a:ln>
            <a:noFill/>
          </a:ln>
          <a:solidFill>
            <a:srgbClr val="203864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3143093" marR="0" indent="-457176" algn="l" defTabSz="4388899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»"/>
        <a:tabLst/>
        <a:defRPr sz="2500" b="0" i="0" u="none" strike="noStrike" cap="none" spc="0" baseline="0">
          <a:ln>
            <a:noFill/>
          </a:ln>
          <a:solidFill>
            <a:srgbClr val="203864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11257987" marR="0" indent="-285736" algn="l" defTabSz="4388899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203864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13452436" marR="0" indent="-285736" algn="l" defTabSz="4388899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203864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15646886" marR="0" indent="-285736" algn="l" defTabSz="4388899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203864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17841337" marR="0" indent="-285736" algn="l" defTabSz="4388899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203864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marL="0" marR="0" indent="0" algn="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2194450" algn="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4388899" algn="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6583350" algn="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8777800" algn="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10972251" algn="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3166703" algn="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5361152" algn="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7555602" algn="r" defTabSz="4388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  <p:extLst>
    <p:ext uri="{27BBF7A9-308A-43DC-89C8-2F10F3537804}">
      <p15:sldGuideLst xmlns:p15="http://schemas.microsoft.com/office/powerpoint/2012/main">
        <p15:guide id="1" pos="6912" userDrawn="1">
          <p15:clr>
            <a:srgbClr val="F26B43"/>
          </p15:clr>
        </p15:guide>
        <p15:guide id="2" pos="2073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40">
            <a:extLst>
              <a:ext uri="{FF2B5EF4-FFF2-40B4-BE49-F238E27FC236}">
                <a16:creationId xmlns:a16="http://schemas.microsoft.com/office/drawing/2014/main" id="{C31E8C2B-8E3B-0944-82C5-EB0255183718}"/>
              </a:ext>
            </a:extLst>
          </p:cNvPr>
          <p:cNvSpPr/>
          <p:nvPr/>
        </p:nvSpPr>
        <p:spPr>
          <a:xfrm>
            <a:off x="443257" y="6021370"/>
            <a:ext cx="10232681" cy="25995024"/>
          </a:xfrm>
          <a:prstGeom prst="roundRect">
            <a:avLst>
              <a:gd name="adj" fmla="val 1956"/>
            </a:avLst>
          </a:prstGeom>
          <a:solidFill>
            <a:schemeClr val="bg1"/>
          </a:solidFill>
          <a:ln w="25400">
            <a:solidFill>
              <a:srgbClr val="301F49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Rounded Rectangle 41">
            <a:extLst>
              <a:ext uri="{FF2B5EF4-FFF2-40B4-BE49-F238E27FC236}">
                <a16:creationId xmlns:a16="http://schemas.microsoft.com/office/drawing/2014/main" id="{7C3B5B09-6030-1649-BB12-E03FBD81BED2}"/>
              </a:ext>
            </a:extLst>
          </p:cNvPr>
          <p:cNvSpPr/>
          <p:nvPr/>
        </p:nvSpPr>
        <p:spPr>
          <a:xfrm>
            <a:off x="11252203" y="6021369"/>
            <a:ext cx="21400789" cy="12903063"/>
          </a:xfrm>
          <a:prstGeom prst="roundRect">
            <a:avLst>
              <a:gd name="adj" fmla="val 888"/>
            </a:avLst>
          </a:prstGeom>
          <a:solidFill>
            <a:schemeClr val="bg1"/>
          </a:solidFill>
          <a:ln w="25400">
            <a:solidFill>
              <a:srgbClr val="301F49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Rounded Rectangle 42">
            <a:extLst>
              <a:ext uri="{FF2B5EF4-FFF2-40B4-BE49-F238E27FC236}">
                <a16:creationId xmlns:a16="http://schemas.microsoft.com/office/drawing/2014/main" id="{80F2C85B-E8B5-B54F-98E5-8AF7D84A6840}"/>
              </a:ext>
            </a:extLst>
          </p:cNvPr>
          <p:cNvSpPr/>
          <p:nvPr/>
        </p:nvSpPr>
        <p:spPr>
          <a:xfrm>
            <a:off x="33216131" y="6021369"/>
            <a:ext cx="10232682" cy="16111309"/>
          </a:xfrm>
          <a:prstGeom prst="roundRect">
            <a:avLst>
              <a:gd name="adj" fmla="val 1956"/>
            </a:avLst>
          </a:prstGeom>
          <a:solidFill>
            <a:schemeClr val="bg1"/>
          </a:solidFill>
          <a:ln w="25400">
            <a:solidFill>
              <a:srgbClr val="301F49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Rounded Rectangle 42">
            <a:extLst>
              <a:ext uri="{FF2B5EF4-FFF2-40B4-BE49-F238E27FC236}">
                <a16:creationId xmlns:a16="http://schemas.microsoft.com/office/drawing/2014/main" id="{969FEBF4-A37D-DD45-9CD8-2E9FF4F3E966}"/>
              </a:ext>
            </a:extLst>
          </p:cNvPr>
          <p:cNvSpPr/>
          <p:nvPr/>
        </p:nvSpPr>
        <p:spPr>
          <a:xfrm>
            <a:off x="33252518" y="22368238"/>
            <a:ext cx="10232682" cy="4686421"/>
          </a:xfrm>
          <a:prstGeom prst="roundRect">
            <a:avLst>
              <a:gd name="adj" fmla="val 1956"/>
            </a:avLst>
          </a:prstGeom>
          <a:solidFill>
            <a:schemeClr val="bg1"/>
          </a:solidFill>
          <a:ln w="25400">
            <a:solidFill>
              <a:srgbClr val="301F49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Rounded Rectangle 42">
            <a:extLst>
              <a:ext uri="{FF2B5EF4-FFF2-40B4-BE49-F238E27FC236}">
                <a16:creationId xmlns:a16="http://schemas.microsoft.com/office/drawing/2014/main" id="{00F7FEFD-0BD9-BE48-B42D-2D20792BADC0}"/>
              </a:ext>
            </a:extLst>
          </p:cNvPr>
          <p:cNvSpPr/>
          <p:nvPr/>
        </p:nvSpPr>
        <p:spPr>
          <a:xfrm>
            <a:off x="33268221" y="27329974"/>
            <a:ext cx="10232682" cy="4686421"/>
          </a:xfrm>
          <a:prstGeom prst="roundRect">
            <a:avLst>
              <a:gd name="adj" fmla="val 1956"/>
            </a:avLst>
          </a:prstGeom>
          <a:solidFill>
            <a:schemeClr val="bg1"/>
          </a:solidFill>
          <a:ln w="25400">
            <a:solidFill>
              <a:srgbClr val="301F49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Rounded Rectangle 41">
            <a:extLst>
              <a:ext uri="{FF2B5EF4-FFF2-40B4-BE49-F238E27FC236}">
                <a16:creationId xmlns:a16="http://schemas.microsoft.com/office/drawing/2014/main" id="{76792599-C759-0445-AE7C-01FE731227B8}"/>
              </a:ext>
            </a:extLst>
          </p:cNvPr>
          <p:cNvSpPr/>
          <p:nvPr/>
        </p:nvSpPr>
        <p:spPr>
          <a:xfrm>
            <a:off x="11252203" y="19384004"/>
            <a:ext cx="21400789" cy="12632390"/>
          </a:xfrm>
          <a:prstGeom prst="roundRect">
            <a:avLst>
              <a:gd name="adj" fmla="val 888"/>
            </a:avLst>
          </a:prstGeom>
          <a:solidFill>
            <a:schemeClr val="bg1"/>
          </a:solidFill>
          <a:ln w="25400">
            <a:solidFill>
              <a:srgbClr val="301F49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Text Placeholder 37"/>
          <p:cNvSpPr txBox="1">
            <a:spLocks noGrp="1"/>
          </p:cNvSpPr>
          <p:nvPr>
            <p:ph type="body" sz="quarter" idx="4294967295"/>
          </p:nvPr>
        </p:nvSpPr>
        <p:spPr>
          <a:xfrm>
            <a:off x="794085" y="6521528"/>
            <a:ext cx="9601200" cy="2433268"/>
          </a:xfrm>
          <a:prstGeom prst="rect">
            <a:avLst/>
          </a:prstGeom>
        </p:spPr>
        <p:txBody>
          <a:bodyPr vert="horz" lIns="91436" tIns="91436" rIns="91436" bIns="91436" anchor="t">
            <a:noAutofit/>
          </a:bodyPr>
          <a:lstStyle>
            <a:lvl1pPr algn="ctr" defTabSz="4257233">
              <a:spcBef>
                <a:spcPts val="800"/>
              </a:spcBef>
              <a:defRPr sz="3589" b="1" u="sng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lang="en-US" sz="6600" u="none" dirty="0">
                <a:solidFill>
                  <a:srgbClr val="301F49"/>
                </a:solidFill>
              </a:rPr>
              <a:t>Link to Sustainable Development Goals (SDGs)</a:t>
            </a:r>
            <a:endParaRPr sz="6600" u="none" dirty="0">
              <a:solidFill>
                <a:srgbClr val="301F49"/>
              </a:solidFill>
            </a:endParaRPr>
          </a:p>
        </p:txBody>
      </p:sp>
      <p:sp>
        <p:nvSpPr>
          <p:cNvPr id="43" name="Text Placeholder 39"/>
          <p:cNvSpPr>
            <a:spLocks noGrp="1"/>
          </p:cNvSpPr>
          <p:nvPr>
            <p:ph type="body" idx="4294967295"/>
          </p:nvPr>
        </p:nvSpPr>
        <p:spPr>
          <a:xfrm>
            <a:off x="11290801" y="6521528"/>
            <a:ext cx="21431250" cy="171959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anchor="t">
            <a:noAutofit/>
          </a:bodyPr>
          <a:lstStyle>
            <a:lvl1pPr algn="ctr" defTabSz="4257233">
              <a:spcBef>
                <a:spcPts val="800"/>
              </a:spcBef>
              <a:defRPr sz="3589" b="1" u="sng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sz="6600" u="none" dirty="0">
                <a:solidFill>
                  <a:srgbClr val="301F49"/>
                </a:solidFill>
              </a:rPr>
              <a:t>Body of Text</a:t>
            </a:r>
          </a:p>
        </p:txBody>
      </p:sp>
      <p:sp>
        <p:nvSpPr>
          <p:cNvPr id="44" name="Text Placeholder 41"/>
          <p:cNvSpPr>
            <a:spLocks noGrp="1"/>
          </p:cNvSpPr>
          <p:nvPr>
            <p:ph type="body" idx="4294967295"/>
          </p:nvPr>
        </p:nvSpPr>
        <p:spPr>
          <a:xfrm>
            <a:off x="11300326" y="19981495"/>
            <a:ext cx="21421726" cy="158429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anchor="t">
            <a:noAutofit/>
          </a:bodyPr>
          <a:lstStyle>
            <a:lvl1pPr algn="ctr" defTabSz="4257233">
              <a:spcBef>
                <a:spcPts val="800"/>
              </a:spcBef>
              <a:defRPr sz="3589" b="1" u="sng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sz="6600" u="none" dirty="0">
                <a:solidFill>
                  <a:srgbClr val="301F49"/>
                </a:solidFill>
              </a:rPr>
              <a:t>Figures &amp; Tables</a:t>
            </a:r>
          </a:p>
        </p:txBody>
      </p:sp>
      <p:sp>
        <p:nvSpPr>
          <p:cNvPr id="45" name="Text Placeholder 42"/>
          <p:cNvSpPr>
            <a:spLocks noGrp="1"/>
          </p:cNvSpPr>
          <p:nvPr>
            <p:ph type="body" idx="4294967295"/>
          </p:nvPr>
        </p:nvSpPr>
        <p:spPr>
          <a:xfrm>
            <a:off x="33268228" y="6521528"/>
            <a:ext cx="10201275" cy="1704065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anchor="t">
            <a:noAutofit/>
          </a:bodyPr>
          <a:lstStyle>
            <a:lvl1pPr algn="ctr" defTabSz="4257233">
              <a:spcBef>
                <a:spcPts val="800"/>
              </a:spcBef>
              <a:defRPr sz="3589" b="1" u="sng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sz="6600" u="none" dirty="0">
                <a:solidFill>
                  <a:srgbClr val="301F49"/>
                </a:solidFill>
              </a:rPr>
              <a:t>Conclusion</a:t>
            </a:r>
          </a:p>
        </p:txBody>
      </p:sp>
      <p:sp>
        <p:nvSpPr>
          <p:cNvPr id="46" name="Text Placeholder 43"/>
          <p:cNvSpPr>
            <a:spLocks noGrp="1"/>
          </p:cNvSpPr>
          <p:nvPr>
            <p:ph type="body" idx="4294967295"/>
          </p:nvPr>
        </p:nvSpPr>
        <p:spPr>
          <a:xfrm>
            <a:off x="34137374" y="8160991"/>
            <a:ext cx="8624564" cy="12735812"/>
          </a:xfrm>
          <a:prstGeom prst="rect">
            <a:avLst/>
          </a:prstGeom>
          <a:ln w="63500">
            <a:noFill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pPr>
              <a:defRPr sz="4800">
                <a:solidFill>
                  <a:srgbClr val="000000"/>
                </a:solidFill>
              </a:defRPr>
            </a:pPr>
            <a:r>
              <a:rPr sz="4000" dirty="0"/>
              <a:t>Its purpose is to highlight main ideas. This section lends itself to</a:t>
            </a:r>
            <a:r>
              <a:rPr lang="en-US" sz="4000" dirty="0"/>
              <a:t> </a:t>
            </a:r>
            <a:r>
              <a:rPr sz="4000" dirty="0"/>
              <a:t>informal discussion with viewers and outlines the project value.</a:t>
            </a:r>
          </a:p>
        </p:txBody>
      </p:sp>
      <p:sp>
        <p:nvSpPr>
          <p:cNvPr id="47" name="Text Placeholder 44"/>
          <p:cNvSpPr>
            <a:spLocks noGrp="1"/>
          </p:cNvSpPr>
          <p:nvPr>
            <p:ph type="body" idx="4294967295"/>
          </p:nvPr>
        </p:nvSpPr>
        <p:spPr>
          <a:xfrm>
            <a:off x="33246003" y="27670248"/>
            <a:ext cx="10201275" cy="75404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anchor="t">
            <a:noAutofit/>
          </a:bodyPr>
          <a:lstStyle>
            <a:lvl1pPr algn="ctr" defTabSz="4257233">
              <a:spcBef>
                <a:spcPts val="800"/>
              </a:spcBef>
              <a:defRPr sz="3589" b="1" u="sng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sz="3600" u="none" dirty="0">
                <a:solidFill>
                  <a:srgbClr val="301F49"/>
                </a:solidFill>
              </a:rPr>
              <a:t>References </a:t>
            </a:r>
          </a:p>
        </p:txBody>
      </p:sp>
      <p:sp>
        <p:nvSpPr>
          <p:cNvPr id="48" name="Text Placeholder 45"/>
          <p:cNvSpPr>
            <a:spLocks noGrp="1"/>
          </p:cNvSpPr>
          <p:nvPr>
            <p:ph type="body" idx="4294967295"/>
          </p:nvPr>
        </p:nvSpPr>
        <p:spPr>
          <a:xfrm>
            <a:off x="33862690" y="28679731"/>
            <a:ext cx="9097847" cy="3014191"/>
          </a:xfrm>
          <a:prstGeom prst="rect">
            <a:avLst/>
          </a:prstGeom>
          <a:ln w="63500">
            <a:noFill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 marL="387350" indent="-352425" defTabSz="4213343">
              <a:spcBef>
                <a:spcPts val="500"/>
              </a:spcBef>
              <a:defRPr sz="3743">
                <a:solidFill>
                  <a:srgbClr val="000000"/>
                </a:solidFill>
              </a:defRPr>
            </a:pPr>
            <a:r>
              <a:rPr lang="en-US" sz="2000" dirty="0"/>
              <a:t>1. 	</a:t>
            </a:r>
            <a:r>
              <a:rPr sz="2000" dirty="0"/>
              <a:t>Concentrate on key references only. Cite and reference any</a:t>
            </a:r>
            <a:r>
              <a:rPr lang="en-US" sz="2000" dirty="0"/>
              <a:t> </a:t>
            </a:r>
            <a:r>
              <a:rPr sz="2000" dirty="0"/>
              <a:t>sources of information other than your own.</a:t>
            </a:r>
            <a:endParaRPr lang="en-US" sz="2000" dirty="0"/>
          </a:p>
          <a:p>
            <a:pPr marL="387350" indent="-352425" defTabSz="4213343">
              <a:spcBef>
                <a:spcPts val="500"/>
              </a:spcBef>
              <a:defRPr sz="3743">
                <a:solidFill>
                  <a:srgbClr val="000000"/>
                </a:solidFill>
              </a:defRPr>
            </a:pPr>
            <a:r>
              <a:rPr lang="en-US" sz="2000" dirty="0"/>
              <a:t>2. 	Concentrate on key references only. Cite and reference any sources of information other than your own.</a:t>
            </a:r>
          </a:p>
          <a:p>
            <a:pPr indent="-457200" defTabSz="4213343">
              <a:spcBef>
                <a:spcPts val="500"/>
              </a:spcBef>
              <a:defRPr sz="3743">
                <a:solidFill>
                  <a:srgbClr val="000000"/>
                </a:solidFill>
              </a:defRPr>
            </a:pPr>
            <a:endParaRPr sz="2000" dirty="0"/>
          </a:p>
        </p:txBody>
      </p:sp>
      <p:sp>
        <p:nvSpPr>
          <p:cNvPr id="49" name="Text Placeholder 46"/>
          <p:cNvSpPr>
            <a:spLocks noGrp="1"/>
          </p:cNvSpPr>
          <p:nvPr>
            <p:ph type="body" idx="4294967295"/>
          </p:nvPr>
        </p:nvSpPr>
        <p:spPr>
          <a:xfrm>
            <a:off x="33268221" y="22694566"/>
            <a:ext cx="10201276" cy="75404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anchor="t">
            <a:noAutofit/>
          </a:bodyPr>
          <a:lstStyle>
            <a:lvl1pPr algn="ctr" defTabSz="4257233">
              <a:spcBef>
                <a:spcPts val="800"/>
              </a:spcBef>
              <a:defRPr sz="3589" b="1" u="sng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sz="3600" u="none" dirty="0">
                <a:solidFill>
                  <a:srgbClr val="301F49"/>
                </a:solidFill>
              </a:rPr>
              <a:t>Acknowledgements</a:t>
            </a:r>
          </a:p>
        </p:txBody>
      </p:sp>
      <p:sp>
        <p:nvSpPr>
          <p:cNvPr id="50" name="Text Placeholder 47"/>
          <p:cNvSpPr>
            <a:spLocks noGrp="1"/>
          </p:cNvSpPr>
          <p:nvPr>
            <p:ph type="body" idx="4294967295"/>
          </p:nvPr>
        </p:nvSpPr>
        <p:spPr>
          <a:xfrm>
            <a:off x="33862690" y="23584028"/>
            <a:ext cx="8899247" cy="2027972"/>
          </a:xfrm>
          <a:prstGeom prst="rect">
            <a:avLst/>
          </a:prstGeom>
          <a:ln w="63500">
            <a:noFill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pPr defTabSz="4125566">
              <a:spcBef>
                <a:spcPts val="500"/>
              </a:spcBef>
              <a:defRPr sz="3290">
                <a:solidFill>
                  <a:srgbClr val="000000"/>
                </a:solidFill>
              </a:defRPr>
            </a:pPr>
            <a:r>
              <a:rPr dirty="0"/>
              <a:t>Use where appropriate to recognize librarians,</a:t>
            </a:r>
            <a:r>
              <a:rPr lang="en-US" dirty="0"/>
              <a:t> </a:t>
            </a:r>
            <a:r>
              <a:rPr dirty="0"/>
              <a:t>mentors, sponsors, or those who provided a place for your research.</a:t>
            </a:r>
          </a:p>
        </p:txBody>
      </p:sp>
      <p:sp>
        <p:nvSpPr>
          <p:cNvPr id="51" name="Text Placeholder 49"/>
          <p:cNvSpPr>
            <a:spLocks noGrp="1"/>
          </p:cNvSpPr>
          <p:nvPr>
            <p:ph type="body" idx="4294967295"/>
          </p:nvPr>
        </p:nvSpPr>
        <p:spPr>
          <a:xfrm>
            <a:off x="34534681" y="895044"/>
            <a:ext cx="8829469" cy="3341838"/>
          </a:xfrm>
          <a:prstGeom prst="rect">
            <a:avLst/>
          </a:prstGeom>
          <a:ln w="63500">
            <a:noFill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algn="ctr">
              <a:spcBef>
                <a:spcPts val="1500"/>
              </a:spcBef>
              <a:defRPr sz="66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dirty="0">
                <a:solidFill>
                  <a:schemeClr val="bg1"/>
                </a:solidFill>
              </a:rPr>
              <a:t>Author</a:t>
            </a:r>
            <a:r>
              <a:rPr lang="en-US" dirty="0">
                <a:solidFill>
                  <a:schemeClr val="bg1"/>
                </a:solidFill>
              </a:rPr>
              <a:t>(s):</a:t>
            </a:r>
          </a:p>
          <a:p>
            <a:r>
              <a:rPr lang="en-US" sz="4400" dirty="0">
                <a:solidFill>
                  <a:schemeClr val="bg1"/>
                </a:solidFill>
              </a:rPr>
              <a:t>First Name, Last Name</a:t>
            </a:r>
            <a:endParaRPr sz="4400" dirty="0">
              <a:solidFill>
                <a:schemeClr val="bg1"/>
              </a:solidFill>
            </a:endParaRPr>
          </a:p>
        </p:txBody>
      </p:sp>
      <p:sp>
        <p:nvSpPr>
          <p:cNvPr id="52" name="Text Placeholder 51"/>
          <p:cNvSpPr>
            <a:spLocks noGrp="1"/>
          </p:cNvSpPr>
          <p:nvPr>
            <p:ph type="body" idx="4294967295"/>
          </p:nvPr>
        </p:nvSpPr>
        <p:spPr>
          <a:xfrm>
            <a:off x="11247437" y="1303720"/>
            <a:ext cx="21421726" cy="2933162"/>
          </a:xfrm>
          <a:prstGeom prst="rect">
            <a:avLst/>
          </a:prstGeom>
          <a:ln w="63500">
            <a:noFill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>
            <a:normAutofit/>
          </a:bodyPr>
          <a:lstStyle>
            <a:lvl1pPr algn="ctr" defTabSz="3906120">
              <a:lnSpc>
                <a:spcPct val="90000"/>
              </a:lnSpc>
              <a:spcBef>
                <a:spcPts val="1700"/>
              </a:spcBef>
              <a:defRPr sz="7208" b="1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lang="en-US" sz="13000" dirty="0">
                <a:solidFill>
                  <a:schemeClr val="bg1"/>
                </a:solidFill>
              </a:rPr>
              <a:t>Title</a:t>
            </a:r>
            <a:endParaRPr sz="13000" dirty="0">
              <a:solidFill>
                <a:schemeClr val="bg1"/>
              </a:solidFill>
            </a:endParaRPr>
          </a:p>
        </p:txBody>
      </p:sp>
      <p:sp>
        <p:nvSpPr>
          <p:cNvPr id="54" name="Providing some background about your topic and project is…"/>
          <p:cNvSpPr txBox="1"/>
          <p:nvPr/>
        </p:nvSpPr>
        <p:spPr>
          <a:xfrm>
            <a:off x="12426900" y="8160990"/>
            <a:ext cx="19159052" cy="2554545"/>
          </a:xfrm>
          <a:prstGeom prst="rect">
            <a:avLst/>
          </a:prstGeom>
          <a:ln w="63500">
            <a:noFill/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600"/>
              </a:spcBef>
              <a:defRPr sz="4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4000" dirty="0"/>
              <a:t>Providing some background about your topic and project is</a:t>
            </a:r>
            <a:r>
              <a:rPr lang="en-US" sz="4000" dirty="0"/>
              <a:t> </a:t>
            </a:r>
            <a:r>
              <a:rPr sz="4000" dirty="0"/>
              <a:t>helpful. Include extremely brief statements about method, subjects,</a:t>
            </a:r>
            <a:r>
              <a:rPr lang="en-US" sz="4000" dirty="0"/>
              <a:t> </a:t>
            </a:r>
            <a:r>
              <a:rPr sz="4000" dirty="0"/>
              <a:t>statement of results, major points of analysis or proposal, etc.</a:t>
            </a:r>
          </a:p>
          <a:p>
            <a:endParaRPr sz="4000" dirty="0"/>
          </a:p>
        </p:txBody>
      </p:sp>
      <p:sp>
        <p:nvSpPr>
          <p:cNvPr id="55" name="graphs, maps, photographs, art reproductions or any other…"/>
          <p:cNvSpPr txBox="1"/>
          <p:nvPr/>
        </p:nvSpPr>
        <p:spPr>
          <a:xfrm>
            <a:off x="12426900" y="21795571"/>
            <a:ext cx="19159052" cy="7632859"/>
          </a:xfrm>
          <a:prstGeom prst="rect">
            <a:avLst/>
          </a:prstGeom>
          <a:ln w="63500">
            <a:noFill/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600"/>
              </a:spcBef>
              <a:defRPr sz="47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4000" dirty="0"/>
          </a:p>
          <a:p>
            <a:pPr algn="ctr">
              <a:spcBef>
                <a:spcPts val="600"/>
              </a:spcBef>
              <a:defRPr sz="47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4000" dirty="0"/>
          </a:p>
          <a:p>
            <a:pPr algn="ctr">
              <a:spcBef>
                <a:spcPts val="600"/>
              </a:spcBef>
              <a:defRPr sz="47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4000" dirty="0"/>
          </a:p>
          <a:p>
            <a:pPr algn="ctr">
              <a:spcBef>
                <a:spcPts val="600"/>
              </a:spcBef>
              <a:defRPr sz="4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4000" dirty="0"/>
              <a:t> graphs, maps, photographs, art reproductions or any other</a:t>
            </a:r>
          </a:p>
          <a:p>
            <a:pPr algn="ctr">
              <a:spcBef>
                <a:spcPts val="600"/>
              </a:spcBef>
              <a:defRPr sz="4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4000" dirty="0"/>
              <a:t>visual media will enhance the appearance of your poster.</a:t>
            </a:r>
          </a:p>
          <a:p>
            <a:pPr algn="ctr">
              <a:spcBef>
                <a:spcPts val="600"/>
              </a:spcBef>
              <a:defRPr sz="4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4000" dirty="0"/>
              <a:t>Tables can be useful in presenting information concisely. Make sure</a:t>
            </a:r>
          </a:p>
          <a:p>
            <a:pPr algn="ctr">
              <a:spcBef>
                <a:spcPts val="600"/>
              </a:spcBef>
              <a:defRPr sz="4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4000" dirty="0"/>
              <a:t>they are simple!</a:t>
            </a:r>
          </a:p>
          <a:p>
            <a:pPr algn="ctr">
              <a:spcBef>
                <a:spcPts val="600"/>
              </a:spcBef>
              <a:defRPr sz="47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4000" dirty="0"/>
          </a:p>
          <a:p>
            <a:pPr algn="ctr">
              <a:spcBef>
                <a:spcPts val="600"/>
              </a:spcBef>
              <a:defRPr sz="47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4000" dirty="0"/>
          </a:p>
          <a:p>
            <a:pPr algn="ctr">
              <a:spcBef>
                <a:spcPts val="600"/>
              </a:spcBef>
              <a:defRPr sz="47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4000" dirty="0"/>
          </a:p>
          <a:p>
            <a:pPr algn="ctr">
              <a:spcBef>
                <a:spcPts val="600"/>
              </a:spcBef>
              <a:defRPr sz="47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4000" dirty="0"/>
          </a:p>
        </p:txBody>
      </p:sp>
      <p:sp>
        <p:nvSpPr>
          <p:cNvPr id="56" name="Place a concise statement of how your project addresses global…"/>
          <p:cNvSpPr txBox="1"/>
          <p:nvPr/>
        </p:nvSpPr>
        <p:spPr>
          <a:xfrm>
            <a:off x="1279064" y="9331085"/>
            <a:ext cx="8857973" cy="19866977"/>
          </a:xfrm>
          <a:prstGeom prst="rect">
            <a:avLst/>
          </a:prstGeom>
          <a:ln w="63500">
            <a:noFill/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spcBef>
                <a:spcPts val="600"/>
              </a:spcBef>
              <a:defRPr sz="5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4000" dirty="0"/>
              <a:t>Place a concise statement of how your project addresses global</a:t>
            </a:r>
            <a:r>
              <a:rPr lang="en-US" sz="4000" dirty="0"/>
              <a:t> </a:t>
            </a:r>
            <a:r>
              <a:rPr sz="4000" dirty="0"/>
              <a:t>sustainable development issues (based on the summary you</a:t>
            </a:r>
            <a:r>
              <a:rPr lang="en-US" sz="4000" dirty="0"/>
              <a:t> </a:t>
            </a:r>
            <a:r>
              <a:rPr sz="4000" dirty="0"/>
              <a:t>submitted with your project)</a:t>
            </a:r>
          </a:p>
          <a:p>
            <a:pPr>
              <a:spcBef>
                <a:spcPts val="600"/>
              </a:spcBef>
              <a:defRPr sz="5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4000" dirty="0"/>
          </a:p>
          <a:p>
            <a:pPr>
              <a:spcBef>
                <a:spcPts val="600"/>
              </a:spcBef>
              <a:defRPr sz="5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4000" dirty="0"/>
          </a:p>
          <a:p>
            <a:pPr>
              <a:spcBef>
                <a:spcPts val="600"/>
              </a:spcBef>
              <a:defRPr sz="5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4000" dirty="0"/>
          </a:p>
          <a:p>
            <a:pPr>
              <a:spcBef>
                <a:spcPts val="600"/>
              </a:spcBef>
              <a:defRPr sz="5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4000" dirty="0"/>
          </a:p>
          <a:p>
            <a:pPr>
              <a:spcBef>
                <a:spcPts val="600"/>
              </a:spcBef>
              <a:defRPr sz="5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4000" dirty="0"/>
          </a:p>
          <a:p>
            <a:pPr>
              <a:spcBef>
                <a:spcPts val="600"/>
              </a:spcBef>
              <a:defRPr sz="5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sz="4000" dirty="0"/>
          </a:p>
          <a:p>
            <a:pPr>
              <a:spcBef>
                <a:spcPts val="600"/>
              </a:spcBef>
              <a:defRPr sz="5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sz="4000" dirty="0"/>
          </a:p>
          <a:p>
            <a:pPr>
              <a:spcBef>
                <a:spcPts val="600"/>
              </a:spcBef>
              <a:defRPr sz="5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sz="4000" dirty="0"/>
          </a:p>
          <a:p>
            <a:pPr>
              <a:spcBef>
                <a:spcPts val="600"/>
              </a:spcBef>
              <a:defRPr sz="5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sz="4000" dirty="0"/>
          </a:p>
          <a:p>
            <a:pPr>
              <a:spcBef>
                <a:spcPts val="600"/>
              </a:spcBef>
              <a:defRPr sz="5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sz="4000" dirty="0"/>
          </a:p>
          <a:p>
            <a:pPr>
              <a:spcBef>
                <a:spcPts val="600"/>
              </a:spcBef>
              <a:defRPr sz="5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sz="4000" dirty="0"/>
          </a:p>
          <a:p>
            <a:pPr>
              <a:spcBef>
                <a:spcPts val="600"/>
              </a:spcBef>
              <a:defRPr sz="5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sz="4000" dirty="0"/>
          </a:p>
          <a:p>
            <a:pPr>
              <a:spcBef>
                <a:spcPts val="600"/>
              </a:spcBef>
              <a:defRPr sz="5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sz="4000" dirty="0"/>
          </a:p>
          <a:p>
            <a:pPr>
              <a:spcBef>
                <a:spcPts val="600"/>
              </a:spcBef>
              <a:defRPr sz="5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sz="4000" dirty="0"/>
          </a:p>
          <a:p>
            <a:pPr>
              <a:spcBef>
                <a:spcPts val="600"/>
              </a:spcBef>
              <a:defRPr sz="5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sz="4000" dirty="0"/>
          </a:p>
          <a:p>
            <a:pPr>
              <a:spcBef>
                <a:spcPts val="600"/>
              </a:spcBef>
              <a:defRPr sz="5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sz="4000" dirty="0"/>
          </a:p>
          <a:p>
            <a:pPr>
              <a:spcBef>
                <a:spcPts val="600"/>
              </a:spcBef>
              <a:defRPr sz="5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sz="4000" dirty="0"/>
          </a:p>
          <a:p>
            <a:pPr>
              <a:spcBef>
                <a:spcPts val="600"/>
              </a:spcBef>
              <a:defRPr sz="5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sz="4000" dirty="0"/>
          </a:p>
          <a:p>
            <a:pPr>
              <a:spcBef>
                <a:spcPts val="600"/>
              </a:spcBef>
              <a:defRPr sz="5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sz="4000" dirty="0"/>
          </a:p>
          <a:p>
            <a:pPr>
              <a:spcBef>
                <a:spcPts val="600"/>
              </a:spcBef>
              <a:defRPr sz="5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sz="4000" dirty="0"/>
          </a:p>
          <a:p>
            <a:pPr>
              <a:spcBef>
                <a:spcPts val="600"/>
              </a:spcBef>
              <a:defRPr sz="5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sz="4000" dirty="0"/>
          </a:p>
          <a:p>
            <a:pPr>
              <a:spcBef>
                <a:spcPts val="600"/>
              </a:spcBef>
              <a:defRPr sz="5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sz="4000" dirty="0"/>
          </a:p>
          <a:p>
            <a:pPr>
              <a:spcBef>
                <a:spcPts val="600"/>
              </a:spcBef>
              <a:defRPr sz="5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sz="4000" dirty="0"/>
          </a:p>
          <a:p>
            <a:pPr>
              <a:spcBef>
                <a:spcPts val="600"/>
              </a:spcBef>
              <a:defRPr sz="5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4000" dirty="0"/>
          </a:p>
          <a:p>
            <a:pPr>
              <a:spcBef>
                <a:spcPts val="600"/>
              </a:spcBef>
              <a:defRPr sz="5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4000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PosterPresentations.com-36x48_Trifold_Template-V3">
  <a:themeElements>
    <a:clrScheme name="PosterPresentations.com-36x48_Trifold_Template-V3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PosterPresentations.com-36x48_Trifold_Template-V3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osterPresentations.com-36x48_Trifold_Template-V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38889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38889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PosterPresentations.com-36x48_Trifold_Template-V3">
  <a:themeElements>
    <a:clrScheme name="PosterPresentations.com-36x48_Trifold_Template-V3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PosterPresentations.com-36x48_Trifold_Template-V3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osterPresentations.com-36x48_Trifold_Template-V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38889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38889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167</Words>
  <Application>Microsoft Macintosh PowerPoint</Application>
  <PresentationFormat>Custom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Times New Roman</vt:lpstr>
      <vt:lpstr>Trebuchet MS</vt:lpstr>
      <vt:lpstr>PosterPresentations.com-36x48_Trifold_Template-V3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Susan Wood</cp:lastModifiedBy>
  <cp:revision>15</cp:revision>
  <cp:lastPrinted>2019-03-31T02:49:06Z</cp:lastPrinted>
  <dcterms:modified xsi:type="dcterms:W3CDTF">2019-11-04T17:36:44Z</dcterms:modified>
</cp:coreProperties>
</file>