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E54"/>
    <a:srgbClr val="FFC222"/>
    <a:srgbClr val="6A4C92"/>
    <a:srgbClr val="55397D"/>
    <a:srgbClr val="2B17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8" autoAdjust="0"/>
    <p:restoredTop sz="94607"/>
  </p:normalViewPr>
  <p:slideViewPr>
    <p:cSldViewPr snapToGrid="0" snapToObjects="1">
      <p:cViewPr varScale="1">
        <p:scale>
          <a:sx n="119" d="100"/>
          <a:sy n="119" d="100"/>
        </p:scale>
        <p:origin x="232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CB7F-C444-4769-8EB1-E47BF335E0B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BA96-BE00-463C-B557-7A18A636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77615"/>
            <a:ext cx="10363200" cy="16911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spc="6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7D4C01-E3D8-584A-849B-E1B43726C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319" y="5209704"/>
            <a:ext cx="3900985" cy="23405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605454"/>
            <a:ext cx="8534400" cy="10199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Author(s):</a:t>
            </a:r>
          </a:p>
          <a:p>
            <a:r>
              <a:rPr lang="en-US" dirty="0"/>
              <a:t>First Name Last Name, First Name Last Name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A3B03E-AB71-EA49-9F19-374BD26A0ABE}"/>
              </a:ext>
            </a:extLst>
          </p:cNvPr>
          <p:cNvCxnSpPr/>
          <p:nvPr userDrawn="1"/>
        </p:nvCxnSpPr>
        <p:spPr>
          <a:xfrm>
            <a:off x="3810000" y="4353637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6A85E-4874-E34A-A7AD-2D051CC196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7100" y="475767"/>
            <a:ext cx="2717800" cy="17272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8AB484-C85C-4D4F-A3BA-7AB1C90554D1}"/>
              </a:ext>
            </a:extLst>
          </p:cNvPr>
          <p:cNvCxnSpPr/>
          <p:nvPr userDrawn="1"/>
        </p:nvCxnSpPr>
        <p:spPr>
          <a:xfrm>
            <a:off x="3810000" y="2470707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513"/>
            <a:ext cx="10972800" cy="7421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aseline="0">
                <a:solidFill>
                  <a:srgbClr val="331E5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8257"/>
            <a:ext cx="10972800" cy="37070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1309689"/>
            <a:ext cx="10972800" cy="65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rgbClr val="331E5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A413F-9D44-534C-B25E-9718C64D8A79}"/>
              </a:ext>
            </a:extLst>
          </p:cNvPr>
          <p:cNvSpPr txBox="1"/>
          <p:nvPr userDrawn="1"/>
        </p:nvSpPr>
        <p:spPr>
          <a:xfrm>
            <a:off x="1706137" y="614432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000" b="1" i="1" dirty="0">
              <a:solidFill>
                <a:srgbClr val="6A4C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60259-49C6-9841-8BC3-D166EA7818CF}"/>
              </a:ext>
            </a:extLst>
          </p:cNvPr>
          <p:cNvSpPr txBox="1"/>
          <p:nvPr userDrawn="1"/>
        </p:nvSpPr>
        <p:spPr>
          <a:xfrm>
            <a:off x="4749421" y="649633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000" b="1" i="1" dirty="0">
              <a:solidFill>
                <a:srgbClr val="6A4C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15EC-47E6-184C-AB8F-B87299CF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4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1" y="1451577"/>
            <a:ext cx="10759841" cy="2015829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spc="300" dirty="0">
                <a:solidFill>
                  <a:srgbClr val="FFFFFF"/>
                </a:solidFill>
                <a:latin typeface="Verdana"/>
                <a:cs typeface="Verdana"/>
              </a:rPr>
              <a:t>EPERIBUS QUUNT </a:t>
            </a:r>
            <a:br>
              <a:rPr lang="en-US" sz="4000" spc="3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4000" spc="300" dirty="0">
                <a:solidFill>
                  <a:srgbClr val="FFFFFF"/>
                </a:solidFill>
                <a:latin typeface="Verdana"/>
                <a:cs typeface="Verdana"/>
              </a:rPr>
              <a:t>MILIS MINTENT UTENDEM APIS REM?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1" y="3557766"/>
            <a:ext cx="10759841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Maxime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maximil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ictation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endis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natio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fugias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verciis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eumquis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saectatibus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sitat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eaquis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simolorum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re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cuptat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laute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volor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magnis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et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quia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coriaecta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aut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evellaceaqui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ducilig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nienditis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ello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mos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volestiisin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nonsenderspe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dolorum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consequas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nimperi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omnis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dundam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con non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reium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fugitatus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0251" y="322229"/>
            <a:ext cx="10759491" cy="4751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85FF9-A42A-9641-913B-459500EFE338}"/>
              </a:ext>
            </a:extLst>
          </p:cNvPr>
          <p:cNvSpPr txBox="1"/>
          <p:nvPr userDrawn="1"/>
        </p:nvSpPr>
        <p:spPr>
          <a:xfrm>
            <a:off x="6264322" y="49131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000" b="1" i="1" dirty="0">
              <a:solidFill>
                <a:srgbClr val="6A4C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1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7" y="5992009"/>
            <a:ext cx="1900142" cy="6196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418469-C21F-3F4B-815A-23ED5F850A83}"/>
              </a:ext>
            </a:extLst>
          </p:cNvPr>
          <p:cNvSpPr/>
          <p:nvPr userDrawn="1"/>
        </p:nvSpPr>
        <p:spPr>
          <a:xfrm>
            <a:off x="0" y="5843239"/>
            <a:ext cx="12192000" cy="1014761"/>
          </a:xfrm>
          <a:prstGeom prst="rect">
            <a:avLst/>
          </a:prstGeom>
          <a:solidFill>
            <a:srgbClr val="FFC2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4124B-7646-B148-8EBB-0D294A3165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3236" y="5992009"/>
            <a:ext cx="1104107" cy="70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79B10B-0B45-AD40-8BCA-08F13CD5D0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14836" y="6013191"/>
            <a:ext cx="2194541" cy="7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1E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Author(s):</a:t>
            </a:r>
          </a:p>
          <a:p>
            <a:r>
              <a:rPr lang="en-US" dirty="0"/>
              <a:t>List team members here. </a:t>
            </a:r>
          </a:p>
        </p:txBody>
      </p:sp>
    </p:spTree>
    <p:extLst>
      <p:ext uri="{BB962C8B-B14F-4D97-AF65-F5344CB8AC3E}">
        <p14:creationId xmlns:p14="http://schemas.microsoft.com/office/powerpoint/2010/main" val="336358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Sustainable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Place a concise statement of how your project addresses global sustainable development issues (based on the</a:t>
            </a:r>
          </a:p>
          <a:p>
            <a:r>
              <a:rPr lang="en-US" dirty="0"/>
              <a:t>summary you submitted with your project)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DAAB-D369-3F44-81AB-4E1CB6EC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53D4-4029-8B4F-8484-6F2E0E48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4DE3B-240A-794E-B59D-1D37DB692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Providing some helpful background about your topic and projects. Include extremely brief statements about</a:t>
            </a:r>
          </a:p>
          <a:p>
            <a:r>
              <a:rPr lang="en-US" dirty="0"/>
              <a:t>method, subjects, statement of results, major points of analysis or proposal,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4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2567-6E4E-514C-A082-5B12FD28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 and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7573-B0B2-2943-ADA3-4D6836548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BBF56-69A3-D84E-BED0-DCF9E0DD2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Graphs, maps, photographs, art reproductions or any other visual media will enhance the appearance of your poster. Tables can be useful in presenting information concisely. Make sure they are simple!</a:t>
            </a:r>
          </a:p>
        </p:txBody>
      </p:sp>
    </p:spTree>
    <p:extLst>
      <p:ext uri="{BB962C8B-B14F-4D97-AF65-F5344CB8AC3E}">
        <p14:creationId xmlns:p14="http://schemas.microsoft.com/office/powerpoint/2010/main" val="16565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3317-1D8E-AF4B-99B2-F6CF39F5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1B95-4711-6D41-82E2-C2188002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9F33E-A948-CF41-B12F-3B3584032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Its purpose is to highlight main ideas. This section lends itself to informal discussion with viewers and</a:t>
            </a:r>
          </a:p>
          <a:p>
            <a:r>
              <a:rPr lang="en-US" dirty="0"/>
              <a:t>outlines the project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9947-371C-944D-A576-FC296C28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B4990-BF81-C24F-85F2-97FBB6F2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7A69F-31EA-4449-8FB0-8CBA5A6E9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3E8A-A3E2-B144-B335-66B27B9C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91B6E-7275-0C40-B8FF-6BD7E98A0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2DC0-9247-1A44-B7D7-3D599FF75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where appropriate to recognize librarians, mentors, sponsors, or those who provided a place for your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>
          <a:defRPr sz="2000" b="1" i="1" dirty="0" smtClean="0">
            <a:solidFill>
              <a:srgbClr val="6A4C92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4EF89D3-B9D3-478F-8064-E739088CE16E}" vid="{163B2181-0561-4AB7-852A-33053783D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CLU-PowerPoint-Template-Widescreen</Template>
  <TotalTime>131</TotalTime>
  <Words>162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Office Theme</vt:lpstr>
      <vt:lpstr>Project Title</vt:lpstr>
      <vt:lpstr>Link to Sustainable Development Goals</vt:lpstr>
      <vt:lpstr>Body of Text</vt:lpstr>
      <vt:lpstr>Figures and Tables</vt:lpstr>
      <vt:lpstr>Conclusion</vt:lpstr>
      <vt:lpstr>References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Wood</dc:creator>
  <cp:lastModifiedBy>Dulce Gallardo</cp:lastModifiedBy>
  <cp:revision>14</cp:revision>
  <dcterms:created xsi:type="dcterms:W3CDTF">2018-10-16T04:38:02Z</dcterms:created>
  <dcterms:modified xsi:type="dcterms:W3CDTF">2022-11-09T18:27:43Z</dcterms:modified>
</cp:coreProperties>
</file>