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20"/>
  </p:notesMasterIdLst>
  <p:handoutMasterIdLst>
    <p:handoutMasterId r:id="rId21"/>
  </p:handoutMasterIdLst>
  <p:sldIdLst>
    <p:sldId id="256" r:id="rId3"/>
    <p:sldId id="338" r:id="rId4"/>
    <p:sldId id="339" r:id="rId5"/>
    <p:sldId id="343" r:id="rId6"/>
    <p:sldId id="337" r:id="rId7"/>
    <p:sldId id="341" r:id="rId8"/>
    <p:sldId id="342" r:id="rId9"/>
    <p:sldId id="335" r:id="rId10"/>
    <p:sldId id="336" r:id="rId11"/>
    <p:sldId id="345" r:id="rId12"/>
    <p:sldId id="346" r:id="rId13"/>
    <p:sldId id="347" r:id="rId14"/>
    <p:sldId id="348" r:id="rId15"/>
    <p:sldId id="349" r:id="rId16"/>
    <p:sldId id="350" r:id="rId17"/>
    <p:sldId id="331" r:id="rId18"/>
    <p:sldId id="35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C92"/>
    <a:srgbClr val="331E54"/>
    <a:srgbClr val="2B174B"/>
    <a:srgbClr val="666666"/>
    <a:srgbClr val="553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snapToObjects="1">
      <p:cViewPr varScale="1">
        <p:scale>
          <a:sx n="76" d="100"/>
          <a:sy n="76" d="100"/>
        </p:scale>
        <p:origin x="552" y="96"/>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7" d="100"/>
          <a:sy n="67" d="100"/>
        </p:scale>
        <p:origin x="24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0EED0F-A17D-4196-94DF-286FE49D2A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2CA2D7-2A8F-4BFD-93FB-18EAD33942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EDD501-179C-412F-8FC3-F51C188D1959}" type="datetimeFigureOut">
              <a:rPr lang="en-US" smtClean="0"/>
              <a:t>10/11/2023</a:t>
            </a:fld>
            <a:endParaRPr lang="en-US"/>
          </a:p>
        </p:txBody>
      </p:sp>
      <p:sp>
        <p:nvSpPr>
          <p:cNvPr id="4" name="Footer Placeholder 3">
            <a:extLst>
              <a:ext uri="{FF2B5EF4-FFF2-40B4-BE49-F238E27FC236}">
                <a16:creationId xmlns:a16="http://schemas.microsoft.com/office/drawing/2014/main" id="{5D2B5639-E40D-4C78-9AAA-A40A709F08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543898-6680-488B-AAE1-0E0FF5A37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A61C9-4703-430D-BCE6-152A07BED5F8}" type="slidenum">
              <a:rPr lang="en-US" smtClean="0"/>
              <a:t>‹#›</a:t>
            </a:fld>
            <a:endParaRPr lang="en-US"/>
          </a:p>
        </p:txBody>
      </p:sp>
    </p:spTree>
    <p:extLst>
      <p:ext uri="{BB962C8B-B14F-4D97-AF65-F5344CB8AC3E}">
        <p14:creationId xmlns:p14="http://schemas.microsoft.com/office/powerpoint/2010/main" val="2194529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ECB7F-C444-4769-8EB1-E47BF335E0B9}" type="datetimeFigureOut">
              <a:rPr lang="en-US" smtClean="0"/>
              <a:t>10/11/2023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7BA96-BE00-463C-B557-7A18A63620E4}" type="slidenum">
              <a:rPr lang="en-US" smtClean="0"/>
              <a:t>‹#›</a:t>
            </a:fld>
            <a:endParaRPr lang="en-US"/>
          </a:p>
        </p:txBody>
      </p:sp>
    </p:spTree>
    <p:extLst>
      <p:ext uri="{BB962C8B-B14F-4D97-AF65-F5344CB8AC3E}">
        <p14:creationId xmlns:p14="http://schemas.microsoft.com/office/powerpoint/2010/main" val="411858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t>16</a:t>
            </a:fld>
            <a:endParaRPr lang="zh-CN" altLang="en-US"/>
          </a:p>
        </p:txBody>
      </p:sp>
    </p:spTree>
    <p:extLst>
      <p:ext uri="{BB962C8B-B14F-4D97-AF65-F5344CB8AC3E}">
        <p14:creationId xmlns:p14="http://schemas.microsoft.com/office/powerpoint/2010/main" val="4290395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31E5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506932"/>
            <a:ext cx="10363200" cy="1691194"/>
          </a:xfrm>
          <a:prstGeom prst="rect">
            <a:avLst/>
          </a:prstGeom>
        </p:spPr>
        <p:txBody>
          <a:bodyPr anchor="ctr">
            <a:normAutofit/>
          </a:bodyPr>
          <a:lstStyle>
            <a:lvl1pPr algn="ctr">
              <a:lnSpc>
                <a:spcPct val="100000"/>
              </a:lnSpc>
              <a:defRPr sz="4800" b="1" spc="0">
                <a:solidFill>
                  <a:schemeClr val="bg1"/>
                </a:solidFill>
                <a:latin typeface="+mn-lt"/>
                <a:ea typeface="Verdana" panose="020B0604030504040204" pitchFamily="34" charset="0"/>
                <a:cs typeface="Verdana" panose="020B0604030504040204" pitchFamily="34" charset="0"/>
              </a:defRPr>
            </a:lvl1pPr>
          </a:lstStyle>
          <a:p>
            <a:r>
              <a:rPr lang="en-US" dirty="0"/>
              <a:t>PROJECT</a:t>
            </a:r>
            <a:br>
              <a:rPr lang="en-US" dirty="0"/>
            </a:br>
            <a:r>
              <a:rPr lang="en-US" dirty="0"/>
              <a:t>TITLE</a:t>
            </a:r>
          </a:p>
        </p:txBody>
      </p:sp>
      <p:sp>
        <p:nvSpPr>
          <p:cNvPr id="3" name="Subtitle 2"/>
          <p:cNvSpPr>
            <a:spLocks noGrp="1"/>
          </p:cNvSpPr>
          <p:nvPr>
            <p:ph type="subTitle" idx="1"/>
          </p:nvPr>
        </p:nvSpPr>
        <p:spPr>
          <a:xfrm>
            <a:off x="1828800" y="3886201"/>
            <a:ext cx="8534400" cy="173918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i="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sz="1000" i="0" spc="3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userDrawn="1"/>
        </p:nvPicPr>
        <p:blipFill>
          <a:blip r:embed="rId2"/>
          <a:stretch>
            <a:fillRect/>
          </a:stretch>
        </p:blipFill>
        <p:spPr>
          <a:xfrm>
            <a:off x="3911600" y="3454995"/>
            <a:ext cx="4368800" cy="38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6698" y="6001753"/>
            <a:ext cx="1975856" cy="426785"/>
          </a:xfrm>
          <a:prstGeom prst="rect">
            <a:avLst/>
          </a:prstGeom>
        </p:spPr>
      </p:pic>
    </p:spTree>
    <p:extLst>
      <p:ext uri="{BB962C8B-B14F-4D97-AF65-F5344CB8AC3E}">
        <p14:creationId xmlns:p14="http://schemas.microsoft.com/office/powerpoint/2010/main" val="57387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73346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95990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278188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229631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63584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grpSp>
        <p:nvGrpSpPr>
          <p:cNvPr id="15" name="Group 14"/>
          <p:cNvGrpSpPr/>
          <p:nvPr/>
        </p:nvGrpSpPr>
        <p:grpSpPr>
          <a:xfrm>
            <a:off x="11264456" y="675577"/>
            <a:ext cx="484632" cy="471563"/>
            <a:chOff x="3303354" y="2367094"/>
            <a:chExt cx="484632" cy="471563"/>
          </a:xfrm>
        </p:grpSpPr>
        <p:sp>
          <p:nvSpPr>
            <p:cNvPr id="13" name="Pentagon 12"/>
            <p:cNvSpPr/>
            <p:nvPr/>
          </p:nvSpPr>
          <p:spPr>
            <a:xfrm rot="5400000">
              <a:off x="3336545" y="2387216"/>
              <a:ext cx="418250" cy="484632"/>
            </a:xfrm>
            <a:prstGeom prst="homePlate">
              <a:avLst>
                <a:gd name="adj" fmla="val 255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4" name="Rectangle 13"/>
            <p:cNvSpPr/>
            <p:nvPr/>
          </p:nvSpPr>
          <p:spPr>
            <a:xfrm>
              <a:off x="3303354" y="2367094"/>
              <a:ext cx="484632" cy="10662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grpSp>
      <p:sp>
        <p:nvSpPr>
          <p:cNvPr id="5" name="Slide Number Placeholder 4"/>
          <p:cNvSpPr>
            <a:spLocks noGrp="1"/>
          </p:cNvSpPr>
          <p:nvPr>
            <p:ph type="sldNum" sz="quarter" idx="12"/>
          </p:nvPr>
        </p:nvSpPr>
        <p:spPr>
          <a:xfrm>
            <a:off x="11235882" y="675577"/>
            <a:ext cx="556069" cy="471563"/>
          </a:xfrm>
          <a:prstGeom prst="rect">
            <a:avLst/>
          </a:prstGeom>
        </p:spPr>
        <p:txBody>
          <a:bodyPr/>
          <a:lstStyle>
            <a:lvl1pPr algn="ctr">
              <a:defRPr sz="1800">
                <a:solidFill>
                  <a:schemeClr val="bg1"/>
                </a:solidFill>
              </a:defRPr>
            </a:lvl1pPr>
          </a:lstStyle>
          <a:p>
            <a:fld id="{5DE872C3-2ED1-43FB-B3C4-BA6F078D7CD3}" type="slidenum">
              <a:rPr lang="en-US" smtClean="0"/>
              <a:t>‹#›</a:t>
            </a:fld>
            <a:endParaRPr lang="en-US" dirty="0"/>
          </a:p>
        </p:txBody>
      </p:sp>
      <p:grpSp>
        <p:nvGrpSpPr>
          <p:cNvPr id="3" name="Group 2"/>
          <p:cNvGrpSpPr/>
          <p:nvPr/>
        </p:nvGrpSpPr>
        <p:grpSpPr>
          <a:xfrm>
            <a:off x="0" y="6725538"/>
            <a:ext cx="12192000" cy="132463"/>
            <a:chOff x="0" y="6725537"/>
            <a:chExt cx="12192000" cy="132463"/>
          </a:xfrm>
        </p:grpSpPr>
        <p:sp>
          <p:nvSpPr>
            <p:cNvPr id="7" name="Rectangle 6"/>
            <p:cNvSpPr/>
            <p:nvPr/>
          </p:nvSpPr>
          <p:spPr>
            <a:xfrm>
              <a:off x="0" y="6725538"/>
              <a:ext cx="2418460" cy="132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8" name="Rectangle 7"/>
            <p:cNvSpPr/>
            <p:nvPr/>
          </p:nvSpPr>
          <p:spPr>
            <a:xfrm>
              <a:off x="4836919" y="6725537"/>
              <a:ext cx="2596813" cy="132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9" name="Rectangle 8"/>
            <p:cNvSpPr/>
            <p:nvPr/>
          </p:nvSpPr>
          <p:spPr>
            <a:xfrm>
              <a:off x="9773540" y="6725537"/>
              <a:ext cx="2418460" cy="13246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0" name="Rectangle 9"/>
            <p:cNvSpPr/>
            <p:nvPr/>
          </p:nvSpPr>
          <p:spPr>
            <a:xfrm>
              <a:off x="7355080" y="6725537"/>
              <a:ext cx="2418460" cy="132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sp>
          <p:nvSpPr>
            <p:cNvPr id="11" name="Rectangle 10"/>
            <p:cNvSpPr/>
            <p:nvPr/>
          </p:nvSpPr>
          <p:spPr>
            <a:xfrm>
              <a:off x="2418460" y="6725538"/>
              <a:ext cx="2418460" cy="132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1"/>
            </a:p>
          </p:txBody>
        </p:sp>
      </p:grpSp>
      <p:sp>
        <p:nvSpPr>
          <p:cNvPr id="4" name="文本框 3"/>
          <p:cNvSpPr txBox="1"/>
          <p:nvPr userDrawn="1"/>
        </p:nvSpPr>
        <p:spPr>
          <a:xfrm>
            <a:off x="800100" y="620185"/>
            <a:ext cx="7363968" cy="584775"/>
          </a:xfrm>
          <a:prstGeom prst="rect">
            <a:avLst/>
          </a:prstGeom>
          <a:noFill/>
        </p:spPr>
        <p:txBody>
          <a:bodyPr wrap="square" rtlCol="0">
            <a:spAutoFit/>
          </a:bodyPr>
          <a:lstStyle/>
          <a:p>
            <a:r>
              <a:rPr kumimoji="0" lang="zh-CN" altLang="en-US" sz="3200" b="0" i="0" u="none" strike="noStrike" kern="1200" cap="none" spc="0" normalizeH="0" baseline="0" noProof="0" dirty="0">
                <a:ln>
                  <a:noFill/>
                </a:ln>
                <a:solidFill>
                  <a:schemeClr val="accent5"/>
                </a:solidFill>
                <a:effectLst/>
                <a:uLnTx/>
                <a:uFillTx/>
                <a:latin typeface="+mn-lt"/>
                <a:ea typeface="冬青黑体简体中文 W6"/>
                <a:cs typeface="+mj-cs"/>
              </a:rPr>
              <a:t>商务扁平多彩信息图表设计</a:t>
            </a:r>
            <a:endParaRPr lang="zh-CN" altLang="en-US" sz="1400" dirty="0">
              <a:solidFill>
                <a:schemeClr val="accent5"/>
              </a:solidFill>
            </a:endParaRPr>
          </a:p>
        </p:txBody>
      </p:sp>
      <p:sp>
        <p:nvSpPr>
          <p:cNvPr id="2" name="矩形 1"/>
          <p:cNvSpPr/>
          <p:nvPr userDrawn="1"/>
        </p:nvSpPr>
        <p:spPr>
          <a:xfrm>
            <a:off x="-969707" y="-9281652"/>
            <a:ext cx="969707" cy="969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userDrawn="1"/>
        </p:nvSpPr>
        <p:spPr>
          <a:xfrm>
            <a:off x="12192000" y="-9281652"/>
            <a:ext cx="969707" cy="9697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userDrawn="1"/>
        </p:nvSpPr>
        <p:spPr>
          <a:xfrm>
            <a:off x="-969707" y="14849977"/>
            <a:ext cx="969707" cy="969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userDrawn="1"/>
        </p:nvSpPr>
        <p:spPr>
          <a:xfrm>
            <a:off x="12192000" y="14849977"/>
            <a:ext cx="969707" cy="9697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extLst>
      <p:ext uri="{BB962C8B-B14F-4D97-AF65-F5344CB8AC3E}">
        <p14:creationId xmlns:p14="http://schemas.microsoft.com/office/powerpoint/2010/main" val="4134528479"/>
      </p:ext>
    </p:extLst>
  </p:cSld>
  <p:clrMapOvr>
    <a:masterClrMapping/>
  </p:clrMapOvr>
  <p:extLst mod="1">
    <p:ext uri="{DCECCB84-F9BA-43D5-87BE-67443E8EF086}">
      <p15:sldGuideLst xmlns:p15="http://schemas.microsoft.com/office/powerpoint/2012/main">
        <p15:guide id="1" orient="horz" pos="1620">
          <p15:clr>
            <a:srgbClr val="FBAE40"/>
          </p15:clr>
        </p15:guide>
        <p15:guide id="2" orient="horz" pos="293">
          <p15:clr>
            <a:srgbClr val="FBAE40"/>
          </p15:clr>
        </p15:guide>
        <p15:guide id="3" pos="378">
          <p15:clr>
            <a:srgbClr val="FBAE40"/>
          </p15:clr>
        </p15:guide>
        <p15:guide id="4" pos="538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513"/>
            <a:ext cx="10972800" cy="742184"/>
          </a:xfrm>
          <a:prstGeom prst="rect">
            <a:avLst/>
          </a:prstGeom>
        </p:spPr>
        <p:txBody>
          <a:bodyPr anchor="t">
            <a:noAutofit/>
          </a:bodyPr>
          <a:lstStyle>
            <a:lvl1pPr algn="l">
              <a:defRPr sz="4000" b="1" baseline="0">
                <a:solidFill>
                  <a:srgbClr val="331E54"/>
                </a:solidFill>
                <a:latin typeface="+mn-lt"/>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609600" y="2048257"/>
            <a:ext cx="10972800" cy="3707084"/>
          </a:xfrm>
          <a:prstGeom prst="rect">
            <a:avLst/>
          </a:prstGeom>
        </p:spPr>
        <p:txBody>
          <a:bodyPr>
            <a:normAutofit/>
          </a:bodyPr>
          <a:lstStyle>
            <a:lvl1pPr>
              <a:defRPr sz="1600">
                <a:solidFill>
                  <a:schemeClr val="tx1">
                    <a:lumMod val="50000"/>
                    <a:lumOff val="50000"/>
                  </a:schemeClr>
                </a:solidFill>
                <a:latin typeface="+mn-lt"/>
                <a:ea typeface="Verdana" panose="020B0604030504040204" pitchFamily="34" charset="0"/>
                <a:cs typeface="Verdana" panose="020B0604030504040204" pitchFamily="34" charset="0"/>
              </a:defRPr>
            </a:lvl1pPr>
            <a:lvl2pPr>
              <a:defRPr sz="1600">
                <a:solidFill>
                  <a:schemeClr val="tx1">
                    <a:lumMod val="50000"/>
                    <a:lumOff val="50000"/>
                  </a:schemeClr>
                </a:solidFill>
                <a:latin typeface="+mn-lt"/>
                <a:ea typeface="Verdana" panose="020B0604030504040204" pitchFamily="34" charset="0"/>
                <a:cs typeface="Verdana" panose="020B0604030504040204" pitchFamily="34" charset="0"/>
              </a:defRPr>
            </a:lvl2pPr>
            <a:lvl3pPr>
              <a:defRPr sz="1600">
                <a:solidFill>
                  <a:schemeClr val="tx1">
                    <a:lumMod val="50000"/>
                    <a:lumOff val="50000"/>
                  </a:schemeClr>
                </a:solidFill>
                <a:latin typeface="+mn-lt"/>
                <a:ea typeface="Verdana" panose="020B0604030504040204" pitchFamily="34" charset="0"/>
                <a:cs typeface="Verdana" panose="020B0604030504040204" pitchFamily="34" charset="0"/>
              </a:defRPr>
            </a:lvl3pPr>
            <a:lvl4pPr>
              <a:defRPr sz="1600">
                <a:solidFill>
                  <a:schemeClr val="tx1">
                    <a:lumMod val="50000"/>
                    <a:lumOff val="50000"/>
                  </a:schemeClr>
                </a:solidFill>
                <a:latin typeface="+mn-lt"/>
                <a:ea typeface="Verdana" panose="020B0604030504040204" pitchFamily="34" charset="0"/>
                <a:cs typeface="Verdana" panose="020B0604030504040204" pitchFamily="34" charset="0"/>
              </a:defRPr>
            </a:lvl4pPr>
            <a:lvl5pPr>
              <a:defRPr sz="1600">
                <a:solidFill>
                  <a:schemeClr val="tx1">
                    <a:lumMod val="50000"/>
                    <a:lumOff val="50000"/>
                  </a:schemeClr>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0"/>
          </p:nvPr>
        </p:nvSpPr>
        <p:spPr>
          <a:xfrm>
            <a:off x="609600" y="1309689"/>
            <a:ext cx="109728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6655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7513"/>
            <a:ext cx="10972800" cy="742184"/>
          </a:xfrm>
          <a:prstGeom prst="rect">
            <a:avLst/>
          </a:prstGeom>
        </p:spPr>
        <p:txBody>
          <a:bodyPr anchor="t">
            <a:noAutofit/>
          </a:bodyPr>
          <a:lstStyle>
            <a:lvl1pPr algn="l">
              <a:defRPr sz="4000" b="1" baseline="0">
                <a:solidFill>
                  <a:srgbClr val="331E54"/>
                </a:solidFill>
                <a:latin typeface="+mn-lt"/>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609600" y="2048257"/>
            <a:ext cx="10972800" cy="3707084"/>
          </a:xfrm>
          <a:prstGeom prst="rect">
            <a:avLst/>
          </a:prstGeom>
        </p:spPr>
        <p:txBody>
          <a:bodyPr>
            <a:normAutofit/>
          </a:bodyPr>
          <a:lstStyle>
            <a:lvl1pPr>
              <a:defRPr sz="1600">
                <a:solidFill>
                  <a:schemeClr val="tx1">
                    <a:lumMod val="50000"/>
                    <a:lumOff val="50000"/>
                  </a:schemeClr>
                </a:solidFill>
                <a:latin typeface="+mn-lt"/>
                <a:ea typeface="Verdana" panose="020B0604030504040204" pitchFamily="34" charset="0"/>
                <a:cs typeface="Verdana" panose="020B0604030504040204" pitchFamily="34" charset="0"/>
              </a:defRPr>
            </a:lvl1pPr>
            <a:lvl2pPr>
              <a:defRPr sz="1600">
                <a:solidFill>
                  <a:schemeClr val="tx1">
                    <a:lumMod val="50000"/>
                    <a:lumOff val="50000"/>
                  </a:schemeClr>
                </a:solidFill>
                <a:latin typeface="+mn-lt"/>
                <a:ea typeface="Verdana" panose="020B0604030504040204" pitchFamily="34" charset="0"/>
                <a:cs typeface="Verdana" panose="020B0604030504040204" pitchFamily="34" charset="0"/>
              </a:defRPr>
            </a:lvl2pPr>
            <a:lvl3pPr>
              <a:defRPr sz="1600">
                <a:solidFill>
                  <a:schemeClr val="tx1">
                    <a:lumMod val="50000"/>
                    <a:lumOff val="50000"/>
                  </a:schemeClr>
                </a:solidFill>
                <a:latin typeface="+mn-lt"/>
                <a:ea typeface="Verdana" panose="020B0604030504040204" pitchFamily="34" charset="0"/>
                <a:cs typeface="Verdana" panose="020B0604030504040204" pitchFamily="34" charset="0"/>
              </a:defRPr>
            </a:lvl3pPr>
            <a:lvl4pPr>
              <a:defRPr sz="1600">
                <a:solidFill>
                  <a:schemeClr val="tx1">
                    <a:lumMod val="50000"/>
                    <a:lumOff val="50000"/>
                  </a:schemeClr>
                </a:solidFill>
                <a:latin typeface="+mn-lt"/>
                <a:ea typeface="Verdana" panose="020B0604030504040204" pitchFamily="34" charset="0"/>
                <a:cs typeface="Verdana" panose="020B0604030504040204" pitchFamily="34" charset="0"/>
              </a:defRPr>
            </a:lvl4pPr>
            <a:lvl5pPr>
              <a:defRPr sz="1600">
                <a:solidFill>
                  <a:schemeClr val="tx1">
                    <a:lumMod val="50000"/>
                    <a:lumOff val="50000"/>
                  </a:schemeClr>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0"/>
          </p:nvPr>
        </p:nvSpPr>
        <p:spPr>
          <a:xfrm>
            <a:off x="609600" y="1309689"/>
            <a:ext cx="109728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3278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6A4C9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31521" y="3557766"/>
            <a:ext cx="10759841" cy="1500187"/>
          </a:xfrm>
          <a:prstGeom prst="rect">
            <a:avLst/>
          </a:prstGeom>
        </p:spPr>
        <p:txBody>
          <a:bodyPr anchor="t">
            <a:normAutofit/>
          </a:bodyPr>
          <a:lstStyle>
            <a:lvl1pPr marL="0" indent="0">
              <a:buNone/>
              <a:defRPr sz="1800" i="1">
                <a:solidFill>
                  <a:schemeClr val="bg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i="1" dirty="0" err="1">
                <a:solidFill>
                  <a:srgbClr val="FFFFFF"/>
                </a:solidFill>
                <a:latin typeface="Times New Roman"/>
                <a:cs typeface="Times New Roman"/>
              </a:rPr>
              <a:t>Maxime</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maximil</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ictation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endis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natio</a:t>
            </a:r>
            <a:r>
              <a:rPr lang="en-US" i="1" dirty="0">
                <a:solidFill>
                  <a:srgbClr val="FFFFFF"/>
                </a:solidFill>
                <a:latin typeface="Times New Roman"/>
                <a:cs typeface="Times New Roman"/>
              </a:rPr>
              <a:t>. Ut </a:t>
            </a:r>
            <a:r>
              <a:rPr lang="en-US" i="1" dirty="0" err="1">
                <a:solidFill>
                  <a:srgbClr val="FFFFFF"/>
                </a:solidFill>
                <a:latin typeface="Times New Roman"/>
                <a:cs typeface="Times New Roman"/>
              </a:rPr>
              <a:t>fugias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verciis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eumquis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saectatibus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eaquis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simolorum</a:t>
            </a:r>
            <a:r>
              <a:rPr lang="en-US" i="1" dirty="0">
                <a:solidFill>
                  <a:srgbClr val="FFFFFF"/>
                </a:solidFill>
                <a:latin typeface="Times New Roman"/>
                <a:cs typeface="Times New Roman"/>
              </a:rPr>
              <a:t> re </a:t>
            </a:r>
            <a:r>
              <a:rPr lang="en-US" i="1" dirty="0" err="1">
                <a:solidFill>
                  <a:srgbClr val="FFFFFF"/>
                </a:solidFill>
                <a:latin typeface="Times New Roman"/>
                <a:cs typeface="Times New Roman"/>
              </a:rPr>
              <a:t>cuptat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laute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volor</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magnis</a:t>
            </a:r>
            <a:r>
              <a:rPr lang="en-US" i="1" dirty="0">
                <a:solidFill>
                  <a:srgbClr val="FFFFFF"/>
                </a:solidFill>
                <a:latin typeface="Times New Roman"/>
                <a:cs typeface="Times New Roman"/>
              </a:rPr>
              <a:t> et </a:t>
            </a:r>
            <a:r>
              <a:rPr lang="en-US" i="1" dirty="0" err="1">
                <a:solidFill>
                  <a:srgbClr val="FFFFFF"/>
                </a:solidFill>
                <a:latin typeface="Times New Roman"/>
                <a:cs typeface="Times New Roman"/>
              </a:rPr>
              <a:t>quia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coriaecta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aut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evellaceaqui</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ducilig</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nienditis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ello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mos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volestiisin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nonsenderspe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dolorum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consequas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nimperi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omnis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dundam</a:t>
            </a:r>
            <a:r>
              <a:rPr lang="en-US" i="1" dirty="0">
                <a:solidFill>
                  <a:srgbClr val="FFFFFF"/>
                </a:solidFill>
                <a:latin typeface="Times New Roman"/>
                <a:cs typeface="Times New Roman"/>
              </a:rPr>
              <a:t> con non </a:t>
            </a:r>
            <a:r>
              <a:rPr lang="en-US" i="1" dirty="0" err="1">
                <a:solidFill>
                  <a:srgbClr val="FFFFFF"/>
                </a:solidFill>
                <a:latin typeface="Times New Roman"/>
                <a:cs typeface="Times New Roman"/>
              </a:rPr>
              <a:t>reium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fugitatus</a:t>
            </a:r>
            <a:r>
              <a:rPr lang="en-US" i="1" dirty="0">
                <a:solidFill>
                  <a:srgbClr val="FFFFFF"/>
                </a:solidFill>
                <a:latin typeface="Times New Roman"/>
                <a:cs typeface="Times New Roman"/>
              </a:rPr>
              <a:t>.</a:t>
            </a:r>
          </a:p>
        </p:txBody>
      </p:sp>
      <p:sp>
        <p:nvSpPr>
          <p:cNvPr id="9" name="Text Placeholder 8"/>
          <p:cNvSpPr>
            <a:spLocks noGrp="1"/>
          </p:cNvSpPr>
          <p:nvPr>
            <p:ph type="body" sz="quarter" idx="10" hasCustomPrompt="1"/>
          </p:nvPr>
        </p:nvSpPr>
        <p:spPr>
          <a:xfrm>
            <a:off x="730251" y="322229"/>
            <a:ext cx="10759491" cy="475145"/>
          </a:xfrm>
          <a:prstGeom prst="rect">
            <a:avLst/>
          </a:prstGeom>
        </p:spPr>
        <p:txBody>
          <a:bodyPr anchor="ctr"/>
          <a:lstStyle>
            <a:lvl1pPr marL="0" indent="0">
              <a:buNone/>
              <a:defRPr sz="2000" b="1">
                <a:solidFill>
                  <a:schemeClr val="bg1"/>
                </a:solidFill>
                <a:latin typeface="+mn-lt"/>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
        <p:nvSpPr>
          <p:cNvPr id="6" name="Text Placeholder 5">
            <a:extLst>
              <a:ext uri="{FF2B5EF4-FFF2-40B4-BE49-F238E27FC236}">
                <a16:creationId xmlns:a16="http://schemas.microsoft.com/office/drawing/2014/main" id="{9C8C7EFD-F950-4BF6-B8DE-682B0E75E7CB}"/>
              </a:ext>
            </a:extLst>
          </p:cNvPr>
          <p:cNvSpPr>
            <a:spLocks noGrp="1"/>
          </p:cNvSpPr>
          <p:nvPr>
            <p:ph type="body" sz="quarter" idx="11" hasCustomPrompt="1"/>
          </p:nvPr>
        </p:nvSpPr>
        <p:spPr>
          <a:xfrm>
            <a:off x="731521" y="1431758"/>
            <a:ext cx="10758221" cy="1868476"/>
          </a:xfrm>
          <a:prstGeom prst="rect">
            <a:avLst/>
          </a:prstGeom>
        </p:spPr>
        <p:txBody>
          <a:bodyPr/>
          <a:lstStyle>
            <a:lvl1pPr marL="0" indent="0">
              <a:buNone/>
              <a:defRPr sz="4800" b="1">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SLIDE TITLE</a:t>
            </a:r>
          </a:p>
        </p:txBody>
      </p:sp>
    </p:spTree>
    <p:extLst>
      <p:ext uri="{BB962C8B-B14F-4D97-AF65-F5344CB8AC3E}">
        <p14:creationId xmlns:p14="http://schemas.microsoft.com/office/powerpoint/2010/main" val="52561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44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l="28724" t="18060" r="18351" b="23731"/>
          <a:stretch/>
        </p:blipFill>
        <p:spPr>
          <a:xfrm>
            <a:off x="1453852" y="299156"/>
            <a:ext cx="1518036" cy="1072214"/>
          </a:xfrm>
          <a:prstGeom prst="rect">
            <a:avLst/>
          </a:prstGeom>
        </p:spPr>
      </p:pic>
      <p:pic>
        <p:nvPicPr>
          <p:cNvPr id="8" name="图片 7"/>
          <p:cNvPicPr>
            <a:picLocks noChangeAspect="1"/>
          </p:cNvPicPr>
          <p:nvPr userDrawn="1"/>
        </p:nvPicPr>
        <p:blipFill rotWithShape="1">
          <a:blip r:embed="rId2">
            <a:duotone>
              <a:prstClr val="black"/>
              <a:srgbClr val="5F7797">
                <a:tint val="45000"/>
                <a:satMod val="400000"/>
              </a:srgbClr>
            </a:duotone>
          </a:blip>
          <a:srcRect l="28724" t="18060" r="18351" b="23731"/>
          <a:stretch/>
        </p:blipFill>
        <p:spPr>
          <a:xfrm>
            <a:off x="1453852" y="1722574"/>
            <a:ext cx="1518036" cy="1072214"/>
          </a:xfrm>
          <a:prstGeom prst="rect">
            <a:avLst/>
          </a:prstGeom>
        </p:spPr>
      </p:pic>
      <p:pic>
        <p:nvPicPr>
          <p:cNvPr id="9" name="图片 8"/>
          <p:cNvPicPr>
            <a:picLocks noChangeAspect="1"/>
          </p:cNvPicPr>
          <p:nvPr userDrawn="1"/>
        </p:nvPicPr>
        <p:blipFill rotWithShape="1">
          <a:blip r:embed="rId3"/>
          <a:srcRect l="50251" t="5608" r="17874" b="13760"/>
          <a:stretch/>
        </p:blipFill>
        <p:spPr>
          <a:xfrm>
            <a:off x="1453852" y="3145991"/>
            <a:ext cx="1518036" cy="1260743"/>
          </a:xfrm>
          <a:prstGeom prst="rect">
            <a:avLst/>
          </a:prstGeom>
        </p:spPr>
      </p:pic>
      <p:grpSp>
        <p:nvGrpSpPr>
          <p:cNvPr id="10" name="组合 9"/>
          <p:cNvGrpSpPr/>
          <p:nvPr userDrawn="1"/>
        </p:nvGrpSpPr>
        <p:grpSpPr>
          <a:xfrm>
            <a:off x="4924376" y="1508196"/>
            <a:ext cx="4554108" cy="1072215"/>
            <a:chOff x="4924376" y="1508196"/>
            <a:chExt cx="4554108" cy="1072215"/>
          </a:xfrm>
        </p:grpSpPr>
        <p:pic>
          <p:nvPicPr>
            <p:cNvPr id="11" name="图片 10"/>
            <p:cNvPicPr>
              <a:picLocks noChangeAspect="1"/>
            </p:cNvPicPr>
            <p:nvPr/>
          </p:nvPicPr>
          <p:blipFill rotWithShape="1">
            <a:blip r:embed="rId2"/>
            <a:srcRect l="28724" t="18060" r="18351" b="23731"/>
            <a:stretch/>
          </p:blipFill>
          <p:spPr>
            <a:xfrm>
              <a:off x="6442412" y="1508196"/>
              <a:ext cx="1518036" cy="1072214"/>
            </a:xfrm>
            <a:prstGeom prst="rect">
              <a:avLst/>
            </a:prstGeom>
          </p:spPr>
        </p:pic>
        <p:pic>
          <p:nvPicPr>
            <p:cNvPr id="12" name="图片 11"/>
            <p:cNvPicPr>
              <a:picLocks noChangeAspect="1"/>
            </p:cNvPicPr>
            <p:nvPr/>
          </p:nvPicPr>
          <p:blipFill rotWithShape="1">
            <a:blip r:embed="rId2">
              <a:duotone>
                <a:prstClr val="black"/>
                <a:srgbClr val="5F7797">
                  <a:tint val="45000"/>
                  <a:satMod val="400000"/>
                </a:srgbClr>
              </a:duotone>
            </a:blip>
            <a:srcRect l="28724" t="18060" r="18351" b="23731"/>
            <a:stretch/>
          </p:blipFill>
          <p:spPr>
            <a:xfrm>
              <a:off x="4924376" y="1508196"/>
              <a:ext cx="1518036" cy="1072214"/>
            </a:xfrm>
            <a:prstGeom prst="rect">
              <a:avLst/>
            </a:prstGeom>
          </p:spPr>
        </p:pic>
        <p:pic>
          <p:nvPicPr>
            <p:cNvPr id="13" name="图片 12"/>
            <p:cNvPicPr>
              <a:picLocks noChangeAspect="1"/>
            </p:cNvPicPr>
            <p:nvPr/>
          </p:nvPicPr>
          <p:blipFill rotWithShape="1">
            <a:blip r:embed="rId3"/>
            <a:srcRect l="50251" t="5608" r="17874" b="13760"/>
            <a:stretch/>
          </p:blipFill>
          <p:spPr>
            <a:xfrm>
              <a:off x="7960448" y="1508197"/>
              <a:ext cx="1518036" cy="1072214"/>
            </a:xfrm>
            <a:prstGeom prst="rect">
              <a:avLst/>
            </a:prstGeom>
          </p:spPr>
        </p:pic>
      </p:grpSp>
      <p:pic>
        <p:nvPicPr>
          <p:cNvPr id="14" name="图片 13"/>
          <p:cNvPicPr>
            <a:picLocks noChangeAspect="1"/>
          </p:cNvPicPr>
          <p:nvPr userDrawn="1"/>
        </p:nvPicPr>
        <p:blipFill>
          <a:blip r:embed="rId4"/>
          <a:stretch>
            <a:fillRect/>
          </a:stretch>
        </p:blipFill>
        <p:spPr>
          <a:xfrm>
            <a:off x="4997506" y="3145991"/>
            <a:ext cx="4554107" cy="1072989"/>
          </a:xfrm>
          <a:prstGeom prst="rect">
            <a:avLst/>
          </a:prstGeom>
        </p:spPr>
      </p:pic>
      <p:grpSp>
        <p:nvGrpSpPr>
          <p:cNvPr id="15" name="组合 14"/>
          <p:cNvGrpSpPr/>
          <p:nvPr userDrawn="1"/>
        </p:nvGrpSpPr>
        <p:grpSpPr>
          <a:xfrm>
            <a:off x="309213" y="4757937"/>
            <a:ext cx="4500808" cy="1787168"/>
            <a:chOff x="416789" y="5339623"/>
            <a:chExt cx="4500808" cy="1787168"/>
          </a:xfrm>
          <a:solidFill>
            <a:schemeClr val="accent1"/>
          </a:solidFill>
        </p:grpSpPr>
        <p:sp>
          <p:nvSpPr>
            <p:cNvPr id="16" name="Freeform 271"/>
            <p:cNvSpPr>
              <a:spLocks/>
            </p:cNvSpPr>
            <p:nvPr/>
          </p:nvSpPr>
          <p:spPr bwMode="auto">
            <a:xfrm>
              <a:off x="416789" y="53396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71"/>
            <p:cNvSpPr>
              <a:spLocks/>
            </p:cNvSpPr>
            <p:nvPr/>
          </p:nvSpPr>
          <p:spPr bwMode="auto">
            <a:xfrm>
              <a:off x="569189" y="54920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71"/>
            <p:cNvSpPr>
              <a:spLocks/>
            </p:cNvSpPr>
            <p:nvPr/>
          </p:nvSpPr>
          <p:spPr bwMode="auto">
            <a:xfrm>
              <a:off x="721589" y="56444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71"/>
            <p:cNvSpPr>
              <a:spLocks/>
            </p:cNvSpPr>
            <p:nvPr/>
          </p:nvSpPr>
          <p:spPr bwMode="auto">
            <a:xfrm>
              <a:off x="873989" y="5796823"/>
              <a:ext cx="4043608" cy="1329968"/>
            </a:xfrm>
            <a:custGeom>
              <a:avLst/>
              <a:gdLst>
                <a:gd name="T0" fmla="*/ 35 w 137"/>
                <a:gd name="T1" fmla="*/ 353 h 367"/>
                <a:gd name="T2" fmla="*/ 37 w 137"/>
                <a:gd name="T3" fmla="*/ 344 h 367"/>
                <a:gd name="T4" fmla="*/ 32 w 137"/>
                <a:gd name="T5" fmla="*/ 326 h 367"/>
                <a:gd name="T6" fmla="*/ 31 w 137"/>
                <a:gd name="T7" fmla="*/ 324 h 367"/>
                <a:gd name="T8" fmla="*/ 130 w 137"/>
                <a:gd name="T9" fmla="*/ 242 h 367"/>
                <a:gd name="T10" fmla="*/ 88 w 137"/>
                <a:gd name="T11" fmla="*/ 252 h 367"/>
                <a:gd name="T12" fmla="*/ 52 w 137"/>
                <a:gd name="T13" fmla="*/ 265 h 367"/>
                <a:gd name="T14" fmla="*/ 30 w 137"/>
                <a:gd name="T15" fmla="*/ 275 h 367"/>
                <a:gd name="T16" fmla="*/ 40 w 137"/>
                <a:gd name="T17" fmla="*/ 257 h 367"/>
                <a:gd name="T18" fmla="*/ 36 w 137"/>
                <a:gd name="T19" fmla="*/ 258 h 367"/>
                <a:gd name="T20" fmla="*/ 48 w 137"/>
                <a:gd name="T21" fmla="*/ 230 h 367"/>
                <a:gd name="T22" fmla="*/ 28 w 137"/>
                <a:gd name="T23" fmla="*/ 214 h 367"/>
                <a:gd name="T24" fmla="*/ 52 w 137"/>
                <a:gd name="T25" fmla="*/ 189 h 367"/>
                <a:gd name="T26" fmla="*/ 35 w 137"/>
                <a:gd name="T27" fmla="*/ 193 h 367"/>
                <a:gd name="T28" fmla="*/ 42 w 137"/>
                <a:gd name="T29" fmla="*/ 176 h 367"/>
                <a:gd name="T30" fmla="*/ 56 w 137"/>
                <a:gd name="T31" fmla="*/ 167 h 367"/>
                <a:gd name="T32" fmla="*/ 32 w 137"/>
                <a:gd name="T33" fmla="*/ 176 h 367"/>
                <a:gd name="T34" fmla="*/ 25 w 137"/>
                <a:gd name="T35" fmla="*/ 159 h 367"/>
                <a:gd name="T36" fmla="*/ 57 w 137"/>
                <a:gd name="T37" fmla="*/ 140 h 367"/>
                <a:gd name="T38" fmla="*/ 122 w 137"/>
                <a:gd name="T39" fmla="*/ 64 h 367"/>
                <a:gd name="T40" fmla="*/ 129 w 137"/>
                <a:gd name="T41" fmla="*/ 39 h 367"/>
                <a:gd name="T42" fmla="*/ 12 w 137"/>
                <a:gd name="T43" fmla="*/ 100 h 367"/>
                <a:gd name="T44" fmla="*/ 25 w 137"/>
                <a:gd name="T45" fmla="*/ 88 h 367"/>
                <a:gd name="T46" fmla="*/ 27 w 137"/>
                <a:gd name="T47" fmla="*/ 77 h 367"/>
                <a:gd name="T48" fmla="*/ 2 w 137"/>
                <a:gd name="T49" fmla="*/ 90 h 367"/>
                <a:gd name="T50" fmla="*/ 72 w 137"/>
                <a:gd name="T51" fmla="*/ 34 h 367"/>
                <a:gd name="T52" fmla="*/ 19 w 137"/>
                <a:gd name="T53" fmla="*/ 59 h 367"/>
                <a:gd name="T54" fmla="*/ 68 w 137"/>
                <a:gd name="T55" fmla="*/ 18 h 367"/>
                <a:gd name="T56" fmla="*/ 72 w 137"/>
                <a:gd name="T57" fmla="*/ 7 h 367"/>
                <a:gd name="T58" fmla="*/ 93 w 137"/>
                <a:gd name="T59" fmla="*/ 4 h 367"/>
                <a:gd name="T60" fmla="*/ 82 w 137"/>
                <a:gd name="T61" fmla="*/ 18 h 367"/>
                <a:gd name="T62" fmla="*/ 62 w 137"/>
                <a:gd name="T63" fmla="*/ 32 h 367"/>
                <a:gd name="T64" fmla="*/ 106 w 137"/>
                <a:gd name="T65" fmla="*/ 22 h 367"/>
                <a:gd name="T66" fmla="*/ 28 w 137"/>
                <a:gd name="T67" fmla="*/ 76 h 367"/>
                <a:gd name="T68" fmla="*/ 128 w 137"/>
                <a:gd name="T69" fmla="*/ 18 h 367"/>
                <a:gd name="T70" fmla="*/ 73 w 137"/>
                <a:gd name="T71" fmla="*/ 59 h 367"/>
                <a:gd name="T72" fmla="*/ 38 w 137"/>
                <a:gd name="T73" fmla="*/ 84 h 367"/>
                <a:gd name="T74" fmla="*/ 21 w 137"/>
                <a:gd name="T75" fmla="*/ 100 h 367"/>
                <a:gd name="T76" fmla="*/ 128 w 137"/>
                <a:gd name="T77" fmla="*/ 61 h 367"/>
                <a:gd name="T78" fmla="*/ 119 w 137"/>
                <a:gd name="T79" fmla="*/ 86 h 367"/>
                <a:gd name="T80" fmla="*/ 106 w 137"/>
                <a:gd name="T81" fmla="*/ 113 h 367"/>
                <a:gd name="T82" fmla="*/ 84 w 137"/>
                <a:gd name="T83" fmla="*/ 151 h 367"/>
                <a:gd name="T84" fmla="*/ 128 w 137"/>
                <a:gd name="T85" fmla="*/ 127 h 367"/>
                <a:gd name="T86" fmla="*/ 133 w 137"/>
                <a:gd name="T87" fmla="*/ 136 h 367"/>
                <a:gd name="T88" fmla="*/ 119 w 137"/>
                <a:gd name="T89" fmla="*/ 152 h 367"/>
                <a:gd name="T90" fmla="*/ 120 w 137"/>
                <a:gd name="T91" fmla="*/ 160 h 367"/>
                <a:gd name="T92" fmla="*/ 83 w 137"/>
                <a:gd name="T93" fmla="*/ 192 h 367"/>
                <a:gd name="T94" fmla="*/ 118 w 137"/>
                <a:gd name="T95" fmla="*/ 181 h 367"/>
                <a:gd name="T96" fmla="*/ 128 w 137"/>
                <a:gd name="T97" fmla="*/ 184 h 367"/>
                <a:gd name="T98" fmla="*/ 109 w 137"/>
                <a:gd name="T99" fmla="*/ 215 h 367"/>
                <a:gd name="T100" fmla="*/ 113 w 137"/>
                <a:gd name="T101" fmla="*/ 215 h 367"/>
                <a:gd name="T102" fmla="*/ 137 w 137"/>
                <a:gd name="T103" fmla="*/ 212 h 367"/>
                <a:gd name="T104" fmla="*/ 102 w 137"/>
                <a:gd name="T105" fmla="*/ 236 h 367"/>
                <a:gd name="T106" fmla="*/ 137 w 137"/>
                <a:gd name="T107" fmla="*/ 217 h 367"/>
                <a:gd name="T108" fmla="*/ 40 w 137"/>
                <a:gd name="T109" fmla="*/ 294 h 367"/>
                <a:gd name="T110" fmla="*/ 136 w 137"/>
                <a:gd name="T111" fmla="*/ 255 h 367"/>
                <a:gd name="T112" fmla="*/ 84 w 137"/>
                <a:gd name="T113" fmla="*/ 290 h 367"/>
                <a:gd name="T114" fmla="*/ 121 w 137"/>
                <a:gd name="T115" fmla="*/ 272 h 367"/>
                <a:gd name="T116" fmla="*/ 129 w 137"/>
                <a:gd name="T117" fmla="*/ 269 h 367"/>
                <a:gd name="T118" fmla="*/ 128 w 137"/>
                <a:gd name="T119" fmla="*/ 292 h 367"/>
                <a:gd name="T120" fmla="*/ 111 w 137"/>
                <a:gd name="T121" fmla="*/ 309 h 367"/>
                <a:gd name="T122" fmla="*/ 110 w 137"/>
                <a:gd name="T123" fmla="*/ 32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367">
                  <a:moveTo>
                    <a:pt x="29" y="367"/>
                  </a:moveTo>
                  <a:cubicBezTo>
                    <a:pt x="29" y="367"/>
                    <a:pt x="29" y="367"/>
                    <a:pt x="29" y="367"/>
                  </a:cubicBezTo>
                  <a:cubicBezTo>
                    <a:pt x="29" y="367"/>
                    <a:pt x="29" y="367"/>
                    <a:pt x="29" y="366"/>
                  </a:cubicBezTo>
                  <a:cubicBezTo>
                    <a:pt x="51" y="351"/>
                    <a:pt x="90" y="324"/>
                    <a:pt x="104" y="313"/>
                  </a:cubicBezTo>
                  <a:cubicBezTo>
                    <a:pt x="63" y="338"/>
                    <a:pt x="39" y="351"/>
                    <a:pt x="35" y="353"/>
                  </a:cubicBezTo>
                  <a:cubicBezTo>
                    <a:pt x="35" y="353"/>
                    <a:pt x="35" y="353"/>
                    <a:pt x="35" y="353"/>
                  </a:cubicBezTo>
                  <a:cubicBezTo>
                    <a:pt x="35" y="353"/>
                    <a:pt x="35" y="353"/>
                    <a:pt x="35" y="353"/>
                  </a:cubicBezTo>
                  <a:cubicBezTo>
                    <a:pt x="35" y="353"/>
                    <a:pt x="35" y="353"/>
                    <a:pt x="35" y="353"/>
                  </a:cubicBezTo>
                  <a:cubicBezTo>
                    <a:pt x="35" y="353"/>
                    <a:pt x="35" y="353"/>
                    <a:pt x="34" y="353"/>
                  </a:cubicBezTo>
                  <a:cubicBezTo>
                    <a:pt x="34" y="353"/>
                    <a:pt x="34" y="353"/>
                    <a:pt x="35" y="353"/>
                  </a:cubicBezTo>
                  <a:cubicBezTo>
                    <a:pt x="58" y="337"/>
                    <a:pt x="97" y="311"/>
                    <a:pt x="117" y="298"/>
                  </a:cubicBezTo>
                  <a:cubicBezTo>
                    <a:pt x="37" y="344"/>
                    <a:pt x="37" y="344"/>
                    <a:pt x="37" y="344"/>
                  </a:cubicBezTo>
                  <a:cubicBezTo>
                    <a:pt x="37" y="344"/>
                    <a:pt x="37" y="344"/>
                    <a:pt x="37" y="344"/>
                  </a:cubicBezTo>
                  <a:cubicBezTo>
                    <a:pt x="37" y="344"/>
                    <a:pt x="37" y="344"/>
                    <a:pt x="37" y="344"/>
                  </a:cubicBezTo>
                  <a:cubicBezTo>
                    <a:pt x="36" y="344"/>
                    <a:pt x="36" y="344"/>
                    <a:pt x="37" y="344"/>
                  </a:cubicBezTo>
                  <a:cubicBezTo>
                    <a:pt x="37" y="343"/>
                    <a:pt x="37" y="343"/>
                    <a:pt x="37" y="343"/>
                  </a:cubicBezTo>
                  <a:cubicBezTo>
                    <a:pt x="37" y="343"/>
                    <a:pt x="37" y="343"/>
                    <a:pt x="37" y="343"/>
                  </a:cubicBezTo>
                  <a:cubicBezTo>
                    <a:pt x="38" y="342"/>
                    <a:pt x="46" y="335"/>
                    <a:pt x="82" y="306"/>
                  </a:cubicBezTo>
                  <a:cubicBezTo>
                    <a:pt x="99" y="293"/>
                    <a:pt x="115" y="279"/>
                    <a:pt x="123" y="273"/>
                  </a:cubicBezTo>
                  <a:cubicBezTo>
                    <a:pt x="53" y="314"/>
                    <a:pt x="37" y="323"/>
                    <a:pt x="33" y="325"/>
                  </a:cubicBezTo>
                  <a:cubicBezTo>
                    <a:pt x="32" y="326"/>
                    <a:pt x="32" y="326"/>
                    <a:pt x="32" y="326"/>
                  </a:cubicBezTo>
                  <a:cubicBezTo>
                    <a:pt x="32" y="326"/>
                    <a:pt x="32" y="326"/>
                    <a:pt x="32" y="326"/>
                  </a:cubicBezTo>
                  <a:cubicBezTo>
                    <a:pt x="32" y="326"/>
                    <a:pt x="31" y="326"/>
                    <a:pt x="31" y="326"/>
                  </a:cubicBezTo>
                  <a:cubicBezTo>
                    <a:pt x="31" y="326"/>
                    <a:pt x="31" y="326"/>
                    <a:pt x="31" y="325"/>
                  </a:cubicBezTo>
                  <a:cubicBezTo>
                    <a:pt x="31" y="325"/>
                    <a:pt x="31" y="325"/>
                    <a:pt x="31" y="325"/>
                  </a:cubicBezTo>
                  <a:cubicBezTo>
                    <a:pt x="32" y="325"/>
                    <a:pt x="58" y="309"/>
                    <a:pt x="82" y="295"/>
                  </a:cubicBezTo>
                  <a:cubicBezTo>
                    <a:pt x="65" y="305"/>
                    <a:pt x="45" y="316"/>
                    <a:pt x="32" y="324"/>
                  </a:cubicBezTo>
                  <a:cubicBezTo>
                    <a:pt x="32" y="324"/>
                    <a:pt x="31" y="324"/>
                    <a:pt x="31" y="324"/>
                  </a:cubicBezTo>
                  <a:cubicBezTo>
                    <a:pt x="31" y="323"/>
                    <a:pt x="31" y="323"/>
                    <a:pt x="31" y="323"/>
                  </a:cubicBezTo>
                  <a:cubicBezTo>
                    <a:pt x="57" y="306"/>
                    <a:pt x="100" y="279"/>
                    <a:pt x="122" y="265"/>
                  </a:cubicBezTo>
                  <a:cubicBezTo>
                    <a:pt x="74" y="292"/>
                    <a:pt x="50" y="306"/>
                    <a:pt x="49" y="306"/>
                  </a:cubicBezTo>
                  <a:cubicBezTo>
                    <a:pt x="49" y="306"/>
                    <a:pt x="49" y="306"/>
                    <a:pt x="49" y="306"/>
                  </a:cubicBezTo>
                  <a:cubicBezTo>
                    <a:pt x="49" y="306"/>
                    <a:pt x="49" y="306"/>
                    <a:pt x="49" y="306"/>
                  </a:cubicBezTo>
                  <a:cubicBezTo>
                    <a:pt x="48" y="306"/>
                    <a:pt x="48" y="305"/>
                    <a:pt x="100" y="265"/>
                  </a:cubicBezTo>
                  <a:cubicBezTo>
                    <a:pt x="112" y="256"/>
                    <a:pt x="124" y="247"/>
                    <a:pt x="130" y="242"/>
                  </a:cubicBezTo>
                  <a:cubicBezTo>
                    <a:pt x="119" y="249"/>
                    <a:pt x="88" y="267"/>
                    <a:pt x="66" y="279"/>
                  </a:cubicBezTo>
                  <a:cubicBezTo>
                    <a:pt x="36" y="297"/>
                    <a:pt x="36" y="297"/>
                    <a:pt x="36" y="297"/>
                  </a:cubicBezTo>
                  <a:cubicBezTo>
                    <a:pt x="36" y="297"/>
                    <a:pt x="36" y="297"/>
                    <a:pt x="36" y="297"/>
                  </a:cubicBezTo>
                  <a:cubicBezTo>
                    <a:pt x="36" y="296"/>
                    <a:pt x="36" y="296"/>
                    <a:pt x="36" y="296"/>
                  </a:cubicBezTo>
                  <a:cubicBezTo>
                    <a:pt x="36" y="296"/>
                    <a:pt x="36" y="296"/>
                    <a:pt x="36" y="296"/>
                  </a:cubicBezTo>
                  <a:cubicBezTo>
                    <a:pt x="36" y="296"/>
                    <a:pt x="36" y="296"/>
                    <a:pt x="36" y="296"/>
                  </a:cubicBezTo>
                  <a:cubicBezTo>
                    <a:pt x="38" y="294"/>
                    <a:pt x="47" y="286"/>
                    <a:pt x="88" y="252"/>
                  </a:cubicBezTo>
                  <a:cubicBezTo>
                    <a:pt x="99" y="243"/>
                    <a:pt x="108" y="235"/>
                    <a:pt x="112" y="231"/>
                  </a:cubicBezTo>
                  <a:cubicBezTo>
                    <a:pt x="110" y="233"/>
                    <a:pt x="106" y="235"/>
                    <a:pt x="102" y="237"/>
                  </a:cubicBezTo>
                  <a:cubicBezTo>
                    <a:pt x="96" y="241"/>
                    <a:pt x="90" y="244"/>
                    <a:pt x="84" y="248"/>
                  </a:cubicBezTo>
                  <a:cubicBezTo>
                    <a:pt x="57" y="263"/>
                    <a:pt x="31" y="279"/>
                    <a:pt x="31" y="279"/>
                  </a:cubicBezTo>
                  <a:cubicBezTo>
                    <a:pt x="31" y="279"/>
                    <a:pt x="30" y="279"/>
                    <a:pt x="30" y="279"/>
                  </a:cubicBezTo>
                  <a:cubicBezTo>
                    <a:pt x="30" y="278"/>
                    <a:pt x="30" y="278"/>
                    <a:pt x="31" y="278"/>
                  </a:cubicBezTo>
                  <a:cubicBezTo>
                    <a:pt x="37" y="274"/>
                    <a:pt x="45" y="270"/>
                    <a:pt x="52" y="265"/>
                  </a:cubicBezTo>
                  <a:cubicBezTo>
                    <a:pt x="52" y="265"/>
                    <a:pt x="52" y="265"/>
                    <a:pt x="52" y="265"/>
                  </a:cubicBezTo>
                  <a:cubicBezTo>
                    <a:pt x="52" y="265"/>
                    <a:pt x="52" y="265"/>
                    <a:pt x="52" y="265"/>
                  </a:cubicBezTo>
                  <a:cubicBezTo>
                    <a:pt x="103" y="233"/>
                    <a:pt x="103" y="233"/>
                    <a:pt x="103" y="233"/>
                  </a:cubicBezTo>
                  <a:cubicBezTo>
                    <a:pt x="33" y="273"/>
                    <a:pt x="33" y="273"/>
                    <a:pt x="33" y="273"/>
                  </a:cubicBezTo>
                  <a:cubicBezTo>
                    <a:pt x="33" y="273"/>
                    <a:pt x="33" y="273"/>
                    <a:pt x="33" y="273"/>
                  </a:cubicBezTo>
                  <a:cubicBezTo>
                    <a:pt x="33" y="273"/>
                    <a:pt x="33" y="273"/>
                    <a:pt x="33" y="273"/>
                  </a:cubicBezTo>
                  <a:cubicBezTo>
                    <a:pt x="31" y="274"/>
                    <a:pt x="30" y="275"/>
                    <a:pt x="30" y="275"/>
                  </a:cubicBezTo>
                  <a:cubicBezTo>
                    <a:pt x="30" y="275"/>
                    <a:pt x="30" y="275"/>
                    <a:pt x="30" y="275"/>
                  </a:cubicBezTo>
                  <a:cubicBezTo>
                    <a:pt x="30" y="275"/>
                    <a:pt x="30" y="275"/>
                    <a:pt x="30" y="275"/>
                  </a:cubicBezTo>
                  <a:cubicBezTo>
                    <a:pt x="29" y="275"/>
                    <a:pt x="29" y="275"/>
                    <a:pt x="29" y="275"/>
                  </a:cubicBezTo>
                  <a:cubicBezTo>
                    <a:pt x="29" y="275"/>
                    <a:pt x="29" y="275"/>
                    <a:pt x="29" y="275"/>
                  </a:cubicBezTo>
                  <a:cubicBezTo>
                    <a:pt x="29" y="275"/>
                    <a:pt x="29" y="274"/>
                    <a:pt x="29" y="274"/>
                  </a:cubicBezTo>
                  <a:cubicBezTo>
                    <a:pt x="52" y="258"/>
                    <a:pt x="93" y="228"/>
                    <a:pt x="107" y="218"/>
                  </a:cubicBezTo>
                  <a:cubicBezTo>
                    <a:pt x="40" y="257"/>
                    <a:pt x="40" y="257"/>
                    <a:pt x="40" y="257"/>
                  </a:cubicBezTo>
                  <a:cubicBezTo>
                    <a:pt x="40" y="257"/>
                    <a:pt x="40" y="257"/>
                    <a:pt x="40" y="257"/>
                  </a:cubicBezTo>
                  <a:cubicBezTo>
                    <a:pt x="40" y="257"/>
                    <a:pt x="40" y="257"/>
                    <a:pt x="40" y="256"/>
                  </a:cubicBezTo>
                  <a:cubicBezTo>
                    <a:pt x="40" y="256"/>
                    <a:pt x="40" y="256"/>
                    <a:pt x="40" y="256"/>
                  </a:cubicBezTo>
                  <a:cubicBezTo>
                    <a:pt x="40" y="256"/>
                    <a:pt x="40" y="256"/>
                    <a:pt x="40" y="256"/>
                  </a:cubicBezTo>
                  <a:cubicBezTo>
                    <a:pt x="40" y="255"/>
                    <a:pt x="40" y="255"/>
                    <a:pt x="40" y="255"/>
                  </a:cubicBezTo>
                  <a:cubicBezTo>
                    <a:pt x="41" y="255"/>
                    <a:pt x="41" y="255"/>
                    <a:pt x="41" y="255"/>
                  </a:cubicBezTo>
                  <a:cubicBezTo>
                    <a:pt x="38" y="257"/>
                    <a:pt x="36" y="258"/>
                    <a:pt x="36" y="258"/>
                  </a:cubicBezTo>
                  <a:cubicBezTo>
                    <a:pt x="35" y="258"/>
                    <a:pt x="35" y="258"/>
                    <a:pt x="35" y="258"/>
                  </a:cubicBezTo>
                  <a:cubicBezTo>
                    <a:pt x="35" y="258"/>
                    <a:pt x="35" y="258"/>
                    <a:pt x="35" y="258"/>
                  </a:cubicBezTo>
                  <a:cubicBezTo>
                    <a:pt x="35" y="258"/>
                    <a:pt x="35" y="258"/>
                    <a:pt x="35" y="258"/>
                  </a:cubicBezTo>
                  <a:cubicBezTo>
                    <a:pt x="35" y="258"/>
                    <a:pt x="35" y="258"/>
                    <a:pt x="35" y="257"/>
                  </a:cubicBezTo>
                  <a:cubicBezTo>
                    <a:pt x="123" y="187"/>
                    <a:pt x="123" y="187"/>
                    <a:pt x="123" y="187"/>
                  </a:cubicBezTo>
                  <a:cubicBezTo>
                    <a:pt x="109" y="195"/>
                    <a:pt x="70" y="218"/>
                    <a:pt x="48" y="230"/>
                  </a:cubicBezTo>
                  <a:cubicBezTo>
                    <a:pt x="48" y="230"/>
                    <a:pt x="48" y="230"/>
                    <a:pt x="48" y="230"/>
                  </a:cubicBezTo>
                  <a:cubicBezTo>
                    <a:pt x="47" y="230"/>
                    <a:pt x="48" y="230"/>
                    <a:pt x="48" y="230"/>
                  </a:cubicBezTo>
                  <a:cubicBezTo>
                    <a:pt x="111" y="185"/>
                    <a:pt x="111" y="185"/>
                    <a:pt x="111" y="185"/>
                  </a:cubicBezTo>
                  <a:cubicBezTo>
                    <a:pt x="96" y="193"/>
                    <a:pt x="64" y="212"/>
                    <a:pt x="45" y="223"/>
                  </a:cubicBezTo>
                  <a:cubicBezTo>
                    <a:pt x="45" y="223"/>
                    <a:pt x="44" y="223"/>
                    <a:pt x="44" y="223"/>
                  </a:cubicBezTo>
                  <a:cubicBezTo>
                    <a:pt x="44" y="223"/>
                    <a:pt x="44" y="222"/>
                    <a:pt x="44" y="222"/>
                  </a:cubicBezTo>
                  <a:cubicBezTo>
                    <a:pt x="66" y="204"/>
                    <a:pt x="104" y="173"/>
                    <a:pt x="116" y="163"/>
                  </a:cubicBezTo>
                  <a:cubicBezTo>
                    <a:pt x="98" y="173"/>
                    <a:pt x="29" y="213"/>
                    <a:pt x="28" y="214"/>
                  </a:cubicBezTo>
                  <a:cubicBezTo>
                    <a:pt x="28" y="214"/>
                    <a:pt x="27" y="214"/>
                    <a:pt x="27" y="214"/>
                  </a:cubicBezTo>
                  <a:cubicBezTo>
                    <a:pt x="27" y="214"/>
                    <a:pt x="27" y="213"/>
                    <a:pt x="27" y="213"/>
                  </a:cubicBezTo>
                  <a:cubicBezTo>
                    <a:pt x="51" y="197"/>
                    <a:pt x="91" y="169"/>
                    <a:pt x="109" y="157"/>
                  </a:cubicBezTo>
                  <a:cubicBezTo>
                    <a:pt x="52" y="190"/>
                    <a:pt x="52" y="190"/>
                    <a:pt x="52" y="190"/>
                  </a:cubicBezTo>
                  <a:cubicBezTo>
                    <a:pt x="52" y="190"/>
                    <a:pt x="52" y="190"/>
                    <a:pt x="52" y="190"/>
                  </a:cubicBezTo>
                  <a:cubicBezTo>
                    <a:pt x="52" y="190"/>
                    <a:pt x="52" y="190"/>
                    <a:pt x="52" y="190"/>
                  </a:cubicBezTo>
                  <a:cubicBezTo>
                    <a:pt x="52" y="189"/>
                    <a:pt x="52" y="189"/>
                    <a:pt x="52" y="189"/>
                  </a:cubicBezTo>
                  <a:cubicBezTo>
                    <a:pt x="52" y="189"/>
                    <a:pt x="52" y="189"/>
                    <a:pt x="52" y="189"/>
                  </a:cubicBezTo>
                  <a:cubicBezTo>
                    <a:pt x="52" y="189"/>
                    <a:pt x="52" y="189"/>
                    <a:pt x="52" y="189"/>
                  </a:cubicBezTo>
                  <a:cubicBezTo>
                    <a:pt x="53" y="188"/>
                    <a:pt x="56" y="186"/>
                    <a:pt x="64" y="180"/>
                  </a:cubicBezTo>
                  <a:cubicBezTo>
                    <a:pt x="71" y="176"/>
                    <a:pt x="80" y="170"/>
                    <a:pt x="92" y="162"/>
                  </a:cubicBezTo>
                  <a:cubicBezTo>
                    <a:pt x="102" y="156"/>
                    <a:pt x="112" y="149"/>
                    <a:pt x="119" y="144"/>
                  </a:cubicBezTo>
                  <a:cubicBezTo>
                    <a:pt x="110" y="149"/>
                    <a:pt x="98" y="157"/>
                    <a:pt x="86" y="164"/>
                  </a:cubicBezTo>
                  <a:cubicBezTo>
                    <a:pt x="44" y="188"/>
                    <a:pt x="36" y="192"/>
                    <a:pt x="35"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34" y="193"/>
                    <a:pt x="34" y="193"/>
                    <a:pt x="34" y="193"/>
                  </a:cubicBezTo>
                  <a:cubicBezTo>
                    <a:pt x="120" y="131"/>
                    <a:pt x="120" y="131"/>
                    <a:pt x="120" y="131"/>
                  </a:cubicBezTo>
                  <a:cubicBezTo>
                    <a:pt x="99" y="144"/>
                    <a:pt x="43" y="176"/>
                    <a:pt x="42" y="176"/>
                  </a:cubicBezTo>
                  <a:cubicBezTo>
                    <a:pt x="42" y="176"/>
                    <a:pt x="42" y="176"/>
                    <a:pt x="42" y="176"/>
                  </a:cubicBezTo>
                  <a:cubicBezTo>
                    <a:pt x="42" y="176"/>
                    <a:pt x="42" y="176"/>
                    <a:pt x="42" y="176"/>
                  </a:cubicBezTo>
                  <a:cubicBezTo>
                    <a:pt x="42" y="176"/>
                    <a:pt x="42" y="176"/>
                    <a:pt x="42" y="175"/>
                  </a:cubicBezTo>
                  <a:cubicBezTo>
                    <a:pt x="42" y="175"/>
                    <a:pt x="42" y="175"/>
                    <a:pt x="42" y="175"/>
                  </a:cubicBezTo>
                  <a:cubicBezTo>
                    <a:pt x="42" y="175"/>
                    <a:pt x="42" y="175"/>
                    <a:pt x="42" y="175"/>
                  </a:cubicBezTo>
                  <a:cubicBezTo>
                    <a:pt x="43" y="175"/>
                    <a:pt x="44" y="174"/>
                    <a:pt x="46" y="173"/>
                  </a:cubicBezTo>
                  <a:cubicBezTo>
                    <a:pt x="48" y="171"/>
                    <a:pt x="51" y="169"/>
                    <a:pt x="56" y="167"/>
                  </a:cubicBezTo>
                  <a:cubicBezTo>
                    <a:pt x="64" y="161"/>
                    <a:pt x="75" y="154"/>
                    <a:pt x="86" y="147"/>
                  </a:cubicBezTo>
                  <a:cubicBezTo>
                    <a:pt x="95" y="142"/>
                    <a:pt x="104" y="136"/>
                    <a:pt x="111" y="131"/>
                  </a:cubicBezTo>
                  <a:cubicBezTo>
                    <a:pt x="32" y="177"/>
                    <a:pt x="32" y="177"/>
                    <a:pt x="32" y="177"/>
                  </a:cubicBezTo>
                  <a:cubicBezTo>
                    <a:pt x="32" y="177"/>
                    <a:pt x="31" y="177"/>
                    <a:pt x="31" y="177"/>
                  </a:cubicBezTo>
                  <a:cubicBezTo>
                    <a:pt x="31" y="177"/>
                    <a:pt x="31" y="177"/>
                    <a:pt x="32" y="176"/>
                  </a:cubicBezTo>
                  <a:cubicBezTo>
                    <a:pt x="32" y="176"/>
                    <a:pt x="32" y="176"/>
                    <a:pt x="32" y="176"/>
                  </a:cubicBezTo>
                  <a:cubicBezTo>
                    <a:pt x="32" y="176"/>
                    <a:pt x="32" y="176"/>
                    <a:pt x="32" y="176"/>
                  </a:cubicBezTo>
                  <a:cubicBezTo>
                    <a:pt x="33" y="175"/>
                    <a:pt x="39" y="169"/>
                    <a:pt x="68" y="144"/>
                  </a:cubicBezTo>
                  <a:cubicBezTo>
                    <a:pt x="81" y="133"/>
                    <a:pt x="95" y="121"/>
                    <a:pt x="102" y="115"/>
                  </a:cubicBezTo>
                  <a:cubicBezTo>
                    <a:pt x="88" y="123"/>
                    <a:pt x="72" y="132"/>
                    <a:pt x="58" y="141"/>
                  </a:cubicBezTo>
                  <a:cubicBezTo>
                    <a:pt x="33" y="155"/>
                    <a:pt x="27" y="159"/>
                    <a:pt x="25" y="159"/>
                  </a:cubicBezTo>
                  <a:cubicBezTo>
                    <a:pt x="25" y="159"/>
                    <a:pt x="25" y="159"/>
                    <a:pt x="25" y="159"/>
                  </a:cubicBezTo>
                  <a:cubicBezTo>
                    <a:pt x="25" y="159"/>
                    <a:pt x="25" y="159"/>
                    <a:pt x="25" y="159"/>
                  </a:cubicBezTo>
                  <a:cubicBezTo>
                    <a:pt x="25" y="159"/>
                    <a:pt x="25" y="159"/>
                    <a:pt x="25" y="159"/>
                  </a:cubicBezTo>
                  <a:cubicBezTo>
                    <a:pt x="25" y="159"/>
                    <a:pt x="24" y="159"/>
                    <a:pt x="24" y="159"/>
                  </a:cubicBezTo>
                  <a:cubicBezTo>
                    <a:pt x="24" y="159"/>
                    <a:pt x="24" y="159"/>
                    <a:pt x="24" y="159"/>
                  </a:cubicBezTo>
                  <a:cubicBezTo>
                    <a:pt x="24" y="159"/>
                    <a:pt x="24" y="159"/>
                    <a:pt x="25" y="159"/>
                  </a:cubicBezTo>
                  <a:cubicBezTo>
                    <a:pt x="34" y="153"/>
                    <a:pt x="45" y="147"/>
                    <a:pt x="56" y="140"/>
                  </a:cubicBezTo>
                  <a:cubicBezTo>
                    <a:pt x="56" y="140"/>
                    <a:pt x="56" y="140"/>
                    <a:pt x="57" y="140"/>
                  </a:cubicBezTo>
                  <a:cubicBezTo>
                    <a:pt x="57" y="140"/>
                    <a:pt x="57" y="140"/>
                    <a:pt x="57" y="140"/>
                  </a:cubicBezTo>
                  <a:cubicBezTo>
                    <a:pt x="57" y="140"/>
                    <a:pt x="57" y="140"/>
                    <a:pt x="57" y="140"/>
                  </a:cubicBezTo>
                  <a:cubicBezTo>
                    <a:pt x="58" y="138"/>
                    <a:pt x="64" y="133"/>
                    <a:pt x="87" y="112"/>
                  </a:cubicBezTo>
                  <a:cubicBezTo>
                    <a:pt x="98" y="103"/>
                    <a:pt x="109" y="93"/>
                    <a:pt x="115" y="89"/>
                  </a:cubicBezTo>
                  <a:cubicBezTo>
                    <a:pt x="112" y="90"/>
                    <a:pt x="109" y="92"/>
                    <a:pt x="105" y="94"/>
                  </a:cubicBezTo>
                  <a:cubicBezTo>
                    <a:pt x="43" y="130"/>
                    <a:pt x="43" y="130"/>
                    <a:pt x="42" y="130"/>
                  </a:cubicBezTo>
                  <a:cubicBezTo>
                    <a:pt x="42" y="130"/>
                    <a:pt x="42" y="130"/>
                    <a:pt x="42" y="130"/>
                  </a:cubicBezTo>
                  <a:cubicBezTo>
                    <a:pt x="42" y="129"/>
                    <a:pt x="42" y="129"/>
                    <a:pt x="85" y="95"/>
                  </a:cubicBezTo>
                  <a:cubicBezTo>
                    <a:pt x="99" y="82"/>
                    <a:pt x="115" y="70"/>
                    <a:pt x="122" y="64"/>
                  </a:cubicBezTo>
                  <a:cubicBezTo>
                    <a:pt x="49" y="107"/>
                    <a:pt x="37" y="114"/>
                    <a:pt x="34" y="115"/>
                  </a:cubicBezTo>
                  <a:cubicBezTo>
                    <a:pt x="34" y="115"/>
                    <a:pt x="34" y="115"/>
                    <a:pt x="34" y="115"/>
                  </a:cubicBezTo>
                  <a:cubicBezTo>
                    <a:pt x="34" y="115"/>
                    <a:pt x="34" y="115"/>
                    <a:pt x="34" y="115"/>
                  </a:cubicBezTo>
                  <a:cubicBezTo>
                    <a:pt x="34" y="115"/>
                    <a:pt x="34" y="115"/>
                    <a:pt x="34" y="115"/>
                  </a:cubicBezTo>
                  <a:cubicBezTo>
                    <a:pt x="34" y="115"/>
                    <a:pt x="34" y="115"/>
                    <a:pt x="34" y="115"/>
                  </a:cubicBezTo>
                  <a:cubicBezTo>
                    <a:pt x="33" y="115"/>
                    <a:pt x="34" y="114"/>
                    <a:pt x="34" y="114"/>
                  </a:cubicBezTo>
                  <a:cubicBezTo>
                    <a:pt x="129" y="39"/>
                    <a:pt x="129" y="39"/>
                    <a:pt x="129" y="39"/>
                  </a:cubicBezTo>
                  <a:cubicBezTo>
                    <a:pt x="1" y="113"/>
                    <a:pt x="1" y="113"/>
                    <a:pt x="1" y="113"/>
                  </a:cubicBezTo>
                  <a:cubicBezTo>
                    <a:pt x="1" y="113"/>
                    <a:pt x="0" y="113"/>
                    <a:pt x="0" y="113"/>
                  </a:cubicBezTo>
                  <a:cubicBezTo>
                    <a:pt x="0" y="112"/>
                    <a:pt x="0" y="112"/>
                    <a:pt x="0" y="112"/>
                  </a:cubicBezTo>
                  <a:cubicBezTo>
                    <a:pt x="30" y="93"/>
                    <a:pt x="82" y="60"/>
                    <a:pt x="102" y="48"/>
                  </a:cubicBezTo>
                  <a:cubicBezTo>
                    <a:pt x="89" y="55"/>
                    <a:pt x="64" y="70"/>
                    <a:pt x="45" y="81"/>
                  </a:cubicBezTo>
                  <a:cubicBezTo>
                    <a:pt x="18" y="97"/>
                    <a:pt x="13" y="100"/>
                    <a:pt x="12" y="100"/>
                  </a:cubicBezTo>
                  <a:cubicBezTo>
                    <a:pt x="12" y="100"/>
                    <a:pt x="12" y="100"/>
                    <a:pt x="12" y="100"/>
                  </a:cubicBezTo>
                  <a:cubicBezTo>
                    <a:pt x="12" y="100"/>
                    <a:pt x="12" y="100"/>
                    <a:pt x="12" y="100"/>
                  </a:cubicBezTo>
                  <a:cubicBezTo>
                    <a:pt x="11" y="100"/>
                    <a:pt x="11" y="100"/>
                    <a:pt x="11" y="100"/>
                  </a:cubicBezTo>
                  <a:cubicBezTo>
                    <a:pt x="11" y="100"/>
                    <a:pt x="11" y="100"/>
                    <a:pt x="11" y="100"/>
                  </a:cubicBezTo>
                  <a:cubicBezTo>
                    <a:pt x="11" y="100"/>
                    <a:pt x="11" y="100"/>
                    <a:pt x="11" y="100"/>
                  </a:cubicBezTo>
                  <a:cubicBezTo>
                    <a:pt x="105" y="42"/>
                    <a:pt x="105" y="42"/>
                    <a:pt x="105" y="42"/>
                  </a:cubicBezTo>
                  <a:cubicBezTo>
                    <a:pt x="95" y="47"/>
                    <a:pt x="84" y="53"/>
                    <a:pt x="74" y="60"/>
                  </a:cubicBezTo>
                  <a:cubicBezTo>
                    <a:pt x="25" y="88"/>
                    <a:pt x="25" y="88"/>
                    <a:pt x="25" y="88"/>
                  </a:cubicBezTo>
                  <a:cubicBezTo>
                    <a:pt x="25" y="88"/>
                    <a:pt x="25" y="88"/>
                    <a:pt x="25" y="87"/>
                  </a:cubicBezTo>
                  <a:cubicBezTo>
                    <a:pt x="25" y="87"/>
                    <a:pt x="24" y="87"/>
                    <a:pt x="25" y="87"/>
                  </a:cubicBezTo>
                  <a:cubicBezTo>
                    <a:pt x="25" y="87"/>
                    <a:pt x="25" y="87"/>
                    <a:pt x="25" y="87"/>
                  </a:cubicBezTo>
                  <a:cubicBezTo>
                    <a:pt x="25" y="87"/>
                    <a:pt x="25" y="87"/>
                    <a:pt x="25" y="87"/>
                  </a:cubicBezTo>
                  <a:cubicBezTo>
                    <a:pt x="26" y="85"/>
                    <a:pt x="35" y="79"/>
                    <a:pt x="74" y="53"/>
                  </a:cubicBezTo>
                  <a:cubicBezTo>
                    <a:pt x="88" y="44"/>
                    <a:pt x="102" y="35"/>
                    <a:pt x="111" y="28"/>
                  </a:cubicBezTo>
                  <a:cubicBezTo>
                    <a:pt x="27" y="77"/>
                    <a:pt x="27" y="77"/>
                    <a:pt x="27" y="77"/>
                  </a:cubicBezTo>
                  <a:cubicBezTo>
                    <a:pt x="27" y="77"/>
                    <a:pt x="27" y="77"/>
                    <a:pt x="27" y="77"/>
                  </a:cubicBezTo>
                  <a:cubicBezTo>
                    <a:pt x="9" y="88"/>
                    <a:pt x="4" y="90"/>
                    <a:pt x="3" y="91"/>
                  </a:cubicBezTo>
                  <a:cubicBezTo>
                    <a:pt x="3" y="91"/>
                    <a:pt x="3" y="91"/>
                    <a:pt x="3" y="91"/>
                  </a:cubicBezTo>
                  <a:cubicBezTo>
                    <a:pt x="3" y="91"/>
                    <a:pt x="3" y="91"/>
                    <a:pt x="3" y="91"/>
                  </a:cubicBezTo>
                  <a:cubicBezTo>
                    <a:pt x="3" y="91"/>
                    <a:pt x="3" y="91"/>
                    <a:pt x="3" y="91"/>
                  </a:cubicBezTo>
                  <a:cubicBezTo>
                    <a:pt x="2" y="91"/>
                    <a:pt x="2" y="91"/>
                    <a:pt x="2" y="91"/>
                  </a:cubicBezTo>
                  <a:cubicBezTo>
                    <a:pt x="2" y="90"/>
                    <a:pt x="2" y="90"/>
                    <a:pt x="2" y="90"/>
                  </a:cubicBezTo>
                  <a:cubicBezTo>
                    <a:pt x="31" y="72"/>
                    <a:pt x="79" y="40"/>
                    <a:pt x="98" y="27"/>
                  </a:cubicBezTo>
                  <a:cubicBezTo>
                    <a:pt x="93" y="30"/>
                    <a:pt x="87" y="34"/>
                    <a:pt x="81" y="38"/>
                  </a:cubicBezTo>
                  <a:cubicBezTo>
                    <a:pt x="34" y="65"/>
                    <a:pt x="25" y="70"/>
                    <a:pt x="24" y="70"/>
                  </a:cubicBezTo>
                  <a:cubicBezTo>
                    <a:pt x="24" y="70"/>
                    <a:pt x="24" y="70"/>
                    <a:pt x="24" y="70"/>
                  </a:cubicBezTo>
                  <a:cubicBezTo>
                    <a:pt x="24" y="70"/>
                    <a:pt x="24" y="70"/>
                    <a:pt x="24" y="70"/>
                  </a:cubicBezTo>
                  <a:cubicBezTo>
                    <a:pt x="23" y="69"/>
                    <a:pt x="23" y="69"/>
                    <a:pt x="39" y="58"/>
                  </a:cubicBezTo>
                  <a:cubicBezTo>
                    <a:pt x="48" y="52"/>
                    <a:pt x="60" y="43"/>
                    <a:pt x="72" y="34"/>
                  </a:cubicBezTo>
                  <a:cubicBezTo>
                    <a:pt x="88" y="23"/>
                    <a:pt x="103" y="12"/>
                    <a:pt x="113" y="6"/>
                  </a:cubicBezTo>
                  <a:cubicBezTo>
                    <a:pt x="23" y="58"/>
                    <a:pt x="19" y="60"/>
                    <a:pt x="19" y="60"/>
                  </a:cubicBezTo>
                  <a:cubicBezTo>
                    <a:pt x="19" y="60"/>
                    <a:pt x="19" y="60"/>
                    <a:pt x="19" y="60"/>
                  </a:cubicBezTo>
                  <a:cubicBezTo>
                    <a:pt x="19" y="60"/>
                    <a:pt x="19" y="60"/>
                    <a:pt x="19" y="60"/>
                  </a:cubicBezTo>
                  <a:cubicBezTo>
                    <a:pt x="19" y="59"/>
                    <a:pt x="18" y="59"/>
                    <a:pt x="19" y="59"/>
                  </a:cubicBezTo>
                  <a:cubicBezTo>
                    <a:pt x="19" y="59"/>
                    <a:pt x="19" y="59"/>
                    <a:pt x="19" y="59"/>
                  </a:cubicBezTo>
                  <a:cubicBezTo>
                    <a:pt x="19" y="59"/>
                    <a:pt x="19" y="59"/>
                    <a:pt x="19" y="59"/>
                  </a:cubicBezTo>
                  <a:cubicBezTo>
                    <a:pt x="21" y="57"/>
                    <a:pt x="28" y="52"/>
                    <a:pt x="62" y="31"/>
                  </a:cubicBezTo>
                  <a:cubicBezTo>
                    <a:pt x="46" y="41"/>
                    <a:pt x="44" y="41"/>
                    <a:pt x="44" y="41"/>
                  </a:cubicBezTo>
                  <a:cubicBezTo>
                    <a:pt x="44" y="41"/>
                    <a:pt x="44" y="41"/>
                    <a:pt x="44" y="41"/>
                  </a:cubicBezTo>
                  <a:cubicBezTo>
                    <a:pt x="44" y="41"/>
                    <a:pt x="44" y="40"/>
                    <a:pt x="44" y="40"/>
                  </a:cubicBezTo>
                  <a:cubicBezTo>
                    <a:pt x="56" y="31"/>
                    <a:pt x="78" y="15"/>
                    <a:pt x="87" y="7"/>
                  </a:cubicBezTo>
                  <a:cubicBezTo>
                    <a:pt x="69" y="18"/>
                    <a:pt x="69" y="18"/>
                    <a:pt x="69" y="18"/>
                  </a:cubicBezTo>
                  <a:cubicBezTo>
                    <a:pt x="69" y="18"/>
                    <a:pt x="68" y="18"/>
                    <a:pt x="68" y="18"/>
                  </a:cubicBezTo>
                  <a:cubicBezTo>
                    <a:pt x="68" y="18"/>
                    <a:pt x="68" y="18"/>
                    <a:pt x="69" y="14"/>
                  </a:cubicBezTo>
                  <a:cubicBezTo>
                    <a:pt x="70" y="12"/>
                    <a:pt x="70" y="9"/>
                    <a:pt x="71" y="8"/>
                  </a:cubicBezTo>
                  <a:cubicBezTo>
                    <a:pt x="69" y="9"/>
                    <a:pt x="65" y="12"/>
                    <a:pt x="65" y="12"/>
                  </a:cubicBezTo>
                  <a:cubicBezTo>
                    <a:pt x="64" y="12"/>
                    <a:pt x="64" y="12"/>
                    <a:pt x="64" y="11"/>
                  </a:cubicBezTo>
                  <a:cubicBezTo>
                    <a:pt x="64" y="11"/>
                    <a:pt x="64" y="11"/>
                    <a:pt x="64" y="11"/>
                  </a:cubicBezTo>
                  <a:cubicBezTo>
                    <a:pt x="71" y="7"/>
                    <a:pt x="71" y="7"/>
                    <a:pt x="71" y="7"/>
                  </a:cubicBezTo>
                  <a:cubicBezTo>
                    <a:pt x="72" y="7"/>
                    <a:pt x="72" y="7"/>
                    <a:pt x="72" y="7"/>
                  </a:cubicBezTo>
                  <a:cubicBezTo>
                    <a:pt x="72" y="7"/>
                    <a:pt x="72" y="7"/>
                    <a:pt x="70" y="14"/>
                  </a:cubicBezTo>
                  <a:cubicBezTo>
                    <a:pt x="70" y="15"/>
                    <a:pt x="70" y="16"/>
                    <a:pt x="69" y="17"/>
                  </a:cubicBezTo>
                  <a:cubicBezTo>
                    <a:pt x="92" y="3"/>
                    <a:pt x="92" y="3"/>
                    <a:pt x="92" y="3"/>
                  </a:cubicBezTo>
                  <a:cubicBezTo>
                    <a:pt x="92" y="3"/>
                    <a:pt x="93" y="3"/>
                    <a:pt x="93" y="3"/>
                  </a:cubicBezTo>
                  <a:cubicBezTo>
                    <a:pt x="93" y="3"/>
                    <a:pt x="93" y="3"/>
                    <a:pt x="93" y="3"/>
                  </a:cubicBezTo>
                  <a:cubicBezTo>
                    <a:pt x="93" y="4"/>
                    <a:pt x="93" y="4"/>
                    <a:pt x="93" y="4"/>
                  </a:cubicBezTo>
                  <a:cubicBezTo>
                    <a:pt x="93" y="4"/>
                    <a:pt x="93" y="4"/>
                    <a:pt x="93" y="4"/>
                  </a:cubicBezTo>
                  <a:cubicBezTo>
                    <a:pt x="93" y="4"/>
                    <a:pt x="93" y="4"/>
                    <a:pt x="93" y="4"/>
                  </a:cubicBezTo>
                  <a:cubicBezTo>
                    <a:pt x="91" y="6"/>
                    <a:pt x="86" y="9"/>
                    <a:pt x="69" y="23"/>
                  </a:cubicBezTo>
                  <a:cubicBezTo>
                    <a:pt x="61" y="28"/>
                    <a:pt x="54" y="34"/>
                    <a:pt x="49" y="37"/>
                  </a:cubicBezTo>
                  <a:cubicBezTo>
                    <a:pt x="56" y="34"/>
                    <a:pt x="67" y="27"/>
                    <a:pt x="74" y="23"/>
                  </a:cubicBezTo>
                  <a:cubicBezTo>
                    <a:pt x="77" y="21"/>
                    <a:pt x="79" y="20"/>
                    <a:pt x="80" y="19"/>
                  </a:cubicBezTo>
                  <a:cubicBezTo>
                    <a:pt x="81" y="19"/>
                    <a:pt x="82" y="18"/>
                    <a:pt x="82" y="18"/>
                  </a:cubicBezTo>
                  <a:cubicBezTo>
                    <a:pt x="82" y="18"/>
                    <a:pt x="82" y="18"/>
                    <a:pt x="82" y="18"/>
                  </a:cubicBezTo>
                  <a:cubicBezTo>
                    <a:pt x="82" y="18"/>
                    <a:pt x="82" y="18"/>
                    <a:pt x="82" y="18"/>
                  </a:cubicBezTo>
                  <a:cubicBezTo>
                    <a:pt x="83" y="18"/>
                    <a:pt x="83" y="18"/>
                    <a:pt x="83" y="18"/>
                  </a:cubicBezTo>
                  <a:cubicBezTo>
                    <a:pt x="83" y="18"/>
                    <a:pt x="83" y="18"/>
                    <a:pt x="83" y="19"/>
                  </a:cubicBezTo>
                  <a:cubicBezTo>
                    <a:pt x="83" y="19"/>
                    <a:pt x="83" y="19"/>
                    <a:pt x="83" y="19"/>
                  </a:cubicBezTo>
                  <a:cubicBezTo>
                    <a:pt x="83" y="19"/>
                    <a:pt x="83" y="19"/>
                    <a:pt x="83" y="19"/>
                  </a:cubicBezTo>
                  <a:cubicBezTo>
                    <a:pt x="82" y="19"/>
                    <a:pt x="81" y="20"/>
                    <a:pt x="77" y="23"/>
                  </a:cubicBezTo>
                  <a:cubicBezTo>
                    <a:pt x="73" y="25"/>
                    <a:pt x="68" y="28"/>
                    <a:pt x="62" y="32"/>
                  </a:cubicBezTo>
                  <a:cubicBezTo>
                    <a:pt x="52" y="39"/>
                    <a:pt x="38" y="47"/>
                    <a:pt x="29" y="53"/>
                  </a:cubicBezTo>
                  <a:cubicBezTo>
                    <a:pt x="49" y="42"/>
                    <a:pt x="94" y="15"/>
                    <a:pt x="121" y="0"/>
                  </a:cubicBezTo>
                  <a:cubicBezTo>
                    <a:pt x="121" y="0"/>
                    <a:pt x="122" y="0"/>
                    <a:pt x="122" y="0"/>
                  </a:cubicBezTo>
                  <a:cubicBezTo>
                    <a:pt x="122" y="0"/>
                    <a:pt x="122" y="0"/>
                    <a:pt x="122" y="1"/>
                  </a:cubicBezTo>
                  <a:cubicBezTo>
                    <a:pt x="93" y="21"/>
                    <a:pt x="43" y="56"/>
                    <a:pt x="29" y="67"/>
                  </a:cubicBezTo>
                  <a:cubicBezTo>
                    <a:pt x="39" y="61"/>
                    <a:pt x="63" y="47"/>
                    <a:pt x="80" y="37"/>
                  </a:cubicBezTo>
                  <a:cubicBezTo>
                    <a:pt x="106" y="21"/>
                    <a:pt x="106" y="21"/>
                    <a:pt x="106" y="22"/>
                  </a:cubicBezTo>
                  <a:cubicBezTo>
                    <a:pt x="107" y="22"/>
                    <a:pt x="107" y="22"/>
                    <a:pt x="107" y="22"/>
                  </a:cubicBezTo>
                  <a:cubicBezTo>
                    <a:pt x="107" y="22"/>
                    <a:pt x="107" y="22"/>
                    <a:pt x="106" y="22"/>
                  </a:cubicBezTo>
                  <a:cubicBezTo>
                    <a:pt x="106" y="22"/>
                    <a:pt x="106" y="22"/>
                    <a:pt x="106" y="22"/>
                  </a:cubicBezTo>
                  <a:cubicBezTo>
                    <a:pt x="106" y="22"/>
                    <a:pt x="106" y="22"/>
                    <a:pt x="106" y="23"/>
                  </a:cubicBezTo>
                  <a:cubicBezTo>
                    <a:pt x="105" y="24"/>
                    <a:pt x="96" y="30"/>
                    <a:pt x="55" y="57"/>
                  </a:cubicBezTo>
                  <a:cubicBezTo>
                    <a:pt x="40" y="67"/>
                    <a:pt x="25" y="76"/>
                    <a:pt x="15" y="83"/>
                  </a:cubicBezTo>
                  <a:cubicBezTo>
                    <a:pt x="19" y="81"/>
                    <a:pt x="23" y="78"/>
                    <a:pt x="28" y="76"/>
                  </a:cubicBezTo>
                  <a:cubicBezTo>
                    <a:pt x="31" y="73"/>
                    <a:pt x="45" y="65"/>
                    <a:pt x="98" y="35"/>
                  </a:cubicBezTo>
                  <a:cubicBezTo>
                    <a:pt x="120" y="22"/>
                    <a:pt x="126" y="18"/>
                    <a:pt x="127" y="18"/>
                  </a:cubicBezTo>
                  <a:cubicBezTo>
                    <a:pt x="127"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8"/>
                  </a:cubicBezTo>
                  <a:cubicBezTo>
                    <a:pt x="128" y="18"/>
                    <a:pt x="128" y="18"/>
                    <a:pt x="128" y="19"/>
                  </a:cubicBezTo>
                  <a:cubicBezTo>
                    <a:pt x="128" y="19"/>
                    <a:pt x="128" y="19"/>
                    <a:pt x="128" y="19"/>
                  </a:cubicBezTo>
                  <a:cubicBezTo>
                    <a:pt x="128" y="19"/>
                    <a:pt x="128" y="19"/>
                    <a:pt x="128" y="19"/>
                  </a:cubicBezTo>
                  <a:cubicBezTo>
                    <a:pt x="127" y="19"/>
                    <a:pt x="127" y="19"/>
                    <a:pt x="125" y="20"/>
                  </a:cubicBezTo>
                  <a:cubicBezTo>
                    <a:pt x="125" y="20"/>
                    <a:pt x="125" y="21"/>
                    <a:pt x="125" y="21"/>
                  </a:cubicBezTo>
                  <a:cubicBezTo>
                    <a:pt x="97" y="39"/>
                    <a:pt x="47" y="72"/>
                    <a:pt x="31" y="84"/>
                  </a:cubicBezTo>
                  <a:cubicBezTo>
                    <a:pt x="39" y="79"/>
                    <a:pt x="56" y="69"/>
                    <a:pt x="73" y="59"/>
                  </a:cubicBezTo>
                  <a:cubicBezTo>
                    <a:pt x="117" y="33"/>
                    <a:pt x="124" y="29"/>
                    <a:pt x="126" y="28"/>
                  </a:cubicBezTo>
                  <a:cubicBezTo>
                    <a:pt x="126" y="28"/>
                    <a:pt x="126" y="28"/>
                    <a:pt x="126" y="28"/>
                  </a:cubicBezTo>
                  <a:cubicBezTo>
                    <a:pt x="126" y="28"/>
                    <a:pt x="126" y="28"/>
                    <a:pt x="126" y="28"/>
                  </a:cubicBezTo>
                  <a:cubicBezTo>
                    <a:pt x="126" y="28"/>
                    <a:pt x="126" y="28"/>
                    <a:pt x="126" y="28"/>
                  </a:cubicBezTo>
                  <a:cubicBezTo>
                    <a:pt x="127" y="28"/>
                    <a:pt x="127" y="28"/>
                    <a:pt x="127" y="28"/>
                  </a:cubicBezTo>
                  <a:cubicBezTo>
                    <a:pt x="127" y="29"/>
                    <a:pt x="127" y="29"/>
                    <a:pt x="127" y="29"/>
                  </a:cubicBezTo>
                  <a:cubicBezTo>
                    <a:pt x="38" y="84"/>
                    <a:pt x="38" y="84"/>
                    <a:pt x="38" y="84"/>
                  </a:cubicBezTo>
                  <a:cubicBezTo>
                    <a:pt x="40" y="83"/>
                    <a:pt x="42" y="82"/>
                    <a:pt x="44" y="80"/>
                  </a:cubicBezTo>
                  <a:cubicBezTo>
                    <a:pt x="95" y="50"/>
                    <a:pt x="109" y="42"/>
                    <a:pt x="110" y="42"/>
                  </a:cubicBezTo>
                  <a:cubicBezTo>
                    <a:pt x="110" y="42"/>
                    <a:pt x="110" y="42"/>
                    <a:pt x="110" y="42"/>
                  </a:cubicBezTo>
                  <a:cubicBezTo>
                    <a:pt x="110" y="42"/>
                    <a:pt x="111" y="43"/>
                    <a:pt x="111" y="43"/>
                  </a:cubicBezTo>
                  <a:cubicBezTo>
                    <a:pt x="111" y="43"/>
                    <a:pt x="111" y="43"/>
                    <a:pt x="93" y="54"/>
                  </a:cubicBezTo>
                  <a:cubicBezTo>
                    <a:pt x="84" y="60"/>
                    <a:pt x="72" y="68"/>
                    <a:pt x="56" y="78"/>
                  </a:cubicBezTo>
                  <a:cubicBezTo>
                    <a:pt x="44" y="86"/>
                    <a:pt x="31" y="94"/>
                    <a:pt x="21" y="100"/>
                  </a:cubicBezTo>
                  <a:cubicBezTo>
                    <a:pt x="134" y="35"/>
                    <a:pt x="134" y="35"/>
                    <a:pt x="134" y="35"/>
                  </a:cubicBezTo>
                  <a:cubicBezTo>
                    <a:pt x="134" y="35"/>
                    <a:pt x="135" y="35"/>
                    <a:pt x="135" y="35"/>
                  </a:cubicBezTo>
                  <a:cubicBezTo>
                    <a:pt x="135" y="35"/>
                    <a:pt x="135" y="35"/>
                    <a:pt x="135" y="36"/>
                  </a:cubicBezTo>
                  <a:cubicBezTo>
                    <a:pt x="38" y="112"/>
                    <a:pt x="38" y="112"/>
                    <a:pt x="38" y="112"/>
                  </a:cubicBezTo>
                  <a:cubicBezTo>
                    <a:pt x="53" y="103"/>
                    <a:pt x="100" y="76"/>
                    <a:pt x="127" y="60"/>
                  </a:cubicBezTo>
                  <a:cubicBezTo>
                    <a:pt x="127" y="60"/>
                    <a:pt x="128" y="60"/>
                    <a:pt x="128" y="60"/>
                  </a:cubicBezTo>
                  <a:cubicBezTo>
                    <a:pt x="128" y="61"/>
                    <a:pt x="128" y="61"/>
                    <a:pt x="128" y="61"/>
                  </a:cubicBezTo>
                  <a:cubicBezTo>
                    <a:pt x="107" y="78"/>
                    <a:pt x="57" y="118"/>
                    <a:pt x="45" y="128"/>
                  </a:cubicBezTo>
                  <a:cubicBezTo>
                    <a:pt x="55" y="122"/>
                    <a:pt x="87" y="103"/>
                    <a:pt x="104" y="94"/>
                  </a:cubicBezTo>
                  <a:cubicBezTo>
                    <a:pt x="114" y="88"/>
                    <a:pt x="114" y="88"/>
                    <a:pt x="114" y="88"/>
                  </a:cubicBezTo>
                  <a:cubicBezTo>
                    <a:pt x="116" y="87"/>
                    <a:pt x="117" y="86"/>
                    <a:pt x="118" y="86"/>
                  </a:cubicBezTo>
                  <a:cubicBezTo>
                    <a:pt x="118" y="86"/>
                    <a:pt x="118" y="86"/>
                    <a:pt x="118" y="86"/>
                  </a:cubicBezTo>
                  <a:cubicBezTo>
                    <a:pt x="118" y="86"/>
                    <a:pt x="118" y="86"/>
                    <a:pt x="118" y="86"/>
                  </a:cubicBezTo>
                  <a:cubicBezTo>
                    <a:pt x="119" y="85"/>
                    <a:pt x="119" y="85"/>
                    <a:pt x="119" y="86"/>
                  </a:cubicBezTo>
                  <a:cubicBezTo>
                    <a:pt x="119" y="86"/>
                    <a:pt x="119" y="86"/>
                    <a:pt x="119" y="86"/>
                  </a:cubicBezTo>
                  <a:cubicBezTo>
                    <a:pt x="101" y="102"/>
                    <a:pt x="69" y="129"/>
                    <a:pt x="60" y="138"/>
                  </a:cubicBezTo>
                  <a:cubicBezTo>
                    <a:pt x="132" y="96"/>
                    <a:pt x="135" y="94"/>
                    <a:pt x="136" y="94"/>
                  </a:cubicBezTo>
                  <a:cubicBezTo>
                    <a:pt x="136" y="94"/>
                    <a:pt x="136" y="94"/>
                    <a:pt x="136" y="94"/>
                  </a:cubicBezTo>
                  <a:cubicBezTo>
                    <a:pt x="136" y="94"/>
                    <a:pt x="136" y="94"/>
                    <a:pt x="136" y="94"/>
                  </a:cubicBezTo>
                  <a:cubicBezTo>
                    <a:pt x="136" y="94"/>
                    <a:pt x="136" y="95"/>
                    <a:pt x="136" y="95"/>
                  </a:cubicBezTo>
                  <a:cubicBezTo>
                    <a:pt x="136" y="95"/>
                    <a:pt x="123" y="103"/>
                    <a:pt x="106" y="113"/>
                  </a:cubicBezTo>
                  <a:cubicBezTo>
                    <a:pt x="103" y="116"/>
                    <a:pt x="95" y="123"/>
                    <a:pt x="69" y="145"/>
                  </a:cubicBezTo>
                  <a:cubicBezTo>
                    <a:pt x="56" y="156"/>
                    <a:pt x="41" y="169"/>
                    <a:pt x="35" y="174"/>
                  </a:cubicBezTo>
                  <a:cubicBezTo>
                    <a:pt x="130" y="119"/>
                    <a:pt x="130" y="119"/>
                    <a:pt x="130" y="119"/>
                  </a:cubicBezTo>
                  <a:cubicBezTo>
                    <a:pt x="130" y="119"/>
                    <a:pt x="130" y="119"/>
                    <a:pt x="130" y="120"/>
                  </a:cubicBezTo>
                  <a:cubicBezTo>
                    <a:pt x="131" y="120"/>
                    <a:pt x="131" y="120"/>
                    <a:pt x="130" y="120"/>
                  </a:cubicBezTo>
                  <a:cubicBezTo>
                    <a:pt x="130" y="121"/>
                    <a:pt x="86" y="148"/>
                    <a:pt x="61" y="164"/>
                  </a:cubicBezTo>
                  <a:cubicBezTo>
                    <a:pt x="68" y="160"/>
                    <a:pt x="76" y="155"/>
                    <a:pt x="84" y="151"/>
                  </a:cubicBezTo>
                  <a:cubicBezTo>
                    <a:pt x="95" y="144"/>
                    <a:pt x="106" y="138"/>
                    <a:pt x="114" y="134"/>
                  </a:cubicBezTo>
                  <a:cubicBezTo>
                    <a:pt x="118" y="131"/>
                    <a:pt x="121" y="130"/>
                    <a:pt x="123" y="128"/>
                  </a:cubicBezTo>
                  <a:cubicBezTo>
                    <a:pt x="125" y="127"/>
                    <a:pt x="126" y="127"/>
                    <a:pt x="127" y="126"/>
                  </a:cubicBezTo>
                  <a:cubicBezTo>
                    <a:pt x="127" y="126"/>
                    <a:pt x="127" y="126"/>
                    <a:pt x="127" y="126"/>
                  </a:cubicBezTo>
                  <a:cubicBezTo>
                    <a:pt x="127" y="126"/>
                    <a:pt x="127" y="126"/>
                    <a:pt x="127" y="126"/>
                  </a:cubicBezTo>
                  <a:cubicBezTo>
                    <a:pt x="128" y="126"/>
                    <a:pt x="128" y="126"/>
                    <a:pt x="128" y="126"/>
                  </a:cubicBezTo>
                  <a:cubicBezTo>
                    <a:pt x="128" y="126"/>
                    <a:pt x="128" y="127"/>
                    <a:pt x="128" y="127"/>
                  </a:cubicBezTo>
                  <a:cubicBezTo>
                    <a:pt x="42" y="188"/>
                    <a:pt x="42" y="188"/>
                    <a:pt x="42" y="188"/>
                  </a:cubicBezTo>
                  <a:cubicBezTo>
                    <a:pt x="51" y="183"/>
                    <a:pt x="69" y="172"/>
                    <a:pt x="85" y="163"/>
                  </a:cubicBezTo>
                  <a:cubicBezTo>
                    <a:pt x="97" y="156"/>
                    <a:pt x="109" y="149"/>
                    <a:pt x="118" y="144"/>
                  </a:cubicBezTo>
                  <a:cubicBezTo>
                    <a:pt x="127" y="139"/>
                    <a:pt x="130" y="137"/>
                    <a:pt x="132" y="136"/>
                  </a:cubicBezTo>
                  <a:cubicBezTo>
                    <a:pt x="132" y="136"/>
                    <a:pt x="132" y="136"/>
                    <a:pt x="132" y="136"/>
                  </a:cubicBezTo>
                  <a:cubicBezTo>
                    <a:pt x="132" y="136"/>
                    <a:pt x="132" y="136"/>
                    <a:pt x="132" y="136"/>
                  </a:cubicBezTo>
                  <a:cubicBezTo>
                    <a:pt x="133" y="136"/>
                    <a:pt x="133" y="136"/>
                    <a:pt x="133" y="136"/>
                  </a:cubicBezTo>
                  <a:cubicBezTo>
                    <a:pt x="133" y="136"/>
                    <a:pt x="133" y="136"/>
                    <a:pt x="133" y="137"/>
                  </a:cubicBezTo>
                  <a:cubicBezTo>
                    <a:pt x="113" y="150"/>
                    <a:pt x="79" y="172"/>
                    <a:pt x="62" y="183"/>
                  </a:cubicBezTo>
                  <a:cubicBezTo>
                    <a:pt x="118" y="151"/>
                    <a:pt x="118" y="151"/>
                    <a:pt x="118" y="151"/>
                  </a:cubicBezTo>
                  <a:cubicBezTo>
                    <a:pt x="118" y="150"/>
                    <a:pt x="119" y="151"/>
                    <a:pt x="119" y="151"/>
                  </a:cubicBezTo>
                  <a:cubicBezTo>
                    <a:pt x="119" y="151"/>
                    <a:pt x="119" y="151"/>
                    <a:pt x="119" y="151"/>
                  </a:cubicBezTo>
                  <a:cubicBezTo>
                    <a:pt x="119" y="151"/>
                    <a:pt x="119" y="151"/>
                    <a:pt x="119" y="151"/>
                  </a:cubicBezTo>
                  <a:cubicBezTo>
                    <a:pt x="119" y="152"/>
                    <a:pt x="119" y="152"/>
                    <a:pt x="119" y="152"/>
                  </a:cubicBezTo>
                  <a:cubicBezTo>
                    <a:pt x="118" y="152"/>
                    <a:pt x="117" y="153"/>
                    <a:pt x="115" y="154"/>
                  </a:cubicBezTo>
                  <a:cubicBezTo>
                    <a:pt x="112" y="156"/>
                    <a:pt x="109" y="158"/>
                    <a:pt x="105" y="161"/>
                  </a:cubicBezTo>
                  <a:cubicBezTo>
                    <a:pt x="96" y="167"/>
                    <a:pt x="85" y="175"/>
                    <a:pt x="73" y="183"/>
                  </a:cubicBezTo>
                  <a:cubicBezTo>
                    <a:pt x="60" y="192"/>
                    <a:pt x="47" y="201"/>
                    <a:pt x="38" y="207"/>
                  </a:cubicBezTo>
                  <a:cubicBezTo>
                    <a:pt x="106" y="168"/>
                    <a:pt x="117" y="161"/>
                    <a:pt x="120" y="160"/>
                  </a:cubicBezTo>
                  <a:cubicBezTo>
                    <a:pt x="120" y="160"/>
                    <a:pt x="120" y="160"/>
                    <a:pt x="120" y="160"/>
                  </a:cubicBezTo>
                  <a:cubicBezTo>
                    <a:pt x="120" y="160"/>
                    <a:pt x="120" y="160"/>
                    <a:pt x="120" y="160"/>
                  </a:cubicBezTo>
                  <a:cubicBezTo>
                    <a:pt x="120" y="160"/>
                    <a:pt x="120" y="160"/>
                    <a:pt x="120" y="160"/>
                  </a:cubicBezTo>
                  <a:cubicBezTo>
                    <a:pt x="120" y="160"/>
                    <a:pt x="120" y="160"/>
                    <a:pt x="120" y="160"/>
                  </a:cubicBezTo>
                  <a:cubicBezTo>
                    <a:pt x="121" y="160"/>
                    <a:pt x="121" y="160"/>
                    <a:pt x="120" y="160"/>
                  </a:cubicBezTo>
                  <a:cubicBezTo>
                    <a:pt x="120" y="160"/>
                    <a:pt x="120" y="160"/>
                    <a:pt x="120" y="160"/>
                  </a:cubicBezTo>
                  <a:cubicBezTo>
                    <a:pt x="120" y="160"/>
                    <a:pt x="120" y="161"/>
                    <a:pt x="120" y="161"/>
                  </a:cubicBezTo>
                  <a:cubicBezTo>
                    <a:pt x="119" y="161"/>
                    <a:pt x="116" y="164"/>
                    <a:pt x="109" y="170"/>
                  </a:cubicBezTo>
                  <a:cubicBezTo>
                    <a:pt x="102" y="176"/>
                    <a:pt x="92" y="184"/>
                    <a:pt x="83" y="192"/>
                  </a:cubicBezTo>
                  <a:cubicBezTo>
                    <a:pt x="69" y="203"/>
                    <a:pt x="56" y="214"/>
                    <a:pt x="49" y="219"/>
                  </a:cubicBezTo>
                  <a:cubicBezTo>
                    <a:pt x="105" y="187"/>
                    <a:pt x="115" y="181"/>
                    <a:pt x="117" y="180"/>
                  </a:cubicBezTo>
                  <a:cubicBezTo>
                    <a:pt x="117" y="180"/>
                    <a:pt x="117" y="180"/>
                    <a:pt x="117" y="180"/>
                  </a:cubicBezTo>
                  <a:cubicBezTo>
                    <a:pt x="118" y="180"/>
                    <a:pt x="118" y="180"/>
                    <a:pt x="118" y="180"/>
                  </a:cubicBezTo>
                  <a:cubicBezTo>
                    <a:pt x="118" y="180"/>
                    <a:pt x="118" y="180"/>
                    <a:pt x="118" y="180"/>
                  </a:cubicBezTo>
                  <a:cubicBezTo>
                    <a:pt x="118" y="180"/>
                    <a:pt x="118" y="180"/>
                    <a:pt x="118" y="180"/>
                  </a:cubicBezTo>
                  <a:cubicBezTo>
                    <a:pt x="118" y="180"/>
                    <a:pt x="118" y="181"/>
                    <a:pt x="118" y="181"/>
                  </a:cubicBezTo>
                  <a:cubicBezTo>
                    <a:pt x="56" y="225"/>
                    <a:pt x="56" y="225"/>
                    <a:pt x="56" y="225"/>
                  </a:cubicBezTo>
                  <a:cubicBezTo>
                    <a:pt x="114" y="191"/>
                    <a:pt x="125" y="185"/>
                    <a:pt x="127" y="184"/>
                  </a:cubicBezTo>
                  <a:cubicBezTo>
                    <a:pt x="127" y="184"/>
                    <a:pt x="127" y="184"/>
                    <a:pt x="127" y="184"/>
                  </a:cubicBezTo>
                  <a:cubicBezTo>
                    <a:pt x="127" y="184"/>
                    <a:pt x="127" y="184"/>
                    <a:pt x="127" y="184"/>
                  </a:cubicBezTo>
                  <a:cubicBezTo>
                    <a:pt x="128" y="183"/>
                    <a:pt x="128" y="183"/>
                    <a:pt x="128" y="184"/>
                  </a:cubicBezTo>
                  <a:cubicBezTo>
                    <a:pt x="128" y="184"/>
                    <a:pt x="128" y="184"/>
                    <a:pt x="128" y="184"/>
                  </a:cubicBezTo>
                  <a:cubicBezTo>
                    <a:pt x="128" y="184"/>
                    <a:pt x="128" y="184"/>
                    <a:pt x="128" y="184"/>
                  </a:cubicBezTo>
                  <a:cubicBezTo>
                    <a:pt x="40" y="255"/>
                    <a:pt x="40" y="255"/>
                    <a:pt x="40" y="255"/>
                  </a:cubicBezTo>
                  <a:cubicBezTo>
                    <a:pt x="53" y="247"/>
                    <a:pt x="88" y="227"/>
                    <a:pt x="109" y="215"/>
                  </a:cubicBezTo>
                  <a:cubicBezTo>
                    <a:pt x="109" y="215"/>
                    <a:pt x="109" y="215"/>
                    <a:pt x="109" y="215"/>
                  </a:cubicBezTo>
                  <a:cubicBezTo>
                    <a:pt x="109" y="215"/>
                    <a:pt x="109" y="215"/>
                    <a:pt x="109" y="215"/>
                  </a:cubicBezTo>
                  <a:cubicBezTo>
                    <a:pt x="109" y="215"/>
                    <a:pt x="109" y="215"/>
                    <a:pt x="109" y="215"/>
                  </a:cubicBezTo>
                  <a:cubicBezTo>
                    <a:pt x="109" y="215"/>
                    <a:pt x="109" y="215"/>
                    <a:pt x="110" y="215"/>
                  </a:cubicBezTo>
                  <a:cubicBezTo>
                    <a:pt x="110" y="215"/>
                    <a:pt x="110" y="215"/>
                    <a:pt x="109" y="215"/>
                  </a:cubicBezTo>
                  <a:cubicBezTo>
                    <a:pt x="105" y="218"/>
                    <a:pt x="99" y="222"/>
                    <a:pt x="93" y="225"/>
                  </a:cubicBezTo>
                  <a:cubicBezTo>
                    <a:pt x="113" y="214"/>
                    <a:pt x="113" y="214"/>
                    <a:pt x="113" y="214"/>
                  </a:cubicBezTo>
                  <a:cubicBezTo>
                    <a:pt x="113" y="214"/>
                    <a:pt x="113" y="214"/>
                    <a:pt x="113" y="214"/>
                  </a:cubicBezTo>
                  <a:cubicBezTo>
                    <a:pt x="113" y="214"/>
                    <a:pt x="113" y="214"/>
                    <a:pt x="113" y="214"/>
                  </a:cubicBezTo>
                  <a:cubicBezTo>
                    <a:pt x="113" y="214"/>
                    <a:pt x="113" y="214"/>
                    <a:pt x="113" y="215"/>
                  </a:cubicBezTo>
                  <a:cubicBezTo>
                    <a:pt x="113" y="215"/>
                    <a:pt x="113" y="215"/>
                    <a:pt x="113" y="215"/>
                  </a:cubicBezTo>
                  <a:cubicBezTo>
                    <a:pt x="113" y="215"/>
                    <a:pt x="113" y="215"/>
                    <a:pt x="113" y="215"/>
                  </a:cubicBezTo>
                  <a:cubicBezTo>
                    <a:pt x="111" y="216"/>
                    <a:pt x="104" y="222"/>
                    <a:pt x="72" y="245"/>
                  </a:cubicBezTo>
                  <a:cubicBezTo>
                    <a:pt x="59" y="254"/>
                    <a:pt x="46" y="264"/>
                    <a:pt x="38" y="269"/>
                  </a:cubicBezTo>
                  <a:cubicBezTo>
                    <a:pt x="41" y="268"/>
                    <a:pt x="44" y="266"/>
                    <a:pt x="48" y="263"/>
                  </a:cubicBezTo>
                  <a:cubicBezTo>
                    <a:pt x="116" y="224"/>
                    <a:pt x="133" y="214"/>
                    <a:pt x="136" y="212"/>
                  </a:cubicBezTo>
                  <a:cubicBezTo>
                    <a:pt x="136" y="212"/>
                    <a:pt x="136" y="212"/>
                    <a:pt x="136" y="212"/>
                  </a:cubicBezTo>
                  <a:cubicBezTo>
                    <a:pt x="136" y="212"/>
                    <a:pt x="136" y="212"/>
                    <a:pt x="136" y="212"/>
                  </a:cubicBezTo>
                  <a:cubicBezTo>
                    <a:pt x="136" y="212"/>
                    <a:pt x="137" y="212"/>
                    <a:pt x="137" y="212"/>
                  </a:cubicBezTo>
                  <a:cubicBezTo>
                    <a:pt x="137" y="212"/>
                    <a:pt x="137" y="212"/>
                    <a:pt x="137" y="213"/>
                  </a:cubicBezTo>
                  <a:cubicBezTo>
                    <a:pt x="137" y="213"/>
                    <a:pt x="137" y="213"/>
                    <a:pt x="137" y="213"/>
                  </a:cubicBezTo>
                  <a:cubicBezTo>
                    <a:pt x="137" y="213"/>
                    <a:pt x="137" y="213"/>
                    <a:pt x="137" y="213"/>
                  </a:cubicBezTo>
                  <a:cubicBezTo>
                    <a:pt x="137" y="213"/>
                    <a:pt x="132" y="216"/>
                    <a:pt x="125" y="220"/>
                  </a:cubicBezTo>
                  <a:cubicBezTo>
                    <a:pt x="125" y="220"/>
                    <a:pt x="125" y="220"/>
                    <a:pt x="125" y="220"/>
                  </a:cubicBezTo>
                  <a:cubicBezTo>
                    <a:pt x="74" y="252"/>
                    <a:pt x="74" y="252"/>
                    <a:pt x="74" y="252"/>
                  </a:cubicBezTo>
                  <a:cubicBezTo>
                    <a:pt x="83" y="247"/>
                    <a:pt x="93" y="241"/>
                    <a:pt x="102" y="236"/>
                  </a:cubicBezTo>
                  <a:cubicBezTo>
                    <a:pt x="133" y="218"/>
                    <a:pt x="133" y="218"/>
                    <a:pt x="133" y="218"/>
                  </a:cubicBezTo>
                  <a:cubicBezTo>
                    <a:pt x="135" y="217"/>
                    <a:pt x="135" y="217"/>
                    <a:pt x="136" y="216"/>
                  </a:cubicBezTo>
                  <a:cubicBezTo>
                    <a:pt x="136" y="216"/>
                    <a:pt x="136" y="216"/>
                    <a:pt x="136" y="216"/>
                  </a:cubicBezTo>
                  <a:cubicBezTo>
                    <a:pt x="136" y="216"/>
                    <a:pt x="136" y="216"/>
                    <a:pt x="136" y="216"/>
                  </a:cubicBezTo>
                  <a:cubicBezTo>
                    <a:pt x="137" y="216"/>
                    <a:pt x="137" y="216"/>
                    <a:pt x="137" y="216"/>
                  </a:cubicBezTo>
                  <a:cubicBezTo>
                    <a:pt x="137" y="216"/>
                    <a:pt x="137" y="217"/>
                    <a:pt x="137" y="217"/>
                  </a:cubicBezTo>
                  <a:cubicBezTo>
                    <a:pt x="137" y="217"/>
                    <a:pt x="137" y="217"/>
                    <a:pt x="137" y="217"/>
                  </a:cubicBezTo>
                  <a:cubicBezTo>
                    <a:pt x="137" y="217"/>
                    <a:pt x="136" y="217"/>
                    <a:pt x="136" y="217"/>
                  </a:cubicBezTo>
                  <a:cubicBezTo>
                    <a:pt x="135" y="218"/>
                    <a:pt x="134" y="218"/>
                    <a:pt x="132" y="220"/>
                  </a:cubicBezTo>
                  <a:cubicBezTo>
                    <a:pt x="129" y="221"/>
                    <a:pt x="125" y="224"/>
                    <a:pt x="120" y="227"/>
                  </a:cubicBezTo>
                  <a:cubicBezTo>
                    <a:pt x="119" y="227"/>
                    <a:pt x="117" y="228"/>
                    <a:pt x="116" y="229"/>
                  </a:cubicBezTo>
                  <a:cubicBezTo>
                    <a:pt x="116" y="230"/>
                    <a:pt x="116" y="230"/>
                    <a:pt x="108" y="236"/>
                  </a:cubicBezTo>
                  <a:cubicBezTo>
                    <a:pt x="103" y="241"/>
                    <a:pt x="96" y="246"/>
                    <a:pt x="89" y="252"/>
                  </a:cubicBezTo>
                  <a:cubicBezTo>
                    <a:pt x="71" y="267"/>
                    <a:pt x="48" y="287"/>
                    <a:pt x="40" y="294"/>
                  </a:cubicBezTo>
                  <a:cubicBezTo>
                    <a:pt x="45" y="291"/>
                    <a:pt x="55" y="285"/>
                    <a:pt x="66" y="278"/>
                  </a:cubicBezTo>
                  <a:cubicBezTo>
                    <a:pt x="127" y="243"/>
                    <a:pt x="133" y="239"/>
                    <a:pt x="134" y="239"/>
                  </a:cubicBezTo>
                  <a:cubicBezTo>
                    <a:pt x="134" y="239"/>
                    <a:pt x="134" y="240"/>
                    <a:pt x="134" y="240"/>
                  </a:cubicBezTo>
                  <a:cubicBezTo>
                    <a:pt x="134" y="240"/>
                    <a:pt x="134" y="240"/>
                    <a:pt x="124" y="248"/>
                  </a:cubicBezTo>
                  <a:cubicBezTo>
                    <a:pt x="118" y="253"/>
                    <a:pt x="110" y="259"/>
                    <a:pt x="101" y="266"/>
                  </a:cubicBezTo>
                  <a:cubicBezTo>
                    <a:pt x="82" y="280"/>
                    <a:pt x="60" y="297"/>
                    <a:pt x="52" y="304"/>
                  </a:cubicBezTo>
                  <a:cubicBezTo>
                    <a:pt x="65" y="297"/>
                    <a:pt x="111" y="270"/>
                    <a:pt x="136" y="255"/>
                  </a:cubicBezTo>
                  <a:cubicBezTo>
                    <a:pt x="136" y="255"/>
                    <a:pt x="136" y="255"/>
                    <a:pt x="136" y="255"/>
                  </a:cubicBezTo>
                  <a:cubicBezTo>
                    <a:pt x="136" y="255"/>
                    <a:pt x="136" y="255"/>
                    <a:pt x="137" y="255"/>
                  </a:cubicBezTo>
                  <a:cubicBezTo>
                    <a:pt x="137" y="256"/>
                    <a:pt x="137" y="256"/>
                    <a:pt x="136" y="256"/>
                  </a:cubicBezTo>
                  <a:cubicBezTo>
                    <a:pt x="136" y="256"/>
                    <a:pt x="136" y="256"/>
                    <a:pt x="136" y="256"/>
                  </a:cubicBezTo>
                  <a:cubicBezTo>
                    <a:pt x="136" y="256"/>
                    <a:pt x="136" y="256"/>
                    <a:pt x="136" y="256"/>
                  </a:cubicBezTo>
                  <a:cubicBezTo>
                    <a:pt x="135" y="257"/>
                    <a:pt x="131" y="260"/>
                    <a:pt x="120" y="267"/>
                  </a:cubicBezTo>
                  <a:cubicBezTo>
                    <a:pt x="110" y="273"/>
                    <a:pt x="97" y="282"/>
                    <a:pt x="84" y="290"/>
                  </a:cubicBezTo>
                  <a:cubicBezTo>
                    <a:pt x="72" y="298"/>
                    <a:pt x="59" y="306"/>
                    <a:pt x="50" y="312"/>
                  </a:cubicBezTo>
                  <a:cubicBezTo>
                    <a:pt x="106" y="279"/>
                    <a:pt x="118" y="273"/>
                    <a:pt x="120" y="272"/>
                  </a:cubicBezTo>
                  <a:cubicBezTo>
                    <a:pt x="120" y="272"/>
                    <a:pt x="120" y="272"/>
                    <a:pt x="120"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1" y="272"/>
                    <a:pt x="121" y="272"/>
                    <a:pt x="121" y="272"/>
                  </a:cubicBezTo>
                  <a:cubicBezTo>
                    <a:pt x="120" y="273"/>
                    <a:pt x="119" y="273"/>
                    <a:pt x="117" y="275"/>
                  </a:cubicBezTo>
                  <a:cubicBezTo>
                    <a:pt x="115" y="276"/>
                    <a:pt x="111" y="278"/>
                    <a:pt x="107" y="281"/>
                  </a:cubicBezTo>
                  <a:cubicBezTo>
                    <a:pt x="100" y="285"/>
                    <a:pt x="90" y="291"/>
                    <a:pt x="81" y="297"/>
                  </a:cubicBezTo>
                  <a:cubicBezTo>
                    <a:pt x="97" y="287"/>
                    <a:pt x="115" y="277"/>
                    <a:pt x="128" y="269"/>
                  </a:cubicBezTo>
                  <a:cubicBezTo>
                    <a:pt x="128" y="269"/>
                    <a:pt x="129" y="269"/>
                    <a:pt x="129" y="269"/>
                  </a:cubicBezTo>
                  <a:cubicBezTo>
                    <a:pt x="129" y="269"/>
                    <a:pt x="129" y="270"/>
                    <a:pt x="129" y="270"/>
                  </a:cubicBezTo>
                  <a:cubicBezTo>
                    <a:pt x="102" y="292"/>
                    <a:pt x="53" y="330"/>
                    <a:pt x="41" y="341"/>
                  </a:cubicBezTo>
                  <a:cubicBezTo>
                    <a:pt x="128" y="291"/>
                    <a:pt x="128" y="291"/>
                    <a:pt x="128" y="291"/>
                  </a:cubicBezTo>
                  <a:cubicBezTo>
                    <a:pt x="128" y="291"/>
                    <a:pt x="128" y="291"/>
                    <a:pt x="128" y="291"/>
                  </a:cubicBezTo>
                  <a:cubicBezTo>
                    <a:pt x="128" y="291"/>
                    <a:pt x="128" y="291"/>
                    <a:pt x="128" y="291"/>
                  </a:cubicBezTo>
                  <a:cubicBezTo>
                    <a:pt x="128" y="291"/>
                    <a:pt x="129" y="291"/>
                    <a:pt x="128" y="292"/>
                  </a:cubicBezTo>
                  <a:cubicBezTo>
                    <a:pt x="128" y="292"/>
                    <a:pt x="128" y="292"/>
                    <a:pt x="128" y="292"/>
                  </a:cubicBezTo>
                  <a:cubicBezTo>
                    <a:pt x="128" y="292"/>
                    <a:pt x="128" y="292"/>
                    <a:pt x="128" y="292"/>
                  </a:cubicBezTo>
                  <a:cubicBezTo>
                    <a:pt x="126" y="293"/>
                    <a:pt x="123" y="295"/>
                    <a:pt x="114" y="301"/>
                  </a:cubicBezTo>
                  <a:cubicBezTo>
                    <a:pt x="105" y="307"/>
                    <a:pt x="93" y="315"/>
                    <a:pt x="82" y="323"/>
                  </a:cubicBezTo>
                  <a:cubicBezTo>
                    <a:pt x="68" y="332"/>
                    <a:pt x="53" y="341"/>
                    <a:pt x="45" y="347"/>
                  </a:cubicBezTo>
                  <a:cubicBezTo>
                    <a:pt x="60" y="338"/>
                    <a:pt x="92" y="320"/>
                    <a:pt x="111" y="309"/>
                  </a:cubicBezTo>
                  <a:cubicBezTo>
                    <a:pt x="111" y="309"/>
                    <a:pt x="111" y="309"/>
                    <a:pt x="111" y="309"/>
                  </a:cubicBezTo>
                  <a:cubicBezTo>
                    <a:pt x="111" y="309"/>
                    <a:pt x="111" y="309"/>
                    <a:pt x="111" y="309"/>
                  </a:cubicBezTo>
                  <a:cubicBezTo>
                    <a:pt x="111" y="309"/>
                    <a:pt x="111" y="309"/>
                    <a:pt x="111" y="309"/>
                  </a:cubicBezTo>
                  <a:cubicBezTo>
                    <a:pt x="111" y="310"/>
                    <a:pt x="111" y="310"/>
                    <a:pt x="111" y="310"/>
                  </a:cubicBezTo>
                  <a:cubicBezTo>
                    <a:pt x="111" y="310"/>
                    <a:pt x="111" y="310"/>
                    <a:pt x="111" y="310"/>
                  </a:cubicBezTo>
                  <a:cubicBezTo>
                    <a:pt x="109" y="311"/>
                    <a:pt x="102" y="317"/>
                    <a:pt x="70" y="339"/>
                  </a:cubicBezTo>
                  <a:cubicBezTo>
                    <a:pt x="59" y="347"/>
                    <a:pt x="46" y="355"/>
                    <a:pt x="39" y="361"/>
                  </a:cubicBezTo>
                  <a:cubicBezTo>
                    <a:pt x="110" y="319"/>
                    <a:pt x="110" y="319"/>
                    <a:pt x="111" y="319"/>
                  </a:cubicBezTo>
                  <a:cubicBezTo>
                    <a:pt x="110" y="320"/>
                    <a:pt x="110" y="320"/>
                    <a:pt x="110" y="320"/>
                  </a:cubicBezTo>
                  <a:cubicBezTo>
                    <a:pt x="110" y="320"/>
                    <a:pt x="110" y="320"/>
                    <a:pt x="110" y="320"/>
                  </a:cubicBezTo>
                  <a:cubicBezTo>
                    <a:pt x="110" y="320"/>
                    <a:pt x="110" y="320"/>
                    <a:pt x="110" y="320"/>
                  </a:cubicBezTo>
                  <a:cubicBezTo>
                    <a:pt x="111" y="320"/>
                    <a:pt x="111" y="320"/>
                    <a:pt x="111" y="320"/>
                  </a:cubicBezTo>
                  <a:cubicBezTo>
                    <a:pt x="109" y="321"/>
                    <a:pt x="30" y="367"/>
                    <a:pt x="29" y="367"/>
                  </a:cubicBezTo>
                  <a:cubicBezTo>
                    <a:pt x="29" y="367"/>
                    <a:pt x="29" y="367"/>
                    <a:pt x="29" y="3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20" name="图片 19"/>
          <p:cNvPicPr>
            <a:picLocks noChangeAspect="1"/>
          </p:cNvPicPr>
          <p:nvPr userDrawn="1"/>
        </p:nvPicPr>
        <p:blipFill rotWithShape="1">
          <a:blip r:embed="rId5"/>
          <a:srcRect l="40886" t="7385" r="27768" b="10142"/>
          <a:stretch/>
        </p:blipFill>
        <p:spPr>
          <a:xfrm>
            <a:off x="5248325" y="4838721"/>
            <a:ext cx="1412240" cy="1473200"/>
          </a:xfrm>
          <a:prstGeom prst="rect">
            <a:avLst/>
          </a:prstGeom>
        </p:spPr>
      </p:pic>
      <p:pic>
        <p:nvPicPr>
          <p:cNvPr id="21" name="图片 20"/>
          <p:cNvPicPr>
            <a:picLocks noChangeAspect="1"/>
          </p:cNvPicPr>
          <p:nvPr userDrawn="1"/>
        </p:nvPicPr>
        <p:blipFill rotWithShape="1">
          <a:blip r:embed="rId6"/>
          <a:srcRect l="35909" t="8184" r="27558" b="12755"/>
          <a:stretch/>
        </p:blipFill>
        <p:spPr>
          <a:xfrm>
            <a:off x="6969779" y="4819964"/>
            <a:ext cx="1645920" cy="1412241"/>
          </a:xfrm>
          <a:prstGeom prst="rect">
            <a:avLst/>
          </a:prstGeom>
        </p:spPr>
      </p:pic>
    </p:spTree>
    <p:extLst>
      <p:ext uri="{BB962C8B-B14F-4D97-AF65-F5344CB8AC3E}">
        <p14:creationId xmlns:p14="http://schemas.microsoft.com/office/powerpoint/2010/main" val="104373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11231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310537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74627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499B917-A8F2-4D81-9DA6-3C9311A049E6}" type="datetimeFigureOut">
              <a:rPr lang="zh-CN" altLang="en-US" smtClean="0"/>
              <a:t>2023/10/11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194295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0155" y="5992009"/>
            <a:ext cx="1031849" cy="629428"/>
          </a:xfrm>
          <a:prstGeom prst="rect">
            <a:avLst/>
          </a:prstGeom>
        </p:spPr>
      </p:pic>
    </p:spTree>
    <p:extLst>
      <p:ext uri="{BB962C8B-B14F-4D97-AF65-F5344CB8AC3E}">
        <p14:creationId xmlns:p14="http://schemas.microsoft.com/office/powerpoint/2010/main" val="184869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4000" kern="1200">
          <a:solidFill>
            <a:srgbClr val="331E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9B917-A8F2-4D81-9DA6-3C9311A049E6}" type="datetimeFigureOut">
              <a:rPr lang="zh-CN" altLang="en-US" smtClean="0"/>
              <a:t>2023/10/11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B5F99-307A-4CC9-9B88-2F1B7C30AC13}" type="slidenum">
              <a:rPr lang="zh-CN" altLang="en-US" smtClean="0"/>
              <a:t>‹#›</a:t>
            </a:fld>
            <a:endParaRPr lang="zh-CN" altLang="en-US"/>
          </a:p>
        </p:txBody>
      </p:sp>
    </p:spTree>
    <p:extLst>
      <p:ext uri="{BB962C8B-B14F-4D97-AF65-F5344CB8AC3E}">
        <p14:creationId xmlns:p14="http://schemas.microsoft.com/office/powerpoint/2010/main" val="67694642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3.emf"/><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hrm.org/ResourcesAndTools/tools-and-samples/interview-questions/Pages/default.aspx" TargetMode="External"/><Relationship Id="rId2" Type="http://schemas.openxmlformats.org/officeDocument/2006/relationships/hyperlink" Target="https://business.linkedin.com/talent-solutions/resources/interviewing-talent/behavioral-interview-questions-important-soft-skills" TargetMode="External"/><Relationship Id="rId1" Type="http://schemas.openxmlformats.org/officeDocument/2006/relationships/slideLayout" Target="../slideLayouts/slideLayout2.xml"/><Relationship Id="rId4" Type="http://schemas.openxmlformats.org/officeDocument/2006/relationships/hyperlink" Target="https://chat.openai.com/share/d182c0f6-6fff-4849-a5f2-c0e9266c7c3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Friday Microlearning</a:t>
            </a:r>
          </a:p>
        </p:txBody>
      </p:sp>
      <p:sp>
        <p:nvSpPr>
          <p:cNvPr id="3" name="Subtitle 2"/>
          <p:cNvSpPr>
            <a:spLocks noGrp="1"/>
          </p:cNvSpPr>
          <p:nvPr>
            <p:ph type="subTitle" idx="1"/>
          </p:nvPr>
        </p:nvSpPr>
        <p:spPr/>
        <p:txBody>
          <a:bodyPr>
            <a:normAutofit/>
          </a:bodyPr>
          <a:lstStyle/>
          <a:p>
            <a:r>
              <a:rPr lang="en-US" sz="3600" dirty="0"/>
              <a:t>Creating Interview Questions</a:t>
            </a:r>
          </a:p>
        </p:txBody>
      </p:sp>
    </p:spTree>
    <p:extLst>
      <p:ext uri="{BB962C8B-B14F-4D97-AF65-F5344CB8AC3E}">
        <p14:creationId xmlns:p14="http://schemas.microsoft.com/office/powerpoint/2010/main" val="33635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CF05-6522-43E8-85EF-3454F3DEE54C}"/>
              </a:ext>
            </a:extLst>
          </p:cNvPr>
          <p:cNvSpPr>
            <a:spLocks noGrp="1"/>
          </p:cNvSpPr>
          <p:nvPr>
            <p:ph type="title"/>
          </p:nvPr>
        </p:nvSpPr>
        <p:spPr/>
        <p:txBody>
          <a:bodyPr/>
          <a:lstStyle/>
          <a:p>
            <a:r>
              <a:rPr lang="en-US" dirty="0"/>
              <a:t>Behavioral/Situational Questions </a:t>
            </a:r>
          </a:p>
        </p:txBody>
      </p:sp>
      <p:sp>
        <p:nvSpPr>
          <p:cNvPr id="4" name="Text Placeholder 3">
            <a:extLst>
              <a:ext uri="{FF2B5EF4-FFF2-40B4-BE49-F238E27FC236}">
                <a16:creationId xmlns:a16="http://schemas.microsoft.com/office/drawing/2014/main" id="{2285DDFC-8287-4055-A5C1-3AC46A01465D}"/>
              </a:ext>
            </a:extLst>
          </p:cNvPr>
          <p:cNvSpPr>
            <a:spLocks noGrp="1"/>
          </p:cNvSpPr>
          <p:nvPr>
            <p:ph type="body" sz="quarter" idx="10"/>
          </p:nvPr>
        </p:nvSpPr>
        <p:spPr>
          <a:xfrm>
            <a:off x="609600" y="1154794"/>
            <a:ext cx="10972800" cy="658101"/>
          </a:xfrm>
        </p:spPr>
        <p:txBody>
          <a:bodyPr/>
          <a:lstStyle/>
          <a:p>
            <a:endParaRPr lang="en-US" dirty="0"/>
          </a:p>
          <a:p>
            <a:r>
              <a:rPr lang="en-US" sz="2400" dirty="0"/>
              <a:t>Example: Problem-solving/Analysis</a:t>
            </a:r>
          </a:p>
          <a:p>
            <a:endParaRPr lang="en-US" dirty="0"/>
          </a:p>
          <a:p>
            <a:endParaRPr lang="en-US" dirty="0"/>
          </a:p>
          <a:p>
            <a:r>
              <a:rPr lang="en-US" sz="2000" dirty="0"/>
              <a:t>Behavioral</a:t>
            </a:r>
          </a:p>
          <a:p>
            <a:r>
              <a:rPr lang="en-US" sz="2000" b="0" i="0" dirty="0">
                <a:solidFill>
                  <a:schemeClr val="bg1">
                    <a:lumMod val="50000"/>
                  </a:schemeClr>
                </a:solidFill>
              </a:rPr>
              <a:t>Describe a time when you were able to overcome a communications barrier(s).</a:t>
            </a:r>
          </a:p>
          <a:p>
            <a:endParaRPr lang="en-US" sz="2000" dirty="0">
              <a:solidFill>
                <a:schemeClr val="bg1">
                  <a:lumMod val="50000"/>
                </a:schemeClr>
              </a:solidFill>
            </a:endParaRPr>
          </a:p>
          <a:p>
            <a:r>
              <a:rPr lang="en-US" sz="2000" dirty="0"/>
              <a:t>Situational</a:t>
            </a:r>
          </a:p>
          <a:p>
            <a:r>
              <a:rPr lang="en-US" sz="2000" b="0" i="0" dirty="0">
                <a:solidFill>
                  <a:schemeClr val="bg1">
                    <a:lumMod val="50000"/>
                  </a:schemeClr>
                </a:solidFill>
              </a:rPr>
              <a:t>Two members of a team do great work, but they do not work well together. What are some of the key ways to get them to work together better?</a:t>
            </a:r>
            <a:endParaRPr lang="en-US" sz="2000" dirty="0">
              <a:solidFill>
                <a:schemeClr val="bg1">
                  <a:lumMod val="50000"/>
                </a:schemeClr>
              </a:solidFill>
            </a:endParaRPr>
          </a:p>
        </p:txBody>
      </p:sp>
    </p:spTree>
    <p:extLst>
      <p:ext uri="{BB962C8B-B14F-4D97-AF65-F5344CB8AC3E}">
        <p14:creationId xmlns:p14="http://schemas.microsoft.com/office/powerpoint/2010/main" val="63057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E846-B65E-4777-8FD2-D9CB05544191}"/>
              </a:ext>
            </a:extLst>
          </p:cNvPr>
          <p:cNvSpPr>
            <a:spLocks noGrp="1"/>
          </p:cNvSpPr>
          <p:nvPr>
            <p:ph type="title"/>
          </p:nvPr>
        </p:nvSpPr>
        <p:spPr/>
        <p:txBody>
          <a:bodyPr/>
          <a:lstStyle/>
          <a:p>
            <a:r>
              <a:rPr lang="en-US" sz="3200" dirty="0"/>
              <a:t>Tips for Interview Questions That Result in Great Hires</a:t>
            </a:r>
            <a:br>
              <a:rPr lang="en-US" dirty="0"/>
            </a:br>
            <a:endParaRPr lang="en-US" dirty="0"/>
          </a:p>
        </p:txBody>
      </p:sp>
      <p:grpSp>
        <p:nvGrpSpPr>
          <p:cNvPr id="5" name="chenying0907 2">
            <a:extLst>
              <a:ext uri="{FF2B5EF4-FFF2-40B4-BE49-F238E27FC236}">
                <a16:creationId xmlns:a16="http://schemas.microsoft.com/office/drawing/2014/main" id="{2DA190E8-C129-4024-B638-241435AE179C}"/>
              </a:ext>
            </a:extLst>
          </p:cNvPr>
          <p:cNvGrpSpPr/>
          <p:nvPr/>
        </p:nvGrpSpPr>
        <p:grpSpPr>
          <a:xfrm>
            <a:off x="4274201" y="1284973"/>
            <a:ext cx="5656521" cy="4298627"/>
            <a:chOff x="3211092" y="1549976"/>
            <a:chExt cx="4465261" cy="4298627"/>
          </a:xfrm>
        </p:grpSpPr>
        <p:sp>
          <p:nvSpPr>
            <p:cNvPr id="6" name="文本框 1">
              <a:extLst>
                <a:ext uri="{FF2B5EF4-FFF2-40B4-BE49-F238E27FC236}">
                  <a16:creationId xmlns:a16="http://schemas.microsoft.com/office/drawing/2014/main" id="{493526B1-E99B-4041-8D16-26AAE7CDD7B0}"/>
                </a:ext>
              </a:extLst>
            </p:cNvPr>
            <p:cNvSpPr txBox="1"/>
            <p:nvPr/>
          </p:nvSpPr>
          <p:spPr>
            <a:xfrm>
              <a:off x="5082989" y="1549976"/>
              <a:ext cx="1317812" cy="461665"/>
            </a:xfrm>
            <a:prstGeom prst="rect">
              <a:avLst/>
            </a:prstGeom>
            <a:noFill/>
          </p:spPr>
          <p:txBody>
            <a:bodyPr wrap="square" rtlCol="0">
              <a:spAutoFit/>
            </a:bodyPr>
            <a:lstStyle/>
            <a:p>
              <a:endParaRPr lang="zh-CN" altLang="en-US" sz="2400" b="1" dirty="0">
                <a:solidFill>
                  <a:srgbClr val="5F7797"/>
                </a:solidFill>
              </a:endParaRPr>
            </a:p>
          </p:txBody>
        </p:sp>
        <p:sp>
          <p:nvSpPr>
            <p:cNvPr id="7" name="TextBox 177">
              <a:extLst>
                <a:ext uri="{FF2B5EF4-FFF2-40B4-BE49-F238E27FC236}">
                  <a16:creationId xmlns:a16="http://schemas.microsoft.com/office/drawing/2014/main" id="{2813D471-3048-4154-82B1-52CAADC844CC}"/>
                </a:ext>
              </a:extLst>
            </p:cNvPr>
            <p:cNvSpPr txBox="1"/>
            <p:nvPr/>
          </p:nvSpPr>
          <p:spPr>
            <a:xfrm>
              <a:off x="3211092" y="1648992"/>
              <a:ext cx="4465261" cy="4199611"/>
            </a:xfrm>
            <a:prstGeom prst="rect">
              <a:avLst/>
            </a:prstGeom>
            <a:noFill/>
          </p:spPr>
          <p:txBody>
            <a:bodyPr wrap="square" rtlCol="0">
              <a:spAutoFit/>
            </a:bodyPr>
            <a:lstStyle>
              <a:defPPr>
                <a:defRPr lang="zh-CN"/>
              </a:defPPr>
              <a:lvl1pPr algn="just">
                <a:lnSpc>
                  <a:spcPts val="2160"/>
                </a:lnSpc>
                <a:defRPr>
                  <a:solidFill>
                    <a:schemeClr val="bg1">
                      <a:lumMod val="50000"/>
                    </a:schemeClr>
                  </a:solidFill>
                  <a:latin typeface="Signika Negative" pitchFamily="2" charset="0"/>
                </a:defRPr>
              </a:lvl1pPr>
            </a:lstStyle>
            <a:p>
              <a:pPr>
                <a:lnSpc>
                  <a:spcPct val="150000"/>
                </a:lnSpc>
              </a:pPr>
              <a:r>
                <a:rPr lang="en-US" altLang="zh-CN" sz="2000" dirty="0">
                  <a:solidFill>
                    <a:srgbClr val="6A4C92"/>
                  </a:solidFill>
                </a:rPr>
                <a:t>1. Legality </a:t>
              </a:r>
            </a:p>
            <a:p>
              <a:pPr>
                <a:lnSpc>
                  <a:spcPct val="150000"/>
                </a:lnSpc>
              </a:pPr>
              <a:r>
                <a:rPr lang="en-US" altLang="zh-CN" sz="2000" dirty="0">
                  <a:solidFill>
                    <a:srgbClr val="6A4C92"/>
                  </a:solidFill>
                </a:rPr>
                <a:t>2. ‘Fit’</a:t>
              </a:r>
            </a:p>
            <a:p>
              <a:pPr>
                <a:lnSpc>
                  <a:spcPct val="150000"/>
                </a:lnSpc>
              </a:pPr>
              <a:r>
                <a:rPr lang="en-US" altLang="zh-CN" sz="2000" dirty="0">
                  <a:solidFill>
                    <a:srgbClr val="6A4C92"/>
                  </a:solidFill>
                </a:rPr>
                <a:t>3. Avoid easy-to-practice questions.</a:t>
              </a:r>
            </a:p>
            <a:p>
              <a:pPr>
                <a:lnSpc>
                  <a:spcPct val="150000"/>
                </a:lnSpc>
              </a:pPr>
              <a:r>
                <a:rPr lang="en-US" altLang="zh-CN" sz="2000" dirty="0">
                  <a:solidFill>
                    <a:srgbClr val="6A4C92"/>
                  </a:solidFill>
                </a:rPr>
                <a:t>4. Assess their ability to solve a problem</a:t>
              </a:r>
            </a:p>
            <a:p>
              <a:pPr>
                <a:lnSpc>
                  <a:spcPct val="150000"/>
                </a:lnSpc>
              </a:pPr>
              <a:r>
                <a:rPr lang="en-US" altLang="zh-CN" sz="2000" dirty="0">
                  <a:solidFill>
                    <a:srgbClr val="6A4C92"/>
                  </a:solidFill>
                </a:rPr>
                <a:t>5. Evaluate whether they’re forward-looking</a:t>
              </a:r>
            </a:p>
            <a:p>
              <a:pPr>
                <a:lnSpc>
                  <a:spcPct val="150000"/>
                </a:lnSpc>
              </a:pPr>
              <a:r>
                <a:rPr lang="en-US" altLang="zh-CN" sz="2000" dirty="0">
                  <a:solidFill>
                    <a:srgbClr val="6A4C92"/>
                  </a:solidFill>
                </a:rPr>
                <a:t>6. Assess a candidate’s ability to learn, adapt, and innovate.</a:t>
              </a:r>
            </a:p>
            <a:p>
              <a:pPr>
                <a:lnSpc>
                  <a:spcPct val="150000"/>
                </a:lnSpc>
              </a:pPr>
              <a:r>
                <a:rPr lang="en-US" altLang="zh-CN" sz="2000" dirty="0">
                  <a:solidFill>
                    <a:srgbClr val="6A4C92"/>
                  </a:solidFill>
                </a:rPr>
                <a:t>7. Be wary of historical questions</a:t>
              </a:r>
            </a:p>
            <a:p>
              <a:pPr>
                <a:lnSpc>
                  <a:spcPct val="150000"/>
                </a:lnSpc>
              </a:pPr>
              <a:r>
                <a:rPr lang="en-US" altLang="zh-CN" sz="2000" dirty="0">
                  <a:solidFill>
                    <a:srgbClr val="6A4C92"/>
                  </a:solidFill>
                </a:rPr>
                <a:t>8. Avoid Duplication</a:t>
              </a:r>
              <a:endParaRPr lang="zh-CN" altLang="en-US" sz="2000" dirty="0">
                <a:solidFill>
                  <a:srgbClr val="6A4C92"/>
                </a:solidFill>
              </a:endParaRPr>
            </a:p>
          </p:txBody>
        </p:sp>
      </p:grpSp>
      <p:grpSp>
        <p:nvGrpSpPr>
          <p:cNvPr id="8" name="chenying0907 42">
            <a:extLst>
              <a:ext uri="{FF2B5EF4-FFF2-40B4-BE49-F238E27FC236}">
                <a16:creationId xmlns:a16="http://schemas.microsoft.com/office/drawing/2014/main" id="{8122DBD4-DB43-44B4-80A8-E942B4469CFD}"/>
              </a:ext>
            </a:extLst>
          </p:cNvPr>
          <p:cNvGrpSpPr/>
          <p:nvPr/>
        </p:nvGrpSpPr>
        <p:grpSpPr>
          <a:xfrm>
            <a:off x="2312895" y="1740863"/>
            <a:ext cx="1009719" cy="793999"/>
            <a:chOff x="2049463" y="2262188"/>
            <a:chExt cx="884237" cy="695325"/>
          </a:xfrm>
          <a:solidFill>
            <a:srgbClr val="5F7797"/>
          </a:solidFill>
        </p:grpSpPr>
        <p:sp>
          <p:nvSpPr>
            <p:cNvPr id="9" name="Freeform 5">
              <a:extLst>
                <a:ext uri="{FF2B5EF4-FFF2-40B4-BE49-F238E27FC236}">
                  <a16:creationId xmlns:a16="http://schemas.microsoft.com/office/drawing/2014/main" id="{981AB4B3-3963-4257-A672-D70DC4110584}"/>
                </a:ext>
              </a:extLst>
            </p:cNvPr>
            <p:cNvSpPr>
              <a:spLocks noEditPoints="1"/>
            </p:cNvSpPr>
            <p:nvPr/>
          </p:nvSpPr>
          <p:spPr bwMode="auto">
            <a:xfrm>
              <a:off x="2049463" y="2262188"/>
              <a:ext cx="884237" cy="695325"/>
            </a:xfrm>
            <a:custGeom>
              <a:avLst/>
              <a:gdLst>
                <a:gd name="T0" fmla="*/ 64 w 270"/>
                <a:gd name="T1" fmla="*/ 13 h 212"/>
                <a:gd name="T2" fmla="*/ 157 w 270"/>
                <a:gd name="T3" fmla="*/ 31 h 212"/>
                <a:gd name="T4" fmla="*/ 226 w 270"/>
                <a:gd name="T5" fmla="*/ 61 h 212"/>
                <a:gd name="T6" fmla="*/ 254 w 270"/>
                <a:gd name="T7" fmla="*/ 156 h 212"/>
                <a:gd name="T8" fmla="*/ 171 w 270"/>
                <a:gd name="T9" fmla="*/ 206 h 212"/>
                <a:gd name="T10" fmla="*/ 102 w 270"/>
                <a:gd name="T11" fmla="*/ 169 h 212"/>
                <a:gd name="T12" fmla="*/ 41 w 270"/>
                <a:gd name="T13" fmla="*/ 179 h 212"/>
                <a:gd name="T14" fmla="*/ 23 w 270"/>
                <a:gd name="T15" fmla="*/ 108 h 212"/>
                <a:gd name="T16" fmla="*/ 205 w 270"/>
                <a:gd name="T17" fmla="*/ 152 h 212"/>
                <a:gd name="T18" fmla="*/ 132 w 270"/>
                <a:gd name="T19" fmla="*/ 42 h 212"/>
                <a:gd name="T20" fmla="*/ 77 w 270"/>
                <a:gd name="T21" fmla="*/ 11 h 212"/>
                <a:gd name="T22" fmla="*/ 42 w 270"/>
                <a:gd name="T23" fmla="*/ 106 h 212"/>
                <a:gd name="T24" fmla="*/ 72 w 270"/>
                <a:gd name="T25" fmla="*/ 164 h 212"/>
                <a:gd name="T26" fmla="*/ 217 w 270"/>
                <a:gd name="T27" fmla="*/ 165 h 212"/>
                <a:gd name="T28" fmla="*/ 247 w 270"/>
                <a:gd name="T29" fmla="*/ 145 h 212"/>
                <a:gd name="T30" fmla="*/ 224 w 270"/>
                <a:gd name="T31" fmla="*/ 65 h 212"/>
                <a:gd name="T32" fmla="*/ 163 w 270"/>
                <a:gd name="T33" fmla="*/ 58 h 212"/>
                <a:gd name="T34" fmla="*/ 125 w 270"/>
                <a:gd name="T35" fmla="*/ 138 h 212"/>
                <a:gd name="T36" fmla="*/ 195 w 270"/>
                <a:gd name="T37" fmla="*/ 178 h 212"/>
                <a:gd name="T38" fmla="*/ 207 w 270"/>
                <a:gd name="T39" fmla="*/ 141 h 212"/>
                <a:gd name="T40" fmla="*/ 176 w 270"/>
                <a:gd name="T41" fmla="*/ 19 h 212"/>
                <a:gd name="T42" fmla="*/ 130 w 270"/>
                <a:gd name="T43" fmla="*/ 181 h 212"/>
                <a:gd name="T44" fmla="*/ 121 w 270"/>
                <a:gd name="T45" fmla="*/ 83 h 212"/>
                <a:gd name="T46" fmla="*/ 22 w 270"/>
                <a:gd name="T47" fmla="*/ 124 h 212"/>
                <a:gd name="T48" fmla="*/ 49 w 270"/>
                <a:gd name="T49" fmla="*/ 139 h 212"/>
                <a:gd name="T50" fmla="*/ 110 w 270"/>
                <a:gd name="T51" fmla="*/ 85 h 212"/>
                <a:gd name="T52" fmla="*/ 144 w 270"/>
                <a:gd name="T53" fmla="*/ 84 h 212"/>
                <a:gd name="T54" fmla="*/ 27 w 270"/>
                <a:gd name="T55" fmla="*/ 128 h 212"/>
                <a:gd name="T56" fmla="*/ 173 w 270"/>
                <a:gd name="T57" fmla="*/ 115 h 212"/>
                <a:gd name="T58" fmla="*/ 138 w 270"/>
                <a:gd name="T59" fmla="*/ 164 h 212"/>
                <a:gd name="T60" fmla="*/ 197 w 270"/>
                <a:gd name="T61" fmla="*/ 108 h 212"/>
                <a:gd name="T62" fmla="*/ 101 w 270"/>
                <a:gd name="T63" fmla="*/ 115 h 212"/>
                <a:gd name="T64" fmla="*/ 181 w 270"/>
                <a:gd name="T65" fmla="*/ 56 h 212"/>
                <a:gd name="T66" fmla="*/ 104 w 270"/>
                <a:gd name="T67" fmla="*/ 66 h 212"/>
                <a:gd name="T68" fmla="*/ 117 w 270"/>
                <a:gd name="T69" fmla="*/ 133 h 212"/>
                <a:gd name="T70" fmla="*/ 205 w 270"/>
                <a:gd name="T71" fmla="*/ 80 h 212"/>
                <a:gd name="T72" fmla="*/ 134 w 270"/>
                <a:gd name="T73" fmla="*/ 78 h 212"/>
                <a:gd name="T74" fmla="*/ 176 w 270"/>
                <a:gd name="T75" fmla="*/ 31 h 212"/>
                <a:gd name="T76" fmla="*/ 138 w 270"/>
                <a:gd name="T77" fmla="*/ 72 h 212"/>
                <a:gd name="T78" fmla="*/ 140 w 270"/>
                <a:gd name="T79" fmla="*/ 201 h 212"/>
                <a:gd name="T80" fmla="*/ 124 w 270"/>
                <a:gd name="T81" fmla="*/ 74 h 212"/>
                <a:gd name="T82" fmla="*/ 179 w 270"/>
                <a:gd name="T83" fmla="*/ 186 h 212"/>
                <a:gd name="T84" fmla="*/ 190 w 270"/>
                <a:gd name="T85" fmla="*/ 143 h 212"/>
                <a:gd name="T86" fmla="*/ 176 w 270"/>
                <a:gd name="T87" fmla="*/ 191 h 212"/>
                <a:gd name="T88" fmla="*/ 190 w 270"/>
                <a:gd name="T89" fmla="*/ 132 h 212"/>
                <a:gd name="T90" fmla="*/ 177 w 270"/>
                <a:gd name="T91" fmla="*/ 92 h 212"/>
                <a:gd name="T92" fmla="*/ 82 w 270"/>
                <a:gd name="T93" fmla="*/ 184 h 212"/>
                <a:gd name="T94" fmla="*/ 60 w 270"/>
                <a:gd name="T95" fmla="*/ 29 h 212"/>
                <a:gd name="T96" fmla="*/ 86 w 270"/>
                <a:gd name="T97" fmla="*/ 91 h 212"/>
                <a:gd name="T98" fmla="*/ 45 w 270"/>
                <a:gd name="T99" fmla="*/ 141 h 212"/>
                <a:gd name="T100" fmla="*/ 61 w 270"/>
                <a:gd name="T101" fmla="*/ 186 h 212"/>
                <a:gd name="T102" fmla="*/ 179 w 270"/>
                <a:gd name="T103" fmla="*/ 112 h 212"/>
                <a:gd name="T104" fmla="*/ 25 w 270"/>
                <a:gd name="T105" fmla="*/ 88 h 212"/>
                <a:gd name="T106" fmla="*/ 48 w 270"/>
                <a:gd name="T107" fmla="*/ 42 h 212"/>
                <a:gd name="T108" fmla="*/ 183 w 270"/>
                <a:gd name="T109" fmla="*/ 113 h 212"/>
                <a:gd name="T110" fmla="*/ 152 w 270"/>
                <a:gd name="T111" fmla="*/ 79 h 212"/>
                <a:gd name="T112" fmla="*/ 18 w 270"/>
                <a:gd name="T113" fmla="*/ 87 h 212"/>
                <a:gd name="T114" fmla="*/ 246 w 270"/>
                <a:gd name="T115" fmla="*/ 77 h 212"/>
                <a:gd name="T116" fmla="*/ 192 w 270"/>
                <a:gd name="T117" fmla="*/ 117 h 212"/>
                <a:gd name="T118" fmla="*/ 180 w 270"/>
                <a:gd name="T119" fmla="*/ 144 h 212"/>
                <a:gd name="T120" fmla="*/ 243 w 270"/>
                <a:gd name="T121" fmla="*/ 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212">
                  <a:moveTo>
                    <a:pt x="6" y="92"/>
                  </a:moveTo>
                  <a:cubicBezTo>
                    <a:pt x="6" y="92"/>
                    <a:pt x="5" y="92"/>
                    <a:pt x="5" y="91"/>
                  </a:cubicBezTo>
                  <a:cubicBezTo>
                    <a:pt x="4" y="92"/>
                    <a:pt x="4" y="92"/>
                    <a:pt x="4" y="92"/>
                  </a:cubicBezTo>
                  <a:cubicBezTo>
                    <a:pt x="4" y="93"/>
                    <a:pt x="3" y="93"/>
                    <a:pt x="3" y="93"/>
                  </a:cubicBezTo>
                  <a:cubicBezTo>
                    <a:pt x="2" y="93"/>
                    <a:pt x="2" y="92"/>
                    <a:pt x="2" y="92"/>
                  </a:cubicBezTo>
                  <a:cubicBezTo>
                    <a:pt x="2" y="91"/>
                    <a:pt x="2" y="91"/>
                    <a:pt x="2" y="90"/>
                  </a:cubicBezTo>
                  <a:cubicBezTo>
                    <a:pt x="3" y="87"/>
                    <a:pt x="4" y="83"/>
                    <a:pt x="6" y="80"/>
                  </a:cubicBezTo>
                  <a:cubicBezTo>
                    <a:pt x="9" y="72"/>
                    <a:pt x="12" y="65"/>
                    <a:pt x="16" y="58"/>
                  </a:cubicBezTo>
                  <a:cubicBezTo>
                    <a:pt x="18" y="53"/>
                    <a:pt x="20" y="49"/>
                    <a:pt x="24" y="46"/>
                  </a:cubicBezTo>
                  <a:cubicBezTo>
                    <a:pt x="24" y="45"/>
                    <a:pt x="24" y="45"/>
                    <a:pt x="24" y="45"/>
                  </a:cubicBezTo>
                  <a:cubicBezTo>
                    <a:pt x="24" y="45"/>
                    <a:pt x="24" y="45"/>
                    <a:pt x="24" y="44"/>
                  </a:cubicBezTo>
                  <a:cubicBezTo>
                    <a:pt x="23" y="44"/>
                    <a:pt x="23" y="43"/>
                    <a:pt x="24" y="43"/>
                  </a:cubicBezTo>
                  <a:cubicBezTo>
                    <a:pt x="24" y="42"/>
                    <a:pt x="24" y="42"/>
                    <a:pt x="24" y="42"/>
                  </a:cubicBezTo>
                  <a:cubicBezTo>
                    <a:pt x="27" y="40"/>
                    <a:pt x="30" y="38"/>
                    <a:pt x="34" y="37"/>
                  </a:cubicBezTo>
                  <a:cubicBezTo>
                    <a:pt x="36" y="37"/>
                    <a:pt x="37" y="36"/>
                    <a:pt x="39" y="37"/>
                  </a:cubicBezTo>
                  <a:cubicBezTo>
                    <a:pt x="40" y="37"/>
                    <a:pt x="40" y="37"/>
                    <a:pt x="40" y="36"/>
                  </a:cubicBezTo>
                  <a:cubicBezTo>
                    <a:pt x="41" y="36"/>
                    <a:pt x="42" y="36"/>
                    <a:pt x="42" y="37"/>
                  </a:cubicBezTo>
                  <a:cubicBezTo>
                    <a:pt x="43" y="38"/>
                    <a:pt x="43" y="38"/>
                    <a:pt x="44" y="39"/>
                  </a:cubicBezTo>
                  <a:cubicBezTo>
                    <a:pt x="47" y="39"/>
                    <a:pt x="49" y="40"/>
                    <a:pt x="51" y="40"/>
                  </a:cubicBezTo>
                  <a:cubicBezTo>
                    <a:pt x="53" y="39"/>
                    <a:pt x="55" y="37"/>
                    <a:pt x="58" y="35"/>
                  </a:cubicBezTo>
                  <a:cubicBezTo>
                    <a:pt x="58" y="32"/>
                    <a:pt x="56" y="31"/>
                    <a:pt x="55" y="29"/>
                  </a:cubicBezTo>
                  <a:cubicBezTo>
                    <a:pt x="54" y="29"/>
                    <a:pt x="54" y="28"/>
                    <a:pt x="53" y="27"/>
                  </a:cubicBezTo>
                  <a:cubicBezTo>
                    <a:pt x="53" y="27"/>
                    <a:pt x="52" y="27"/>
                    <a:pt x="52" y="26"/>
                  </a:cubicBezTo>
                  <a:cubicBezTo>
                    <a:pt x="52" y="26"/>
                    <a:pt x="51" y="25"/>
                    <a:pt x="51" y="25"/>
                  </a:cubicBezTo>
                  <a:cubicBezTo>
                    <a:pt x="51" y="24"/>
                    <a:pt x="50" y="24"/>
                    <a:pt x="50" y="23"/>
                  </a:cubicBezTo>
                  <a:cubicBezTo>
                    <a:pt x="49" y="21"/>
                    <a:pt x="50" y="20"/>
                    <a:pt x="51" y="19"/>
                  </a:cubicBezTo>
                  <a:cubicBezTo>
                    <a:pt x="52" y="19"/>
                    <a:pt x="52" y="19"/>
                    <a:pt x="52" y="19"/>
                  </a:cubicBezTo>
                  <a:cubicBezTo>
                    <a:pt x="53" y="19"/>
                    <a:pt x="53" y="18"/>
                    <a:pt x="53" y="18"/>
                  </a:cubicBezTo>
                  <a:cubicBezTo>
                    <a:pt x="54" y="18"/>
                    <a:pt x="55" y="17"/>
                    <a:pt x="56" y="17"/>
                  </a:cubicBezTo>
                  <a:cubicBezTo>
                    <a:pt x="58" y="15"/>
                    <a:pt x="61" y="14"/>
                    <a:pt x="64" y="13"/>
                  </a:cubicBezTo>
                  <a:cubicBezTo>
                    <a:pt x="65" y="12"/>
                    <a:pt x="66" y="12"/>
                    <a:pt x="67" y="11"/>
                  </a:cubicBezTo>
                  <a:cubicBezTo>
                    <a:pt x="69" y="10"/>
                    <a:pt x="72" y="9"/>
                    <a:pt x="74" y="7"/>
                  </a:cubicBezTo>
                  <a:cubicBezTo>
                    <a:pt x="75" y="7"/>
                    <a:pt x="77" y="6"/>
                    <a:pt x="78" y="5"/>
                  </a:cubicBezTo>
                  <a:cubicBezTo>
                    <a:pt x="78" y="5"/>
                    <a:pt x="79" y="5"/>
                    <a:pt x="79" y="5"/>
                  </a:cubicBezTo>
                  <a:cubicBezTo>
                    <a:pt x="79" y="4"/>
                    <a:pt x="79" y="4"/>
                    <a:pt x="80" y="4"/>
                  </a:cubicBezTo>
                  <a:cubicBezTo>
                    <a:pt x="81" y="4"/>
                    <a:pt x="82" y="4"/>
                    <a:pt x="82" y="4"/>
                  </a:cubicBezTo>
                  <a:cubicBezTo>
                    <a:pt x="82" y="4"/>
                    <a:pt x="82" y="5"/>
                    <a:pt x="82" y="5"/>
                  </a:cubicBezTo>
                  <a:cubicBezTo>
                    <a:pt x="86" y="4"/>
                    <a:pt x="88" y="3"/>
                    <a:pt x="91" y="2"/>
                  </a:cubicBezTo>
                  <a:cubicBezTo>
                    <a:pt x="95" y="1"/>
                    <a:pt x="98" y="2"/>
                    <a:pt x="99" y="6"/>
                  </a:cubicBezTo>
                  <a:cubicBezTo>
                    <a:pt x="101" y="9"/>
                    <a:pt x="102" y="12"/>
                    <a:pt x="102" y="15"/>
                  </a:cubicBezTo>
                  <a:cubicBezTo>
                    <a:pt x="102" y="16"/>
                    <a:pt x="102" y="16"/>
                    <a:pt x="102" y="16"/>
                  </a:cubicBezTo>
                  <a:cubicBezTo>
                    <a:pt x="102" y="17"/>
                    <a:pt x="102" y="17"/>
                    <a:pt x="103" y="17"/>
                  </a:cubicBezTo>
                  <a:cubicBezTo>
                    <a:pt x="104" y="17"/>
                    <a:pt x="106" y="17"/>
                    <a:pt x="108" y="17"/>
                  </a:cubicBezTo>
                  <a:cubicBezTo>
                    <a:pt x="108" y="16"/>
                    <a:pt x="108" y="16"/>
                    <a:pt x="108" y="15"/>
                  </a:cubicBezTo>
                  <a:cubicBezTo>
                    <a:pt x="109" y="12"/>
                    <a:pt x="110" y="9"/>
                    <a:pt x="111" y="5"/>
                  </a:cubicBezTo>
                  <a:cubicBezTo>
                    <a:pt x="111" y="5"/>
                    <a:pt x="111" y="4"/>
                    <a:pt x="111" y="4"/>
                  </a:cubicBezTo>
                  <a:cubicBezTo>
                    <a:pt x="111" y="2"/>
                    <a:pt x="111" y="2"/>
                    <a:pt x="113" y="2"/>
                  </a:cubicBezTo>
                  <a:cubicBezTo>
                    <a:pt x="113" y="2"/>
                    <a:pt x="113" y="2"/>
                    <a:pt x="113" y="2"/>
                  </a:cubicBezTo>
                  <a:cubicBezTo>
                    <a:pt x="114" y="1"/>
                    <a:pt x="114" y="0"/>
                    <a:pt x="115" y="1"/>
                  </a:cubicBezTo>
                  <a:cubicBezTo>
                    <a:pt x="117" y="1"/>
                    <a:pt x="119" y="2"/>
                    <a:pt x="120" y="2"/>
                  </a:cubicBezTo>
                  <a:cubicBezTo>
                    <a:pt x="122" y="2"/>
                    <a:pt x="124" y="2"/>
                    <a:pt x="126" y="2"/>
                  </a:cubicBezTo>
                  <a:cubicBezTo>
                    <a:pt x="129" y="3"/>
                    <a:pt x="131" y="3"/>
                    <a:pt x="134" y="4"/>
                  </a:cubicBezTo>
                  <a:cubicBezTo>
                    <a:pt x="135" y="4"/>
                    <a:pt x="136" y="4"/>
                    <a:pt x="137" y="6"/>
                  </a:cubicBezTo>
                  <a:cubicBezTo>
                    <a:pt x="137" y="6"/>
                    <a:pt x="137" y="6"/>
                    <a:pt x="138" y="6"/>
                  </a:cubicBezTo>
                  <a:cubicBezTo>
                    <a:pt x="139" y="7"/>
                    <a:pt x="140" y="8"/>
                    <a:pt x="142" y="9"/>
                  </a:cubicBezTo>
                  <a:cubicBezTo>
                    <a:pt x="143" y="10"/>
                    <a:pt x="145" y="11"/>
                    <a:pt x="146" y="12"/>
                  </a:cubicBezTo>
                  <a:cubicBezTo>
                    <a:pt x="152" y="16"/>
                    <a:pt x="156" y="21"/>
                    <a:pt x="158" y="27"/>
                  </a:cubicBezTo>
                  <a:cubicBezTo>
                    <a:pt x="158" y="28"/>
                    <a:pt x="159" y="28"/>
                    <a:pt x="159" y="29"/>
                  </a:cubicBezTo>
                  <a:cubicBezTo>
                    <a:pt x="159" y="30"/>
                    <a:pt x="159" y="30"/>
                    <a:pt x="159" y="31"/>
                  </a:cubicBezTo>
                  <a:cubicBezTo>
                    <a:pt x="158" y="31"/>
                    <a:pt x="158" y="31"/>
                    <a:pt x="157" y="31"/>
                  </a:cubicBezTo>
                  <a:cubicBezTo>
                    <a:pt x="157" y="31"/>
                    <a:pt x="157" y="31"/>
                    <a:pt x="157" y="31"/>
                  </a:cubicBezTo>
                  <a:cubicBezTo>
                    <a:pt x="156" y="32"/>
                    <a:pt x="153" y="36"/>
                    <a:pt x="152" y="37"/>
                  </a:cubicBezTo>
                  <a:cubicBezTo>
                    <a:pt x="154" y="37"/>
                    <a:pt x="156" y="39"/>
                    <a:pt x="157" y="40"/>
                  </a:cubicBezTo>
                  <a:cubicBezTo>
                    <a:pt x="159" y="43"/>
                    <a:pt x="160" y="46"/>
                    <a:pt x="162" y="49"/>
                  </a:cubicBezTo>
                  <a:cubicBezTo>
                    <a:pt x="163" y="48"/>
                    <a:pt x="163" y="48"/>
                    <a:pt x="164" y="48"/>
                  </a:cubicBezTo>
                  <a:cubicBezTo>
                    <a:pt x="164" y="47"/>
                    <a:pt x="163" y="46"/>
                    <a:pt x="164" y="45"/>
                  </a:cubicBezTo>
                  <a:cubicBezTo>
                    <a:pt x="164" y="45"/>
                    <a:pt x="164" y="44"/>
                    <a:pt x="164" y="44"/>
                  </a:cubicBezTo>
                  <a:cubicBezTo>
                    <a:pt x="164" y="42"/>
                    <a:pt x="164" y="39"/>
                    <a:pt x="163" y="37"/>
                  </a:cubicBezTo>
                  <a:cubicBezTo>
                    <a:pt x="163" y="36"/>
                    <a:pt x="163" y="36"/>
                    <a:pt x="163" y="36"/>
                  </a:cubicBezTo>
                  <a:cubicBezTo>
                    <a:pt x="162" y="32"/>
                    <a:pt x="160" y="29"/>
                    <a:pt x="159" y="26"/>
                  </a:cubicBezTo>
                  <a:cubicBezTo>
                    <a:pt x="159" y="25"/>
                    <a:pt x="159" y="24"/>
                    <a:pt x="159" y="23"/>
                  </a:cubicBezTo>
                  <a:cubicBezTo>
                    <a:pt x="159" y="23"/>
                    <a:pt x="159" y="22"/>
                    <a:pt x="159" y="22"/>
                  </a:cubicBezTo>
                  <a:cubicBezTo>
                    <a:pt x="158" y="21"/>
                    <a:pt x="158" y="20"/>
                    <a:pt x="159" y="20"/>
                  </a:cubicBezTo>
                  <a:cubicBezTo>
                    <a:pt x="160" y="19"/>
                    <a:pt x="161" y="19"/>
                    <a:pt x="161" y="19"/>
                  </a:cubicBezTo>
                  <a:cubicBezTo>
                    <a:pt x="166" y="18"/>
                    <a:pt x="172" y="17"/>
                    <a:pt x="177" y="17"/>
                  </a:cubicBezTo>
                  <a:cubicBezTo>
                    <a:pt x="179" y="16"/>
                    <a:pt x="181" y="16"/>
                    <a:pt x="183" y="16"/>
                  </a:cubicBezTo>
                  <a:cubicBezTo>
                    <a:pt x="186" y="16"/>
                    <a:pt x="189" y="16"/>
                    <a:pt x="192" y="17"/>
                  </a:cubicBezTo>
                  <a:cubicBezTo>
                    <a:pt x="192" y="17"/>
                    <a:pt x="192" y="17"/>
                    <a:pt x="192" y="16"/>
                  </a:cubicBezTo>
                  <a:cubicBezTo>
                    <a:pt x="192" y="15"/>
                    <a:pt x="193" y="15"/>
                    <a:pt x="194" y="16"/>
                  </a:cubicBezTo>
                  <a:cubicBezTo>
                    <a:pt x="197" y="17"/>
                    <a:pt x="200" y="18"/>
                    <a:pt x="203" y="19"/>
                  </a:cubicBezTo>
                  <a:cubicBezTo>
                    <a:pt x="207" y="20"/>
                    <a:pt x="210" y="21"/>
                    <a:pt x="213" y="23"/>
                  </a:cubicBezTo>
                  <a:cubicBezTo>
                    <a:pt x="214" y="24"/>
                    <a:pt x="216" y="25"/>
                    <a:pt x="217" y="26"/>
                  </a:cubicBezTo>
                  <a:cubicBezTo>
                    <a:pt x="218" y="27"/>
                    <a:pt x="218" y="27"/>
                    <a:pt x="219" y="27"/>
                  </a:cubicBezTo>
                  <a:cubicBezTo>
                    <a:pt x="220" y="28"/>
                    <a:pt x="220" y="28"/>
                    <a:pt x="221" y="28"/>
                  </a:cubicBezTo>
                  <a:cubicBezTo>
                    <a:pt x="223" y="29"/>
                    <a:pt x="223" y="30"/>
                    <a:pt x="224" y="31"/>
                  </a:cubicBezTo>
                  <a:cubicBezTo>
                    <a:pt x="224" y="32"/>
                    <a:pt x="224" y="32"/>
                    <a:pt x="224" y="32"/>
                  </a:cubicBezTo>
                  <a:cubicBezTo>
                    <a:pt x="225" y="37"/>
                    <a:pt x="224" y="42"/>
                    <a:pt x="223" y="46"/>
                  </a:cubicBezTo>
                  <a:cubicBezTo>
                    <a:pt x="222" y="49"/>
                    <a:pt x="221" y="52"/>
                    <a:pt x="220" y="55"/>
                  </a:cubicBezTo>
                  <a:cubicBezTo>
                    <a:pt x="220" y="56"/>
                    <a:pt x="220" y="56"/>
                    <a:pt x="220" y="56"/>
                  </a:cubicBezTo>
                  <a:cubicBezTo>
                    <a:pt x="222" y="58"/>
                    <a:pt x="224" y="59"/>
                    <a:pt x="226" y="61"/>
                  </a:cubicBezTo>
                  <a:cubicBezTo>
                    <a:pt x="227" y="61"/>
                    <a:pt x="227" y="61"/>
                    <a:pt x="227" y="61"/>
                  </a:cubicBezTo>
                  <a:cubicBezTo>
                    <a:pt x="230" y="57"/>
                    <a:pt x="233" y="54"/>
                    <a:pt x="237" y="51"/>
                  </a:cubicBezTo>
                  <a:cubicBezTo>
                    <a:pt x="238" y="50"/>
                    <a:pt x="239" y="48"/>
                    <a:pt x="240" y="47"/>
                  </a:cubicBezTo>
                  <a:cubicBezTo>
                    <a:pt x="241" y="47"/>
                    <a:pt x="241" y="46"/>
                    <a:pt x="241" y="46"/>
                  </a:cubicBezTo>
                  <a:cubicBezTo>
                    <a:pt x="242" y="45"/>
                    <a:pt x="243" y="45"/>
                    <a:pt x="244" y="46"/>
                  </a:cubicBezTo>
                  <a:cubicBezTo>
                    <a:pt x="244" y="46"/>
                    <a:pt x="244" y="46"/>
                    <a:pt x="244" y="46"/>
                  </a:cubicBezTo>
                  <a:cubicBezTo>
                    <a:pt x="246" y="50"/>
                    <a:pt x="249" y="52"/>
                    <a:pt x="252" y="54"/>
                  </a:cubicBezTo>
                  <a:cubicBezTo>
                    <a:pt x="255" y="57"/>
                    <a:pt x="259" y="61"/>
                    <a:pt x="262" y="64"/>
                  </a:cubicBezTo>
                  <a:cubicBezTo>
                    <a:pt x="262" y="65"/>
                    <a:pt x="263" y="65"/>
                    <a:pt x="264" y="66"/>
                  </a:cubicBezTo>
                  <a:cubicBezTo>
                    <a:pt x="265" y="66"/>
                    <a:pt x="265" y="68"/>
                    <a:pt x="265" y="69"/>
                  </a:cubicBezTo>
                  <a:cubicBezTo>
                    <a:pt x="264" y="69"/>
                    <a:pt x="264" y="69"/>
                    <a:pt x="264" y="69"/>
                  </a:cubicBezTo>
                  <a:cubicBezTo>
                    <a:pt x="263" y="70"/>
                    <a:pt x="262" y="70"/>
                    <a:pt x="262" y="70"/>
                  </a:cubicBezTo>
                  <a:cubicBezTo>
                    <a:pt x="261" y="71"/>
                    <a:pt x="260" y="72"/>
                    <a:pt x="259" y="73"/>
                  </a:cubicBezTo>
                  <a:cubicBezTo>
                    <a:pt x="256" y="77"/>
                    <a:pt x="252" y="81"/>
                    <a:pt x="249" y="85"/>
                  </a:cubicBezTo>
                  <a:cubicBezTo>
                    <a:pt x="248" y="85"/>
                    <a:pt x="248" y="86"/>
                    <a:pt x="248" y="87"/>
                  </a:cubicBezTo>
                  <a:cubicBezTo>
                    <a:pt x="248" y="92"/>
                    <a:pt x="249" y="97"/>
                    <a:pt x="249" y="102"/>
                  </a:cubicBezTo>
                  <a:cubicBezTo>
                    <a:pt x="249" y="103"/>
                    <a:pt x="250" y="104"/>
                    <a:pt x="250" y="105"/>
                  </a:cubicBezTo>
                  <a:cubicBezTo>
                    <a:pt x="251" y="107"/>
                    <a:pt x="253" y="108"/>
                    <a:pt x="255" y="107"/>
                  </a:cubicBezTo>
                  <a:cubicBezTo>
                    <a:pt x="259" y="107"/>
                    <a:pt x="263" y="107"/>
                    <a:pt x="266" y="107"/>
                  </a:cubicBezTo>
                  <a:cubicBezTo>
                    <a:pt x="267" y="107"/>
                    <a:pt x="267" y="107"/>
                    <a:pt x="268" y="107"/>
                  </a:cubicBezTo>
                  <a:cubicBezTo>
                    <a:pt x="269" y="108"/>
                    <a:pt x="270" y="108"/>
                    <a:pt x="270" y="110"/>
                  </a:cubicBezTo>
                  <a:cubicBezTo>
                    <a:pt x="270" y="111"/>
                    <a:pt x="269" y="113"/>
                    <a:pt x="269" y="115"/>
                  </a:cubicBezTo>
                  <a:cubicBezTo>
                    <a:pt x="268" y="121"/>
                    <a:pt x="267" y="126"/>
                    <a:pt x="265" y="132"/>
                  </a:cubicBezTo>
                  <a:cubicBezTo>
                    <a:pt x="264" y="135"/>
                    <a:pt x="263" y="138"/>
                    <a:pt x="262" y="141"/>
                  </a:cubicBezTo>
                  <a:cubicBezTo>
                    <a:pt x="261" y="143"/>
                    <a:pt x="260" y="145"/>
                    <a:pt x="259" y="147"/>
                  </a:cubicBezTo>
                  <a:cubicBezTo>
                    <a:pt x="259" y="148"/>
                    <a:pt x="258" y="149"/>
                    <a:pt x="257" y="150"/>
                  </a:cubicBezTo>
                  <a:cubicBezTo>
                    <a:pt x="258" y="151"/>
                    <a:pt x="258" y="152"/>
                    <a:pt x="258" y="153"/>
                  </a:cubicBezTo>
                  <a:cubicBezTo>
                    <a:pt x="257" y="153"/>
                    <a:pt x="256" y="153"/>
                    <a:pt x="256" y="154"/>
                  </a:cubicBezTo>
                  <a:cubicBezTo>
                    <a:pt x="256" y="154"/>
                    <a:pt x="256" y="154"/>
                    <a:pt x="256" y="154"/>
                  </a:cubicBezTo>
                  <a:cubicBezTo>
                    <a:pt x="255" y="155"/>
                    <a:pt x="254" y="156"/>
                    <a:pt x="254" y="156"/>
                  </a:cubicBezTo>
                  <a:cubicBezTo>
                    <a:pt x="253" y="157"/>
                    <a:pt x="253" y="157"/>
                    <a:pt x="252" y="157"/>
                  </a:cubicBezTo>
                  <a:cubicBezTo>
                    <a:pt x="252" y="157"/>
                    <a:pt x="251" y="157"/>
                    <a:pt x="250" y="157"/>
                  </a:cubicBezTo>
                  <a:cubicBezTo>
                    <a:pt x="250" y="157"/>
                    <a:pt x="250" y="157"/>
                    <a:pt x="249" y="158"/>
                  </a:cubicBezTo>
                  <a:cubicBezTo>
                    <a:pt x="247" y="159"/>
                    <a:pt x="244" y="160"/>
                    <a:pt x="241" y="161"/>
                  </a:cubicBezTo>
                  <a:cubicBezTo>
                    <a:pt x="241" y="161"/>
                    <a:pt x="240" y="161"/>
                    <a:pt x="240" y="161"/>
                  </a:cubicBezTo>
                  <a:cubicBezTo>
                    <a:pt x="240" y="162"/>
                    <a:pt x="240" y="162"/>
                    <a:pt x="240" y="162"/>
                  </a:cubicBezTo>
                  <a:cubicBezTo>
                    <a:pt x="240" y="163"/>
                    <a:pt x="240" y="164"/>
                    <a:pt x="238" y="164"/>
                  </a:cubicBezTo>
                  <a:cubicBezTo>
                    <a:pt x="238" y="164"/>
                    <a:pt x="237" y="164"/>
                    <a:pt x="236" y="164"/>
                  </a:cubicBezTo>
                  <a:cubicBezTo>
                    <a:pt x="235" y="164"/>
                    <a:pt x="234" y="164"/>
                    <a:pt x="234" y="165"/>
                  </a:cubicBezTo>
                  <a:cubicBezTo>
                    <a:pt x="233" y="165"/>
                    <a:pt x="232" y="166"/>
                    <a:pt x="232" y="167"/>
                  </a:cubicBezTo>
                  <a:cubicBezTo>
                    <a:pt x="231" y="167"/>
                    <a:pt x="231" y="168"/>
                    <a:pt x="230" y="168"/>
                  </a:cubicBezTo>
                  <a:cubicBezTo>
                    <a:pt x="230" y="169"/>
                    <a:pt x="230" y="169"/>
                    <a:pt x="231" y="169"/>
                  </a:cubicBezTo>
                  <a:cubicBezTo>
                    <a:pt x="234" y="171"/>
                    <a:pt x="235" y="175"/>
                    <a:pt x="237" y="178"/>
                  </a:cubicBezTo>
                  <a:cubicBezTo>
                    <a:pt x="237" y="179"/>
                    <a:pt x="237" y="180"/>
                    <a:pt x="237" y="181"/>
                  </a:cubicBezTo>
                  <a:cubicBezTo>
                    <a:pt x="237" y="183"/>
                    <a:pt x="237" y="184"/>
                    <a:pt x="236" y="184"/>
                  </a:cubicBezTo>
                  <a:cubicBezTo>
                    <a:pt x="233" y="188"/>
                    <a:pt x="230" y="191"/>
                    <a:pt x="227" y="194"/>
                  </a:cubicBezTo>
                  <a:cubicBezTo>
                    <a:pt x="225" y="196"/>
                    <a:pt x="223" y="197"/>
                    <a:pt x="222" y="199"/>
                  </a:cubicBezTo>
                  <a:cubicBezTo>
                    <a:pt x="219" y="203"/>
                    <a:pt x="215" y="206"/>
                    <a:pt x="211" y="208"/>
                  </a:cubicBezTo>
                  <a:cubicBezTo>
                    <a:pt x="209" y="210"/>
                    <a:pt x="206" y="211"/>
                    <a:pt x="204" y="212"/>
                  </a:cubicBezTo>
                  <a:cubicBezTo>
                    <a:pt x="203" y="212"/>
                    <a:pt x="202" y="212"/>
                    <a:pt x="202" y="212"/>
                  </a:cubicBezTo>
                  <a:cubicBezTo>
                    <a:pt x="201" y="212"/>
                    <a:pt x="200" y="212"/>
                    <a:pt x="199" y="212"/>
                  </a:cubicBezTo>
                  <a:cubicBezTo>
                    <a:pt x="198" y="212"/>
                    <a:pt x="198" y="212"/>
                    <a:pt x="197" y="211"/>
                  </a:cubicBezTo>
                  <a:cubicBezTo>
                    <a:pt x="197" y="210"/>
                    <a:pt x="197" y="210"/>
                    <a:pt x="197" y="210"/>
                  </a:cubicBezTo>
                  <a:cubicBezTo>
                    <a:pt x="194" y="210"/>
                    <a:pt x="192" y="210"/>
                    <a:pt x="189" y="210"/>
                  </a:cubicBezTo>
                  <a:cubicBezTo>
                    <a:pt x="185" y="210"/>
                    <a:pt x="181" y="210"/>
                    <a:pt x="176" y="209"/>
                  </a:cubicBezTo>
                  <a:cubicBezTo>
                    <a:pt x="175" y="209"/>
                    <a:pt x="173" y="209"/>
                    <a:pt x="171" y="209"/>
                  </a:cubicBezTo>
                  <a:cubicBezTo>
                    <a:pt x="171" y="209"/>
                    <a:pt x="171" y="209"/>
                    <a:pt x="171" y="209"/>
                  </a:cubicBezTo>
                  <a:cubicBezTo>
                    <a:pt x="170" y="209"/>
                    <a:pt x="169" y="209"/>
                    <a:pt x="169" y="208"/>
                  </a:cubicBezTo>
                  <a:cubicBezTo>
                    <a:pt x="169" y="207"/>
                    <a:pt x="169" y="207"/>
                    <a:pt x="170" y="207"/>
                  </a:cubicBezTo>
                  <a:cubicBezTo>
                    <a:pt x="170" y="207"/>
                    <a:pt x="170" y="206"/>
                    <a:pt x="171" y="206"/>
                  </a:cubicBezTo>
                  <a:cubicBezTo>
                    <a:pt x="171" y="206"/>
                    <a:pt x="171" y="206"/>
                    <a:pt x="171" y="205"/>
                  </a:cubicBezTo>
                  <a:cubicBezTo>
                    <a:pt x="171" y="201"/>
                    <a:pt x="171" y="197"/>
                    <a:pt x="171" y="193"/>
                  </a:cubicBezTo>
                  <a:cubicBezTo>
                    <a:pt x="171" y="193"/>
                    <a:pt x="171" y="192"/>
                    <a:pt x="171" y="192"/>
                  </a:cubicBezTo>
                  <a:cubicBezTo>
                    <a:pt x="170" y="191"/>
                    <a:pt x="171" y="191"/>
                    <a:pt x="169" y="191"/>
                  </a:cubicBezTo>
                  <a:cubicBezTo>
                    <a:pt x="169" y="191"/>
                    <a:pt x="169" y="191"/>
                    <a:pt x="168" y="191"/>
                  </a:cubicBezTo>
                  <a:cubicBezTo>
                    <a:pt x="168" y="191"/>
                    <a:pt x="167" y="191"/>
                    <a:pt x="167" y="191"/>
                  </a:cubicBezTo>
                  <a:cubicBezTo>
                    <a:pt x="167" y="191"/>
                    <a:pt x="166" y="191"/>
                    <a:pt x="166" y="191"/>
                  </a:cubicBezTo>
                  <a:cubicBezTo>
                    <a:pt x="163" y="194"/>
                    <a:pt x="160" y="197"/>
                    <a:pt x="158" y="199"/>
                  </a:cubicBezTo>
                  <a:cubicBezTo>
                    <a:pt x="156" y="201"/>
                    <a:pt x="155" y="202"/>
                    <a:pt x="154" y="201"/>
                  </a:cubicBezTo>
                  <a:cubicBezTo>
                    <a:pt x="153" y="201"/>
                    <a:pt x="153" y="202"/>
                    <a:pt x="153" y="202"/>
                  </a:cubicBezTo>
                  <a:cubicBezTo>
                    <a:pt x="152" y="202"/>
                    <a:pt x="151" y="203"/>
                    <a:pt x="150" y="204"/>
                  </a:cubicBezTo>
                  <a:cubicBezTo>
                    <a:pt x="150" y="204"/>
                    <a:pt x="150" y="204"/>
                    <a:pt x="150" y="204"/>
                  </a:cubicBezTo>
                  <a:cubicBezTo>
                    <a:pt x="149" y="205"/>
                    <a:pt x="148" y="207"/>
                    <a:pt x="146" y="208"/>
                  </a:cubicBezTo>
                  <a:cubicBezTo>
                    <a:pt x="146" y="208"/>
                    <a:pt x="145" y="209"/>
                    <a:pt x="145" y="209"/>
                  </a:cubicBezTo>
                  <a:cubicBezTo>
                    <a:pt x="144" y="209"/>
                    <a:pt x="144" y="210"/>
                    <a:pt x="144" y="210"/>
                  </a:cubicBezTo>
                  <a:cubicBezTo>
                    <a:pt x="143" y="210"/>
                    <a:pt x="143" y="211"/>
                    <a:pt x="142" y="211"/>
                  </a:cubicBezTo>
                  <a:cubicBezTo>
                    <a:pt x="141" y="212"/>
                    <a:pt x="139" y="212"/>
                    <a:pt x="138" y="212"/>
                  </a:cubicBezTo>
                  <a:cubicBezTo>
                    <a:pt x="138" y="212"/>
                    <a:pt x="137" y="212"/>
                    <a:pt x="137" y="212"/>
                  </a:cubicBezTo>
                  <a:cubicBezTo>
                    <a:pt x="134" y="210"/>
                    <a:pt x="132" y="209"/>
                    <a:pt x="129" y="206"/>
                  </a:cubicBezTo>
                  <a:cubicBezTo>
                    <a:pt x="128" y="205"/>
                    <a:pt x="127" y="203"/>
                    <a:pt x="126" y="202"/>
                  </a:cubicBezTo>
                  <a:cubicBezTo>
                    <a:pt x="124" y="200"/>
                    <a:pt x="122" y="199"/>
                    <a:pt x="121" y="197"/>
                  </a:cubicBezTo>
                  <a:cubicBezTo>
                    <a:pt x="120" y="198"/>
                    <a:pt x="120" y="198"/>
                    <a:pt x="120" y="198"/>
                  </a:cubicBezTo>
                  <a:cubicBezTo>
                    <a:pt x="119" y="198"/>
                    <a:pt x="118" y="198"/>
                    <a:pt x="118" y="197"/>
                  </a:cubicBezTo>
                  <a:cubicBezTo>
                    <a:pt x="118" y="196"/>
                    <a:pt x="117" y="196"/>
                    <a:pt x="118" y="195"/>
                  </a:cubicBezTo>
                  <a:cubicBezTo>
                    <a:pt x="118" y="195"/>
                    <a:pt x="117" y="194"/>
                    <a:pt x="117" y="194"/>
                  </a:cubicBezTo>
                  <a:cubicBezTo>
                    <a:pt x="114" y="191"/>
                    <a:pt x="112" y="188"/>
                    <a:pt x="109" y="185"/>
                  </a:cubicBezTo>
                  <a:cubicBezTo>
                    <a:pt x="107" y="182"/>
                    <a:pt x="105" y="179"/>
                    <a:pt x="104" y="176"/>
                  </a:cubicBezTo>
                  <a:cubicBezTo>
                    <a:pt x="103" y="175"/>
                    <a:pt x="103" y="174"/>
                    <a:pt x="103" y="173"/>
                  </a:cubicBezTo>
                  <a:cubicBezTo>
                    <a:pt x="102" y="172"/>
                    <a:pt x="103" y="172"/>
                    <a:pt x="103" y="171"/>
                  </a:cubicBezTo>
                  <a:cubicBezTo>
                    <a:pt x="102" y="170"/>
                    <a:pt x="102" y="170"/>
                    <a:pt x="102" y="169"/>
                  </a:cubicBezTo>
                  <a:cubicBezTo>
                    <a:pt x="99" y="170"/>
                    <a:pt x="97" y="169"/>
                    <a:pt x="95" y="168"/>
                  </a:cubicBezTo>
                  <a:cubicBezTo>
                    <a:pt x="95" y="168"/>
                    <a:pt x="95" y="169"/>
                    <a:pt x="95" y="169"/>
                  </a:cubicBezTo>
                  <a:cubicBezTo>
                    <a:pt x="96" y="171"/>
                    <a:pt x="96" y="173"/>
                    <a:pt x="97" y="175"/>
                  </a:cubicBezTo>
                  <a:cubicBezTo>
                    <a:pt x="97" y="176"/>
                    <a:pt x="97" y="176"/>
                    <a:pt x="97" y="177"/>
                  </a:cubicBezTo>
                  <a:cubicBezTo>
                    <a:pt x="97" y="178"/>
                    <a:pt x="97" y="179"/>
                    <a:pt x="98" y="179"/>
                  </a:cubicBezTo>
                  <a:cubicBezTo>
                    <a:pt x="98" y="180"/>
                    <a:pt x="98" y="181"/>
                    <a:pt x="99" y="181"/>
                  </a:cubicBezTo>
                  <a:cubicBezTo>
                    <a:pt x="99" y="182"/>
                    <a:pt x="98" y="183"/>
                    <a:pt x="98" y="183"/>
                  </a:cubicBezTo>
                  <a:cubicBezTo>
                    <a:pt x="97" y="183"/>
                    <a:pt x="97" y="183"/>
                    <a:pt x="96" y="183"/>
                  </a:cubicBezTo>
                  <a:cubicBezTo>
                    <a:pt x="95" y="183"/>
                    <a:pt x="94" y="184"/>
                    <a:pt x="94" y="184"/>
                  </a:cubicBezTo>
                  <a:cubicBezTo>
                    <a:pt x="94" y="185"/>
                    <a:pt x="93" y="185"/>
                    <a:pt x="93" y="185"/>
                  </a:cubicBezTo>
                  <a:cubicBezTo>
                    <a:pt x="93" y="186"/>
                    <a:pt x="94" y="186"/>
                    <a:pt x="94" y="187"/>
                  </a:cubicBezTo>
                  <a:cubicBezTo>
                    <a:pt x="93" y="187"/>
                    <a:pt x="93" y="188"/>
                    <a:pt x="93" y="188"/>
                  </a:cubicBezTo>
                  <a:cubicBezTo>
                    <a:pt x="91" y="190"/>
                    <a:pt x="89" y="191"/>
                    <a:pt x="87" y="193"/>
                  </a:cubicBezTo>
                  <a:cubicBezTo>
                    <a:pt x="85" y="195"/>
                    <a:pt x="83" y="196"/>
                    <a:pt x="82" y="198"/>
                  </a:cubicBezTo>
                  <a:cubicBezTo>
                    <a:pt x="81" y="199"/>
                    <a:pt x="81" y="199"/>
                    <a:pt x="81" y="199"/>
                  </a:cubicBezTo>
                  <a:cubicBezTo>
                    <a:pt x="81" y="199"/>
                    <a:pt x="81" y="199"/>
                    <a:pt x="81" y="199"/>
                  </a:cubicBezTo>
                  <a:cubicBezTo>
                    <a:pt x="81" y="199"/>
                    <a:pt x="81" y="199"/>
                    <a:pt x="81" y="199"/>
                  </a:cubicBezTo>
                  <a:cubicBezTo>
                    <a:pt x="81" y="201"/>
                    <a:pt x="81" y="202"/>
                    <a:pt x="80" y="202"/>
                  </a:cubicBezTo>
                  <a:cubicBezTo>
                    <a:pt x="79" y="203"/>
                    <a:pt x="77" y="203"/>
                    <a:pt x="77" y="202"/>
                  </a:cubicBezTo>
                  <a:cubicBezTo>
                    <a:pt x="76" y="201"/>
                    <a:pt x="76" y="201"/>
                    <a:pt x="75" y="201"/>
                  </a:cubicBezTo>
                  <a:cubicBezTo>
                    <a:pt x="74" y="201"/>
                    <a:pt x="73" y="200"/>
                    <a:pt x="72" y="200"/>
                  </a:cubicBezTo>
                  <a:cubicBezTo>
                    <a:pt x="71" y="200"/>
                    <a:pt x="70" y="200"/>
                    <a:pt x="69" y="199"/>
                  </a:cubicBezTo>
                  <a:cubicBezTo>
                    <a:pt x="67" y="199"/>
                    <a:pt x="65" y="199"/>
                    <a:pt x="63" y="198"/>
                  </a:cubicBezTo>
                  <a:cubicBezTo>
                    <a:pt x="60" y="196"/>
                    <a:pt x="57" y="195"/>
                    <a:pt x="54" y="195"/>
                  </a:cubicBezTo>
                  <a:cubicBezTo>
                    <a:pt x="49" y="193"/>
                    <a:pt x="44" y="191"/>
                    <a:pt x="40" y="188"/>
                  </a:cubicBezTo>
                  <a:cubicBezTo>
                    <a:pt x="40" y="187"/>
                    <a:pt x="39" y="187"/>
                    <a:pt x="39" y="187"/>
                  </a:cubicBezTo>
                  <a:cubicBezTo>
                    <a:pt x="37" y="187"/>
                    <a:pt x="36" y="186"/>
                    <a:pt x="36" y="185"/>
                  </a:cubicBezTo>
                  <a:cubicBezTo>
                    <a:pt x="36" y="184"/>
                    <a:pt x="36" y="184"/>
                    <a:pt x="37" y="184"/>
                  </a:cubicBezTo>
                  <a:cubicBezTo>
                    <a:pt x="38" y="183"/>
                    <a:pt x="39" y="182"/>
                    <a:pt x="40" y="181"/>
                  </a:cubicBezTo>
                  <a:cubicBezTo>
                    <a:pt x="40" y="181"/>
                    <a:pt x="41" y="180"/>
                    <a:pt x="41" y="179"/>
                  </a:cubicBezTo>
                  <a:cubicBezTo>
                    <a:pt x="41" y="179"/>
                    <a:pt x="41" y="179"/>
                    <a:pt x="42" y="178"/>
                  </a:cubicBezTo>
                  <a:cubicBezTo>
                    <a:pt x="42" y="178"/>
                    <a:pt x="43" y="177"/>
                    <a:pt x="43" y="176"/>
                  </a:cubicBezTo>
                  <a:cubicBezTo>
                    <a:pt x="43" y="175"/>
                    <a:pt x="44" y="175"/>
                    <a:pt x="44" y="175"/>
                  </a:cubicBezTo>
                  <a:cubicBezTo>
                    <a:pt x="46" y="173"/>
                    <a:pt x="48" y="170"/>
                    <a:pt x="49" y="167"/>
                  </a:cubicBezTo>
                  <a:cubicBezTo>
                    <a:pt x="50" y="166"/>
                    <a:pt x="51" y="165"/>
                    <a:pt x="51" y="163"/>
                  </a:cubicBezTo>
                  <a:cubicBezTo>
                    <a:pt x="52" y="162"/>
                    <a:pt x="52" y="160"/>
                    <a:pt x="51" y="159"/>
                  </a:cubicBezTo>
                  <a:cubicBezTo>
                    <a:pt x="51" y="158"/>
                    <a:pt x="50" y="157"/>
                    <a:pt x="49" y="156"/>
                  </a:cubicBezTo>
                  <a:cubicBezTo>
                    <a:pt x="48" y="155"/>
                    <a:pt x="47" y="154"/>
                    <a:pt x="46" y="152"/>
                  </a:cubicBezTo>
                  <a:cubicBezTo>
                    <a:pt x="45" y="152"/>
                    <a:pt x="45" y="152"/>
                    <a:pt x="44" y="152"/>
                  </a:cubicBezTo>
                  <a:cubicBezTo>
                    <a:pt x="43" y="152"/>
                    <a:pt x="43" y="151"/>
                    <a:pt x="42" y="151"/>
                  </a:cubicBezTo>
                  <a:cubicBezTo>
                    <a:pt x="38" y="153"/>
                    <a:pt x="34" y="155"/>
                    <a:pt x="30" y="157"/>
                  </a:cubicBezTo>
                  <a:cubicBezTo>
                    <a:pt x="28" y="159"/>
                    <a:pt x="26" y="160"/>
                    <a:pt x="24" y="161"/>
                  </a:cubicBezTo>
                  <a:cubicBezTo>
                    <a:pt x="23" y="161"/>
                    <a:pt x="22" y="162"/>
                    <a:pt x="20" y="162"/>
                  </a:cubicBezTo>
                  <a:cubicBezTo>
                    <a:pt x="20" y="162"/>
                    <a:pt x="19" y="162"/>
                    <a:pt x="18" y="161"/>
                  </a:cubicBezTo>
                  <a:cubicBezTo>
                    <a:pt x="16" y="162"/>
                    <a:pt x="15" y="163"/>
                    <a:pt x="13" y="164"/>
                  </a:cubicBezTo>
                  <a:cubicBezTo>
                    <a:pt x="13" y="164"/>
                    <a:pt x="13" y="164"/>
                    <a:pt x="12" y="164"/>
                  </a:cubicBezTo>
                  <a:cubicBezTo>
                    <a:pt x="12" y="165"/>
                    <a:pt x="11" y="165"/>
                    <a:pt x="11" y="164"/>
                  </a:cubicBezTo>
                  <a:cubicBezTo>
                    <a:pt x="10" y="164"/>
                    <a:pt x="10" y="163"/>
                    <a:pt x="10" y="163"/>
                  </a:cubicBezTo>
                  <a:cubicBezTo>
                    <a:pt x="11" y="162"/>
                    <a:pt x="11" y="161"/>
                    <a:pt x="12" y="161"/>
                  </a:cubicBezTo>
                  <a:cubicBezTo>
                    <a:pt x="12" y="161"/>
                    <a:pt x="12" y="160"/>
                    <a:pt x="12" y="160"/>
                  </a:cubicBezTo>
                  <a:cubicBezTo>
                    <a:pt x="11" y="159"/>
                    <a:pt x="11" y="157"/>
                    <a:pt x="11" y="156"/>
                  </a:cubicBezTo>
                  <a:cubicBezTo>
                    <a:pt x="10" y="153"/>
                    <a:pt x="9" y="151"/>
                    <a:pt x="9" y="149"/>
                  </a:cubicBezTo>
                  <a:cubicBezTo>
                    <a:pt x="7" y="144"/>
                    <a:pt x="5" y="139"/>
                    <a:pt x="4" y="134"/>
                  </a:cubicBezTo>
                  <a:cubicBezTo>
                    <a:pt x="4" y="132"/>
                    <a:pt x="3" y="130"/>
                    <a:pt x="3" y="127"/>
                  </a:cubicBezTo>
                  <a:cubicBezTo>
                    <a:pt x="2" y="127"/>
                    <a:pt x="2" y="127"/>
                    <a:pt x="2" y="127"/>
                  </a:cubicBezTo>
                  <a:cubicBezTo>
                    <a:pt x="1" y="127"/>
                    <a:pt x="0" y="126"/>
                    <a:pt x="1" y="125"/>
                  </a:cubicBezTo>
                  <a:cubicBezTo>
                    <a:pt x="1" y="125"/>
                    <a:pt x="1" y="124"/>
                    <a:pt x="2" y="124"/>
                  </a:cubicBezTo>
                  <a:cubicBezTo>
                    <a:pt x="7" y="119"/>
                    <a:pt x="13" y="113"/>
                    <a:pt x="20" y="110"/>
                  </a:cubicBezTo>
                  <a:cubicBezTo>
                    <a:pt x="20" y="109"/>
                    <a:pt x="21" y="109"/>
                    <a:pt x="22" y="109"/>
                  </a:cubicBezTo>
                  <a:cubicBezTo>
                    <a:pt x="22" y="108"/>
                    <a:pt x="22" y="108"/>
                    <a:pt x="23" y="108"/>
                  </a:cubicBezTo>
                  <a:cubicBezTo>
                    <a:pt x="23" y="107"/>
                    <a:pt x="23" y="107"/>
                    <a:pt x="24" y="107"/>
                  </a:cubicBezTo>
                  <a:cubicBezTo>
                    <a:pt x="25" y="107"/>
                    <a:pt x="25" y="106"/>
                    <a:pt x="26" y="106"/>
                  </a:cubicBezTo>
                  <a:cubicBezTo>
                    <a:pt x="26" y="105"/>
                    <a:pt x="27" y="105"/>
                    <a:pt x="27" y="105"/>
                  </a:cubicBezTo>
                  <a:cubicBezTo>
                    <a:pt x="29" y="105"/>
                    <a:pt x="30" y="104"/>
                    <a:pt x="32" y="104"/>
                  </a:cubicBezTo>
                  <a:cubicBezTo>
                    <a:pt x="33" y="104"/>
                    <a:pt x="33" y="103"/>
                    <a:pt x="34" y="103"/>
                  </a:cubicBezTo>
                  <a:cubicBezTo>
                    <a:pt x="35" y="99"/>
                    <a:pt x="35" y="95"/>
                    <a:pt x="35" y="92"/>
                  </a:cubicBezTo>
                  <a:cubicBezTo>
                    <a:pt x="34" y="92"/>
                    <a:pt x="34" y="91"/>
                    <a:pt x="34" y="91"/>
                  </a:cubicBezTo>
                  <a:cubicBezTo>
                    <a:pt x="27" y="92"/>
                    <a:pt x="21" y="91"/>
                    <a:pt x="14" y="92"/>
                  </a:cubicBezTo>
                  <a:cubicBezTo>
                    <a:pt x="14" y="92"/>
                    <a:pt x="13" y="92"/>
                    <a:pt x="12" y="92"/>
                  </a:cubicBezTo>
                  <a:cubicBezTo>
                    <a:pt x="11" y="92"/>
                    <a:pt x="10" y="92"/>
                    <a:pt x="9" y="93"/>
                  </a:cubicBezTo>
                  <a:cubicBezTo>
                    <a:pt x="8" y="93"/>
                    <a:pt x="7" y="93"/>
                    <a:pt x="6" y="92"/>
                  </a:cubicBezTo>
                  <a:close/>
                  <a:moveTo>
                    <a:pt x="173" y="96"/>
                  </a:moveTo>
                  <a:cubicBezTo>
                    <a:pt x="173" y="96"/>
                    <a:pt x="173" y="96"/>
                    <a:pt x="173" y="95"/>
                  </a:cubicBezTo>
                  <a:cubicBezTo>
                    <a:pt x="173" y="95"/>
                    <a:pt x="173" y="95"/>
                    <a:pt x="173" y="95"/>
                  </a:cubicBezTo>
                  <a:cubicBezTo>
                    <a:pt x="173" y="96"/>
                    <a:pt x="173" y="96"/>
                    <a:pt x="173" y="96"/>
                  </a:cubicBezTo>
                  <a:cubicBezTo>
                    <a:pt x="173" y="97"/>
                    <a:pt x="172" y="97"/>
                    <a:pt x="172" y="97"/>
                  </a:cubicBezTo>
                  <a:cubicBezTo>
                    <a:pt x="172" y="97"/>
                    <a:pt x="172" y="97"/>
                    <a:pt x="172" y="97"/>
                  </a:cubicBezTo>
                  <a:cubicBezTo>
                    <a:pt x="173" y="97"/>
                    <a:pt x="173" y="97"/>
                    <a:pt x="173" y="96"/>
                  </a:cubicBezTo>
                  <a:close/>
                  <a:moveTo>
                    <a:pt x="63" y="20"/>
                  </a:moveTo>
                  <a:cubicBezTo>
                    <a:pt x="63" y="20"/>
                    <a:pt x="64" y="20"/>
                    <a:pt x="64" y="20"/>
                  </a:cubicBezTo>
                  <a:cubicBezTo>
                    <a:pt x="64" y="19"/>
                    <a:pt x="64" y="19"/>
                    <a:pt x="64" y="19"/>
                  </a:cubicBezTo>
                  <a:cubicBezTo>
                    <a:pt x="63" y="20"/>
                    <a:pt x="63" y="20"/>
                    <a:pt x="63" y="20"/>
                  </a:cubicBezTo>
                  <a:cubicBezTo>
                    <a:pt x="63" y="20"/>
                    <a:pt x="62" y="20"/>
                    <a:pt x="62" y="21"/>
                  </a:cubicBezTo>
                  <a:cubicBezTo>
                    <a:pt x="62" y="21"/>
                    <a:pt x="62" y="21"/>
                    <a:pt x="62" y="21"/>
                  </a:cubicBezTo>
                  <a:cubicBezTo>
                    <a:pt x="63" y="21"/>
                    <a:pt x="63" y="20"/>
                    <a:pt x="63" y="20"/>
                  </a:cubicBezTo>
                  <a:close/>
                  <a:moveTo>
                    <a:pt x="206" y="154"/>
                  </a:moveTo>
                  <a:cubicBezTo>
                    <a:pt x="206" y="154"/>
                    <a:pt x="206" y="154"/>
                    <a:pt x="206" y="155"/>
                  </a:cubicBezTo>
                  <a:cubicBezTo>
                    <a:pt x="206" y="155"/>
                    <a:pt x="206" y="155"/>
                    <a:pt x="207" y="155"/>
                  </a:cubicBezTo>
                  <a:cubicBezTo>
                    <a:pt x="206" y="154"/>
                    <a:pt x="206" y="154"/>
                    <a:pt x="206" y="154"/>
                  </a:cubicBezTo>
                  <a:cubicBezTo>
                    <a:pt x="206" y="153"/>
                    <a:pt x="206" y="153"/>
                    <a:pt x="205" y="152"/>
                  </a:cubicBezTo>
                  <a:cubicBezTo>
                    <a:pt x="205" y="153"/>
                    <a:pt x="206" y="153"/>
                    <a:pt x="206" y="154"/>
                  </a:cubicBezTo>
                  <a:close/>
                  <a:moveTo>
                    <a:pt x="132" y="142"/>
                  </a:moveTo>
                  <a:cubicBezTo>
                    <a:pt x="132" y="142"/>
                    <a:pt x="132" y="142"/>
                    <a:pt x="132" y="142"/>
                  </a:cubicBezTo>
                  <a:cubicBezTo>
                    <a:pt x="129" y="142"/>
                    <a:pt x="127" y="142"/>
                    <a:pt x="124" y="143"/>
                  </a:cubicBezTo>
                  <a:cubicBezTo>
                    <a:pt x="123" y="143"/>
                    <a:pt x="122" y="143"/>
                    <a:pt x="120" y="142"/>
                  </a:cubicBezTo>
                  <a:cubicBezTo>
                    <a:pt x="120" y="142"/>
                    <a:pt x="119" y="142"/>
                    <a:pt x="119" y="142"/>
                  </a:cubicBezTo>
                  <a:cubicBezTo>
                    <a:pt x="116" y="143"/>
                    <a:pt x="112" y="143"/>
                    <a:pt x="109" y="143"/>
                  </a:cubicBezTo>
                  <a:cubicBezTo>
                    <a:pt x="106" y="144"/>
                    <a:pt x="103" y="143"/>
                    <a:pt x="100" y="144"/>
                  </a:cubicBezTo>
                  <a:cubicBezTo>
                    <a:pt x="99" y="144"/>
                    <a:pt x="98" y="145"/>
                    <a:pt x="97" y="146"/>
                  </a:cubicBezTo>
                  <a:cubicBezTo>
                    <a:pt x="97" y="146"/>
                    <a:pt x="97" y="146"/>
                    <a:pt x="96" y="146"/>
                  </a:cubicBezTo>
                  <a:cubicBezTo>
                    <a:pt x="95" y="146"/>
                    <a:pt x="95" y="146"/>
                    <a:pt x="95" y="145"/>
                  </a:cubicBezTo>
                  <a:cubicBezTo>
                    <a:pt x="95" y="144"/>
                    <a:pt x="94" y="142"/>
                    <a:pt x="94" y="141"/>
                  </a:cubicBezTo>
                  <a:cubicBezTo>
                    <a:pt x="95" y="135"/>
                    <a:pt x="95" y="129"/>
                    <a:pt x="95" y="123"/>
                  </a:cubicBezTo>
                  <a:cubicBezTo>
                    <a:pt x="95" y="122"/>
                    <a:pt x="95" y="120"/>
                    <a:pt x="95" y="118"/>
                  </a:cubicBezTo>
                  <a:cubicBezTo>
                    <a:pt x="94" y="118"/>
                    <a:pt x="93" y="118"/>
                    <a:pt x="92" y="118"/>
                  </a:cubicBezTo>
                  <a:cubicBezTo>
                    <a:pt x="91" y="116"/>
                    <a:pt x="89" y="115"/>
                    <a:pt x="88" y="114"/>
                  </a:cubicBezTo>
                  <a:cubicBezTo>
                    <a:pt x="84" y="112"/>
                    <a:pt x="81" y="109"/>
                    <a:pt x="80" y="104"/>
                  </a:cubicBezTo>
                  <a:cubicBezTo>
                    <a:pt x="80" y="102"/>
                    <a:pt x="79" y="100"/>
                    <a:pt x="78" y="97"/>
                  </a:cubicBezTo>
                  <a:cubicBezTo>
                    <a:pt x="78" y="97"/>
                    <a:pt x="78" y="96"/>
                    <a:pt x="78" y="96"/>
                  </a:cubicBezTo>
                  <a:cubicBezTo>
                    <a:pt x="78" y="93"/>
                    <a:pt x="78" y="90"/>
                    <a:pt x="79" y="88"/>
                  </a:cubicBezTo>
                  <a:cubicBezTo>
                    <a:pt x="80" y="78"/>
                    <a:pt x="84" y="70"/>
                    <a:pt x="93" y="65"/>
                  </a:cubicBezTo>
                  <a:cubicBezTo>
                    <a:pt x="97" y="62"/>
                    <a:pt x="101" y="60"/>
                    <a:pt x="106" y="58"/>
                  </a:cubicBezTo>
                  <a:cubicBezTo>
                    <a:pt x="106" y="58"/>
                    <a:pt x="107" y="58"/>
                    <a:pt x="108" y="58"/>
                  </a:cubicBezTo>
                  <a:cubicBezTo>
                    <a:pt x="109" y="57"/>
                    <a:pt x="110" y="55"/>
                    <a:pt x="111" y="54"/>
                  </a:cubicBezTo>
                  <a:cubicBezTo>
                    <a:pt x="112" y="51"/>
                    <a:pt x="113" y="49"/>
                    <a:pt x="115" y="47"/>
                  </a:cubicBezTo>
                  <a:cubicBezTo>
                    <a:pt x="115" y="46"/>
                    <a:pt x="115" y="46"/>
                    <a:pt x="116" y="45"/>
                  </a:cubicBezTo>
                  <a:cubicBezTo>
                    <a:pt x="116" y="45"/>
                    <a:pt x="117" y="45"/>
                    <a:pt x="118" y="45"/>
                  </a:cubicBezTo>
                  <a:cubicBezTo>
                    <a:pt x="118" y="45"/>
                    <a:pt x="118" y="46"/>
                    <a:pt x="118" y="46"/>
                  </a:cubicBezTo>
                  <a:cubicBezTo>
                    <a:pt x="120" y="45"/>
                    <a:pt x="121" y="45"/>
                    <a:pt x="123" y="44"/>
                  </a:cubicBezTo>
                  <a:cubicBezTo>
                    <a:pt x="126" y="44"/>
                    <a:pt x="129" y="43"/>
                    <a:pt x="132" y="42"/>
                  </a:cubicBezTo>
                  <a:cubicBezTo>
                    <a:pt x="135" y="42"/>
                    <a:pt x="137" y="41"/>
                    <a:pt x="140" y="40"/>
                  </a:cubicBezTo>
                  <a:cubicBezTo>
                    <a:pt x="142" y="40"/>
                    <a:pt x="143" y="39"/>
                    <a:pt x="143" y="38"/>
                  </a:cubicBezTo>
                  <a:cubicBezTo>
                    <a:pt x="145" y="36"/>
                    <a:pt x="146" y="34"/>
                    <a:pt x="148" y="32"/>
                  </a:cubicBezTo>
                  <a:cubicBezTo>
                    <a:pt x="149" y="30"/>
                    <a:pt x="150" y="28"/>
                    <a:pt x="151" y="26"/>
                  </a:cubicBezTo>
                  <a:cubicBezTo>
                    <a:pt x="151" y="24"/>
                    <a:pt x="151" y="23"/>
                    <a:pt x="150" y="22"/>
                  </a:cubicBezTo>
                  <a:cubicBezTo>
                    <a:pt x="149" y="22"/>
                    <a:pt x="149" y="22"/>
                    <a:pt x="149" y="22"/>
                  </a:cubicBezTo>
                  <a:cubicBezTo>
                    <a:pt x="146" y="20"/>
                    <a:pt x="143" y="18"/>
                    <a:pt x="140" y="15"/>
                  </a:cubicBezTo>
                  <a:cubicBezTo>
                    <a:pt x="139" y="14"/>
                    <a:pt x="137" y="14"/>
                    <a:pt x="136" y="13"/>
                  </a:cubicBezTo>
                  <a:cubicBezTo>
                    <a:pt x="135" y="14"/>
                    <a:pt x="135" y="15"/>
                    <a:pt x="134" y="16"/>
                  </a:cubicBezTo>
                  <a:cubicBezTo>
                    <a:pt x="132" y="19"/>
                    <a:pt x="130" y="22"/>
                    <a:pt x="128" y="25"/>
                  </a:cubicBezTo>
                  <a:cubicBezTo>
                    <a:pt x="127" y="27"/>
                    <a:pt x="126" y="28"/>
                    <a:pt x="126" y="30"/>
                  </a:cubicBezTo>
                  <a:cubicBezTo>
                    <a:pt x="126" y="31"/>
                    <a:pt x="125" y="31"/>
                    <a:pt x="125" y="31"/>
                  </a:cubicBezTo>
                  <a:cubicBezTo>
                    <a:pt x="124" y="31"/>
                    <a:pt x="124" y="31"/>
                    <a:pt x="123" y="32"/>
                  </a:cubicBezTo>
                  <a:cubicBezTo>
                    <a:pt x="123" y="32"/>
                    <a:pt x="122" y="32"/>
                    <a:pt x="121" y="32"/>
                  </a:cubicBezTo>
                  <a:cubicBezTo>
                    <a:pt x="121" y="32"/>
                    <a:pt x="120" y="32"/>
                    <a:pt x="120" y="32"/>
                  </a:cubicBezTo>
                  <a:cubicBezTo>
                    <a:pt x="117" y="32"/>
                    <a:pt x="115" y="32"/>
                    <a:pt x="112" y="32"/>
                  </a:cubicBezTo>
                  <a:cubicBezTo>
                    <a:pt x="111" y="32"/>
                    <a:pt x="109" y="31"/>
                    <a:pt x="108" y="31"/>
                  </a:cubicBezTo>
                  <a:cubicBezTo>
                    <a:pt x="106" y="31"/>
                    <a:pt x="104" y="31"/>
                    <a:pt x="102" y="30"/>
                  </a:cubicBezTo>
                  <a:cubicBezTo>
                    <a:pt x="102" y="30"/>
                    <a:pt x="102" y="30"/>
                    <a:pt x="102" y="30"/>
                  </a:cubicBezTo>
                  <a:cubicBezTo>
                    <a:pt x="101" y="31"/>
                    <a:pt x="101" y="31"/>
                    <a:pt x="101" y="31"/>
                  </a:cubicBezTo>
                  <a:cubicBezTo>
                    <a:pt x="101" y="32"/>
                    <a:pt x="101" y="32"/>
                    <a:pt x="100" y="32"/>
                  </a:cubicBezTo>
                  <a:cubicBezTo>
                    <a:pt x="100" y="32"/>
                    <a:pt x="99" y="32"/>
                    <a:pt x="99" y="31"/>
                  </a:cubicBezTo>
                  <a:cubicBezTo>
                    <a:pt x="99" y="31"/>
                    <a:pt x="99" y="30"/>
                    <a:pt x="99" y="30"/>
                  </a:cubicBezTo>
                  <a:cubicBezTo>
                    <a:pt x="98" y="29"/>
                    <a:pt x="98" y="29"/>
                    <a:pt x="98" y="29"/>
                  </a:cubicBezTo>
                  <a:cubicBezTo>
                    <a:pt x="96" y="28"/>
                    <a:pt x="96" y="26"/>
                    <a:pt x="95" y="25"/>
                  </a:cubicBezTo>
                  <a:cubicBezTo>
                    <a:pt x="95" y="23"/>
                    <a:pt x="94" y="21"/>
                    <a:pt x="94" y="20"/>
                  </a:cubicBezTo>
                  <a:cubicBezTo>
                    <a:pt x="94" y="17"/>
                    <a:pt x="94" y="14"/>
                    <a:pt x="94" y="12"/>
                  </a:cubicBezTo>
                  <a:cubicBezTo>
                    <a:pt x="94" y="10"/>
                    <a:pt x="94" y="8"/>
                    <a:pt x="94" y="5"/>
                  </a:cubicBezTo>
                  <a:cubicBezTo>
                    <a:pt x="93" y="6"/>
                    <a:pt x="91" y="6"/>
                    <a:pt x="90" y="7"/>
                  </a:cubicBezTo>
                  <a:cubicBezTo>
                    <a:pt x="86" y="8"/>
                    <a:pt x="81" y="10"/>
                    <a:pt x="77" y="11"/>
                  </a:cubicBezTo>
                  <a:cubicBezTo>
                    <a:pt x="77" y="11"/>
                    <a:pt x="76" y="11"/>
                    <a:pt x="76" y="12"/>
                  </a:cubicBezTo>
                  <a:cubicBezTo>
                    <a:pt x="75" y="12"/>
                    <a:pt x="75" y="13"/>
                    <a:pt x="74" y="13"/>
                  </a:cubicBezTo>
                  <a:cubicBezTo>
                    <a:pt x="73" y="14"/>
                    <a:pt x="71" y="14"/>
                    <a:pt x="69" y="15"/>
                  </a:cubicBezTo>
                  <a:cubicBezTo>
                    <a:pt x="70" y="16"/>
                    <a:pt x="70" y="17"/>
                    <a:pt x="71" y="18"/>
                  </a:cubicBezTo>
                  <a:cubicBezTo>
                    <a:pt x="74" y="22"/>
                    <a:pt x="76" y="28"/>
                    <a:pt x="77" y="33"/>
                  </a:cubicBezTo>
                  <a:cubicBezTo>
                    <a:pt x="78" y="35"/>
                    <a:pt x="78" y="36"/>
                    <a:pt x="76" y="38"/>
                  </a:cubicBezTo>
                  <a:cubicBezTo>
                    <a:pt x="74" y="39"/>
                    <a:pt x="72" y="41"/>
                    <a:pt x="71" y="43"/>
                  </a:cubicBezTo>
                  <a:cubicBezTo>
                    <a:pt x="70" y="45"/>
                    <a:pt x="68" y="47"/>
                    <a:pt x="66" y="49"/>
                  </a:cubicBezTo>
                  <a:cubicBezTo>
                    <a:pt x="66" y="49"/>
                    <a:pt x="66" y="49"/>
                    <a:pt x="66" y="49"/>
                  </a:cubicBezTo>
                  <a:cubicBezTo>
                    <a:pt x="66" y="49"/>
                    <a:pt x="66" y="50"/>
                    <a:pt x="66" y="50"/>
                  </a:cubicBezTo>
                  <a:cubicBezTo>
                    <a:pt x="67" y="50"/>
                    <a:pt x="67" y="51"/>
                    <a:pt x="67" y="51"/>
                  </a:cubicBezTo>
                  <a:cubicBezTo>
                    <a:pt x="66" y="52"/>
                    <a:pt x="66" y="52"/>
                    <a:pt x="65" y="52"/>
                  </a:cubicBezTo>
                  <a:cubicBezTo>
                    <a:pt x="65" y="52"/>
                    <a:pt x="64" y="52"/>
                    <a:pt x="64" y="52"/>
                  </a:cubicBezTo>
                  <a:cubicBezTo>
                    <a:pt x="63" y="51"/>
                    <a:pt x="63" y="51"/>
                    <a:pt x="62" y="51"/>
                  </a:cubicBezTo>
                  <a:cubicBezTo>
                    <a:pt x="61" y="52"/>
                    <a:pt x="61" y="51"/>
                    <a:pt x="60" y="51"/>
                  </a:cubicBezTo>
                  <a:cubicBezTo>
                    <a:pt x="59" y="51"/>
                    <a:pt x="59" y="51"/>
                    <a:pt x="59" y="50"/>
                  </a:cubicBezTo>
                  <a:cubicBezTo>
                    <a:pt x="59" y="50"/>
                    <a:pt x="59" y="50"/>
                    <a:pt x="59" y="49"/>
                  </a:cubicBezTo>
                  <a:cubicBezTo>
                    <a:pt x="52" y="48"/>
                    <a:pt x="46" y="46"/>
                    <a:pt x="40" y="43"/>
                  </a:cubicBezTo>
                  <a:cubicBezTo>
                    <a:pt x="33" y="53"/>
                    <a:pt x="29" y="64"/>
                    <a:pt x="27" y="76"/>
                  </a:cubicBezTo>
                  <a:cubicBezTo>
                    <a:pt x="28" y="75"/>
                    <a:pt x="29" y="75"/>
                    <a:pt x="30" y="75"/>
                  </a:cubicBezTo>
                  <a:cubicBezTo>
                    <a:pt x="32" y="75"/>
                    <a:pt x="34" y="75"/>
                    <a:pt x="36" y="76"/>
                  </a:cubicBezTo>
                  <a:cubicBezTo>
                    <a:pt x="41" y="76"/>
                    <a:pt x="46" y="76"/>
                    <a:pt x="51" y="76"/>
                  </a:cubicBezTo>
                  <a:cubicBezTo>
                    <a:pt x="53" y="76"/>
                    <a:pt x="53" y="77"/>
                    <a:pt x="54" y="78"/>
                  </a:cubicBezTo>
                  <a:cubicBezTo>
                    <a:pt x="54" y="79"/>
                    <a:pt x="54" y="80"/>
                    <a:pt x="55" y="81"/>
                  </a:cubicBezTo>
                  <a:cubicBezTo>
                    <a:pt x="55" y="82"/>
                    <a:pt x="55" y="82"/>
                    <a:pt x="55" y="83"/>
                  </a:cubicBezTo>
                  <a:cubicBezTo>
                    <a:pt x="55" y="88"/>
                    <a:pt x="55" y="93"/>
                    <a:pt x="55" y="98"/>
                  </a:cubicBezTo>
                  <a:cubicBezTo>
                    <a:pt x="55" y="98"/>
                    <a:pt x="55" y="99"/>
                    <a:pt x="55" y="99"/>
                  </a:cubicBezTo>
                  <a:cubicBezTo>
                    <a:pt x="55" y="100"/>
                    <a:pt x="54" y="100"/>
                    <a:pt x="54" y="100"/>
                  </a:cubicBezTo>
                  <a:cubicBezTo>
                    <a:pt x="53" y="100"/>
                    <a:pt x="53" y="100"/>
                    <a:pt x="52" y="100"/>
                  </a:cubicBezTo>
                  <a:cubicBezTo>
                    <a:pt x="49" y="102"/>
                    <a:pt x="45" y="104"/>
                    <a:pt x="42" y="106"/>
                  </a:cubicBezTo>
                  <a:cubicBezTo>
                    <a:pt x="39" y="107"/>
                    <a:pt x="36" y="108"/>
                    <a:pt x="32" y="109"/>
                  </a:cubicBezTo>
                  <a:cubicBezTo>
                    <a:pt x="31" y="109"/>
                    <a:pt x="31" y="109"/>
                    <a:pt x="30" y="110"/>
                  </a:cubicBezTo>
                  <a:cubicBezTo>
                    <a:pt x="30" y="110"/>
                    <a:pt x="29" y="111"/>
                    <a:pt x="29" y="112"/>
                  </a:cubicBezTo>
                  <a:cubicBezTo>
                    <a:pt x="31" y="112"/>
                    <a:pt x="31" y="113"/>
                    <a:pt x="31" y="114"/>
                  </a:cubicBezTo>
                  <a:cubicBezTo>
                    <a:pt x="31" y="117"/>
                    <a:pt x="32" y="119"/>
                    <a:pt x="32" y="122"/>
                  </a:cubicBezTo>
                  <a:cubicBezTo>
                    <a:pt x="32" y="123"/>
                    <a:pt x="32" y="124"/>
                    <a:pt x="32" y="125"/>
                  </a:cubicBezTo>
                  <a:cubicBezTo>
                    <a:pt x="33" y="129"/>
                    <a:pt x="35" y="134"/>
                    <a:pt x="36" y="138"/>
                  </a:cubicBezTo>
                  <a:cubicBezTo>
                    <a:pt x="36" y="138"/>
                    <a:pt x="36" y="139"/>
                    <a:pt x="36" y="139"/>
                  </a:cubicBezTo>
                  <a:cubicBezTo>
                    <a:pt x="38" y="138"/>
                    <a:pt x="39" y="137"/>
                    <a:pt x="41" y="136"/>
                  </a:cubicBezTo>
                  <a:cubicBezTo>
                    <a:pt x="41" y="136"/>
                    <a:pt x="41" y="136"/>
                    <a:pt x="41" y="135"/>
                  </a:cubicBezTo>
                  <a:cubicBezTo>
                    <a:pt x="41" y="135"/>
                    <a:pt x="41" y="134"/>
                    <a:pt x="42" y="134"/>
                  </a:cubicBezTo>
                  <a:cubicBezTo>
                    <a:pt x="42" y="134"/>
                    <a:pt x="43" y="133"/>
                    <a:pt x="43" y="133"/>
                  </a:cubicBezTo>
                  <a:cubicBezTo>
                    <a:pt x="45" y="132"/>
                    <a:pt x="47" y="131"/>
                    <a:pt x="48" y="130"/>
                  </a:cubicBezTo>
                  <a:cubicBezTo>
                    <a:pt x="48" y="130"/>
                    <a:pt x="48" y="130"/>
                    <a:pt x="48" y="130"/>
                  </a:cubicBezTo>
                  <a:cubicBezTo>
                    <a:pt x="49" y="129"/>
                    <a:pt x="50" y="129"/>
                    <a:pt x="51" y="129"/>
                  </a:cubicBezTo>
                  <a:cubicBezTo>
                    <a:pt x="52" y="129"/>
                    <a:pt x="52" y="129"/>
                    <a:pt x="53" y="129"/>
                  </a:cubicBezTo>
                  <a:cubicBezTo>
                    <a:pt x="53" y="129"/>
                    <a:pt x="54" y="129"/>
                    <a:pt x="54" y="130"/>
                  </a:cubicBezTo>
                  <a:cubicBezTo>
                    <a:pt x="54" y="130"/>
                    <a:pt x="54" y="131"/>
                    <a:pt x="54" y="131"/>
                  </a:cubicBezTo>
                  <a:cubicBezTo>
                    <a:pt x="53" y="131"/>
                    <a:pt x="53" y="131"/>
                    <a:pt x="53" y="132"/>
                  </a:cubicBezTo>
                  <a:cubicBezTo>
                    <a:pt x="54" y="133"/>
                    <a:pt x="55" y="134"/>
                    <a:pt x="57" y="136"/>
                  </a:cubicBezTo>
                  <a:cubicBezTo>
                    <a:pt x="57" y="136"/>
                    <a:pt x="57" y="137"/>
                    <a:pt x="58" y="137"/>
                  </a:cubicBezTo>
                  <a:cubicBezTo>
                    <a:pt x="58" y="137"/>
                    <a:pt x="59" y="137"/>
                    <a:pt x="59" y="138"/>
                  </a:cubicBezTo>
                  <a:cubicBezTo>
                    <a:pt x="60" y="140"/>
                    <a:pt x="61" y="141"/>
                    <a:pt x="63" y="142"/>
                  </a:cubicBezTo>
                  <a:cubicBezTo>
                    <a:pt x="64" y="144"/>
                    <a:pt x="65" y="145"/>
                    <a:pt x="67" y="146"/>
                  </a:cubicBezTo>
                  <a:cubicBezTo>
                    <a:pt x="69" y="149"/>
                    <a:pt x="71" y="152"/>
                    <a:pt x="70" y="156"/>
                  </a:cubicBezTo>
                  <a:cubicBezTo>
                    <a:pt x="70" y="156"/>
                    <a:pt x="70" y="156"/>
                    <a:pt x="71" y="157"/>
                  </a:cubicBezTo>
                  <a:cubicBezTo>
                    <a:pt x="72" y="156"/>
                    <a:pt x="72" y="157"/>
                    <a:pt x="73" y="158"/>
                  </a:cubicBezTo>
                  <a:cubicBezTo>
                    <a:pt x="73" y="158"/>
                    <a:pt x="73" y="159"/>
                    <a:pt x="73" y="159"/>
                  </a:cubicBezTo>
                  <a:cubicBezTo>
                    <a:pt x="72" y="160"/>
                    <a:pt x="73" y="161"/>
                    <a:pt x="73" y="162"/>
                  </a:cubicBezTo>
                  <a:cubicBezTo>
                    <a:pt x="74" y="163"/>
                    <a:pt x="73" y="163"/>
                    <a:pt x="72" y="164"/>
                  </a:cubicBezTo>
                  <a:cubicBezTo>
                    <a:pt x="72" y="164"/>
                    <a:pt x="72" y="164"/>
                    <a:pt x="72" y="164"/>
                  </a:cubicBezTo>
                  <a:cubicBezTo>
                    <a:pt x="72" y="165"/>
                    <a:pt x="72" y="165"/>
                    <a:pt x="71" y="165"/>
                  </a:cubicBezTo>
                  <a:cubicBezTo>
                    <a:pt x="71" y="169"/>
                    <a:pt x="70" y="173"/>
                    <a:pt x="69" y="177"/>
                  </a:cubicBezTo>
                  <a:cubicBezTo>
                    <a:pt x="70" y="177"/>
                    <a:pt x="70" y="177"/>
                    <a:pt x="70" y="177"/>
                  </a:cubicBezTo>
                  <a:cubicBezTo>
                    <a:pt x="75" y="177"/>
                    <a:pt x="79" y="178"/>
                    <a:pt x="83" y="178"/>
                  </a:cubicBezTo>
                  <a:cubicBezTo>
                    <a:pt x="83" y="178"/>
                    <a:pt x="84" y="178"/>
                    <a:pt x="84" y="178"/>
                  </a:cubicBezTo>
                  <a:cubicBezTo>
                    <a:pt x="85" y="177"/>
                    <a:pt x="86" y="178"/>
                    <a:pt x="87" y="178"/>
                  </a:cubicBezTo>
                  <a:cubicBezTo>
                    <a:pt x="87" y="178"/>
                    <a:pt x="87" y="179"/>
                    <a:pt x="88" y="179"/>
                  </a:cubicBezTo>
                  <a:cubicBezTo>
                    <a:pt x="89" y="179"/>
                    <a:pt x="91" y="179"/>
                    <a:pt x="93" y="179"/>
                  </a:cubicBezTo>
                  <a:cubicBezTo>
                    <a:pt x="93" y="179"/>
                    <a:pt x="93" y="178"/>
                    <a:pt x="93" y="178"/>
                  </a:cubicBezTo>
                  <a:cubicBezTo>
                    <a:pt x="92" y="174"/>
                    <a:pt x="92" y="170"/>
                    <a:pt x="91" y="166"/>
                  </a:cubicBezTo>
                  <a:cubicBezTo>
                    <a:pt x="91" y="165"/>
                    <a:pt x="91" y="164"/>
                    <a:pt x="92" y="164"/>
                  </a:cubicBezTo>
                  <a:cubicBezTo>
                    <a:pt x="93" y="163"/>
                    <a:pt x="94" y="163"/>
                    <a:pt x="95" y="164"/>
                  </a:cubicBezTo>
                  <a:cubicBezTo>
                    <a:pt x="95" y="164"/>
                    <a:pt x="96" y="165"/>
                    <a:pt x="96" y="165"/>
                  </a:cubicBezTo>
                  <a:cubicBezTo>
                    <a:pt x="96" y="165"/>
                    <a:pt x="96" y="165"/>
                    <a:pt x="97" y="165"/>
                  </a:cubicBezTo>
                  <a:cubicBezTo>
                    <a:pt x="100" y="164"/>
                    <a:pt x="103" y="164"/>
                    <a:pt x="106" y="163"/>
                  </a:cubicBezTo>
                  <a:cubicBezTo>
                    <a:pt x="106" y="163"/>
                    <a:pt x="107" y="163"/>
                    <a:pt x="107" y="164"/>
                  </a:cubicBezTo>
                  <a:cubicBezTo>
                    <a:pt x="108" y="164"/>
                    <a:pt x="108" y="164"/>
                    <a:pt x="109" y="164"/>
                  </a:cubicBezTo>
                  <a:cubicBezTo>
                    <a:pt x="111" y="162"/>
                    <a:pt x="114" y="161"/>
                    <a:pt x="117" y="160"/>
                  </a:cubicBezTo>
                  <a:cubicBezTo>
                    <a:pt x="122" y="157"/>
                    <a:pt x="126" y="155"/>
                    <a:pt x="132" y="154"/>
                  </a:cubicBezTo>
                  <a:cubicBezTo>
                    <a:pt x="132" y="154"/>
                    <a:pt x="133" y="153"/>
                    <a:pt x="133" y="153"/>
                  </a:cubicBezTo>
                  <a:cubicBezTo>
                    <a:pt x="133" y="151"/>
                    <a:pt x="133" y="150"/>
                    <a:pt x="132" y="148"/>
                  </a:cubicBezTo>
                  <a:cubicBezTo>
                    <a:pt x="132" y="146"/>
                    <a:pt x="131" y="144"/>
                    <a:pt x="132" y="142"/>
                  </a:cubicBezTo>
                  <a:close/>
                  <a:moveTo>
                    <a:pt x="230" y="176"/>
                  </a:moveTo>
                  <a:cubicBezTo>
                    <a:pt x="230" y="176"/>
                    <a:pt x="230" y="175"/>
                    <a:pt x="229" y="175"/>
                  </a:cubicBezTo>
                  <a:cubicBezTo>
                    <a:pt x="228" y="174"/>
                    <a:pt x="227" y="173"/>
                    <a:pt x="225" y="172"/>
                  </a:cubicBezTo>
                  <a:cubicBezTo>
                    <a:pt x="224" y="171"/>
                    <a:pt x="222" y="170"/>
                    <a:pt x="220" y="169"/>
                  </a:cubicBezTo>
                  <a:cubicBezTo>
                    <a:pt x="220" y="168"/>
                    <a:pt x="219" y="168"/>
                    <a:pt x="219" y="168"/>
                  </a:cubicBezTo>
                  <a:cubicBezTo>
                    <a:pt x="218" y="168"/>
                    <a:pt x="218" y="167"/>
                    <a:pt x="217" y="167"/>
                  </a:cubicBezTo>
                  <a:cubicBezTo>
                    <a:pt x="217" y="166"/>
                    <a:pt x="217" y="166"/>
                    <a:pt x="217" y="165"/>
                  </a:cubicBezTo>
                  <a:cubicBezTo>
                    <a:pt x="217" y="166"/>
                    <a:pt x="216" y="166"/>
                    <a:pt x="216" y="166"/>
                  </a:cubicBezTo>
                  <a:cubicBezTo>
                    <a:pt x="212" y="167"/>
                    <a:pt x="209" y="167"/>
                    <a:pt x="205" y="168"/>
                  </a:cubicBezTo>
                  <a:cubicBezTo>
                    <a:pt x="197" y="168"/>
                    <a:pt x="189" y="166"/>
                    <a:pt x="181" y="164"/>
                  </a:cubicBezTo>
                  <a:cubicBezTo>
                    <a:pt x="175" y="161"/>
                    <a:pt x="170" y="157"/>
                    <a:pt x="168" y="150"/>
                  </a:cubicBezTo>
                  <a:cubicBezTo>
                    <a:pt x="168" y="147"/>
                    <a:pt x="167" y="144"/>
                    <a:pt x="166" y="141"/>
                  </a:cubicBezTo>
                  <a:cubicBezTo>
                    <a:pt x="165" y="141"/>
                    <a:pt x="165" y="141"/>
                    <a:pt x="165" y="140"/>
                  </a:cubicBezTo>
                  <a:cubicBezTo>
                    <a:pt x="163" y="133"/>
                    <a:pt x="161" y="126"/>
                    <a:pt x="161" y="119"/>
                  </a:cubicBezTo>
                  <a:cubicBezTo>
                    <a:pt x="161" y="114"/>
                    <a:pt x="161" y="110"/>
                    <a:pt x="162" y="106"/>
                  </a:cubicBezTo>
                  <a:cubicBezTo>
                    <a:pt x="164" y="98"/>
                    <a:pt x="167" y="91"/>
                    <a:pt x="173" y="85"/>
                  </a:cubicBezTo>
                  <a:cubicBezTo>
                    <a:pt x="178" y="80"/>
                    <a:pt x="184" y="77"/>
                    <a:pt x="191" y="75"/>
                  </a:cubicBezTo>
                  <a:cubicBezTo>
                    <a:pt x="191" y="74"/>
                    <a:pt x="193" y="74"/>
                    <a:pt x="193" y="74"/>
                  </a:cubicBezTo>
                  <a:cubicBezTo>
                    <a:pt x="197" y="72"/>
                    <a:pt x="200" y="72"/>
                    <a:pt x="204" y="72"/>
                  </a:cubicBezTo>
                  <a:cubicBezTo>
                    <a:pt x="206" y="72"/>
                    <a:pt x="208" y="72"/>
                    <a:pt x="210" y="72"/>
                  </a:cubicBezTo>
                  <a:cubicBezTo>
                    <a:pt x="211" y="72"/>
                    <a:pt x="213" y="72"/>
                    <a:pt x="215" y="73"/>
                  </a:cubicBezTo>
                  <a:cubicBezTo>
                    <a:pt x="218" y="73"/>
                    <a:pt x="221" y="75"/>
                    <a:pt x="223" y="76"/>
                  </a:cubicBezTo>
                  <a:cubicBezTo>
                    <a:pt x="224" y="77"/>
                    <a:pt x="224" y="77"/>
                    <a:pt x="225" y="77"/>
                  </a:cubicBezTo>
                  <a:cubicBezTo>
                    <a:pt x="226" y="78"/>
                    <a:pt x="228" y="79"/>
                    <a:pt x="229" y="79"/>
                  </a:cubicBezTo>
                  <a:cubicBezTo>
                    <a:pt x="230" y="79"/>
                    <a:pt x="231" y="80"/>
                    <a:pt x="231" y="81"/>
                  </a:cubicBezTo>
                  <a:cubicBezTo>
                    <a:pt x="231" y="81"/>
                    <a:pt x="231" y="82"/>
                    <a:pt x="231" y="82"/>
                  </a:cubicBezTo>
                  <a:cubicBezTo>
                    <a:pt x="232" y="84"/>
                    <a:pt x="234" y="86"/>
                    <a:pt x="235" y="88"/>
                  </a:cubicBezTo>
                  <a:cubicBezTo>
                    <a:pt x="235" y="89"/>
                    <a:pt x="235" y="90"/>
                    <a:pt x="236" y="90"/>
                  </a:cubicBezTo>
                  <a:cubicBezTo>
                    <a:pt x="237" y="93"/>
                    <a:pt x="238" y="96"/>
                    <a:pt x="238" y="99"/>
                  </a:cubicBezTo>
                  <a:cubicBezTo>
                    <a:pt x="239" y="104"/>
                    <a:pt x="240" y="109"/>
                    <a:pt x="240" y="115"/>
                  </a:cubicBezTo>
                  <a:cubicBezTo>
                    <a:pt x="240" y="118"/>
                    <a:pt x="240" y="122"/>
                    <a:pt x="240" y="125"/>
                  </a:cubicBezTo>
                  <a:cubicBezTo>
                    <a:pt x="240" y="130"/>
                    <a:pt x="239" y="134"/>
                    <a:pt x="238" y="138"/>
                  </a:cubicBezTo>
                  <a:cubicBezTo>
                    <a:pt x="238" y="140"/>
                    <a:pt x="238" y="141"/>
                    <a:pt x="237" y="143"/>
                  </a:cubicBezTo>
                  <a:cubicBezTo>
                    <a:pt x="238" y="142"/>
                    <a:pt x="239" y="143"/>
                    <a:pt x="240" y="143"/>
                  </a:cubicBezTo>
                  <a:cubicBezTo>
                    <a:pt x="241" y="143"/>
                    <a:pt x="243" y="144"/>
                    <a:pt x="244" y="144"/>
                  </a:cubicBezTo>
                  <a:cubicBezTo>
                    <a:pt x="245" y="144"/>
                    <a:pt x="246" y="144"/>
                    <a:pt x="247" y="145"/>
                  </a:cubicBezTo>
                  <a:cubicBezTo>
                    <a:pt x="247" y="145"/>
                    <a:pt x="247" y="145"/>
                    <a:pt x="247" y="145"/>
                  </a:cubicBezTo>
                  <a:cubicBezTo>
                    <a:pt x="249" y="146"/>
                    <a:pt x="251" y="147"/>
                    <a:pt x="253" y="147"/>
                  </a:cubicBezTo>
                  <a:cubicBezTo>
                    <a:pt x="254" y="147"/>
                    <a:pt x="254" y="147"/>
                    <a:pt x="255" y="146"/>
                  </a:cubicBezTo>
                  <a:cubicBezTo>
                    <a:pt x="256" y="144"/>
                    <a:pt x="257" y="142"/>
                    <a:pt x="257" y="140"/>
                  </a:cubicBezTo>
                  <a:cubicBezTo>
                    <a:pt x="259" y="136"/>
                    <a:pt x="260" y="132"/>
                    <a:pt x="261" y="128"/>
                  </a:cubicBezTo>
                  <a:cubicBezTo>
                    <a:pt x="262" y="125"/>
                    <a:pt x="263" y="122"/>
                    <a:pt x="264" y="119"/>
                  </a:cubicBezTo>
                  <a:cubicBezTo>
                    <a:pt x="264" y="117"/>
                    <a:pt x="264" y="115"/>
                    <a:pt x="265" y="114"/>
                  </a:cubicBezTo>
                  <a:cubicBezTo>
                    <a:pt x="265" y="113"/>
                    <a:pt x="265" y="112"/>
                    <a:pt x="266" y="112"/>
                  </a:cubicBezTo>
                  <a:cubicBezTo>
                    <a:pt x="266" y="112"/>
                    <a:pt x="266" y="112"/>
                    <a:pt x="266" y="112"/>
                  </a:cubicBezTo>
                  <a:cubicBezTo>
                    <a:pt x="266" y="112"/>
                    <a:pt x="266" y="112"/>
                    <a:pt x="265" y="112"/>
                  </a:cubicBezTo>
                  <a:cubicBezTo>
                    <a:pt x="262" y="112"/>
                    <a:pt x="259" y="112"/>
                    <a:pt x="256" y="112"/>
                  </a:cubicBezTo>
                  <a:cubicBezTo>
                    <a:pt x="254" y="112"/>
                    <a:pt x="251" y="112"/>
                    <a:pt x="249" y="112"/>
                  </a:cubicBezTo>
                  <a:cubicBezTo>
                    <a:pt x="248" y="112"/>
                    <a:pt x="247" y="112"/>
                    <a:pt x="246" y="111"/>
                  </a:cubicBezTo>
                  <a:cubicBezTo>
                    <a:pt x="246" y="111"/>
                    <a:pt x="245" y="111"/>
                    <a:pt x="245" y="110"/>
                  </a:cubicBezTo>
                  <a:cubicBezTo>
                    <a:pt x="245" y="109"/>
                    <a:pt x="245" y="108"/>
                    <a:pt x="245" y="107"/>
                  </a:cubicBezTo>
                  <a:cubicBezTo>
                    <a:pt x="244" y="101"/>
                    <a:pt x="243" y="95"/>
                    <a:pt x="242" y="89"/>
                  </a:cubicBezTo>
                  <a:cubicBezTo>
                    <a:pt x="242" y="87"/>
                    <a:pt x="241" y="85"/>
                    <a:pt x="241" y="83"/>
                  </a:cubicBezTo>
                  <a:cubicBezTo>
                    <a:pt x="239" y="82"/>
                    <a:pt x="239" y="81"/>
                    <a:pt x="240" y="80"/>
                  </a:cubicBezTo>
                  <a:cubicBezTo>
                    <a:pt x="239" y="78"/>
                    <a:pt x="240" y="77"/>
                    <a:pt x="241" y="77"/>
                  </a:cubicBezTo>
                  <a:cubicBezTo>
                    <a:pt x="241" y="77"/>
                    <a:pt x="241" y="77"/>
                    <a:pt x="241" y="77"/>
                  </a:cubicBezTo>
                  <a:cubicBezTo>
                    <a:pt x="246" y="74"/>
                    <a:pt x="251" y="72"/>
                    <a:pt x="256" y="69"/>
                  </a:cubicBezTo>
                  <a:cubicBezTo>
                    <a:pt x="257" y="69"/>
                    <a:pt x="257" y="69"/>
                    <a:pt x="257" y="69"/>
                  </a:cubicBezTo>
                  <a:cubicBezTo>
                    <a:pt x="252" y="64"/>
                    <a:pt x="246" y="59"/>
                    <a:pt x="241" y="53"/>
                  </a:cubicBezTo>
                  <a:cubicBezTo>
                    <a:pt x="241" y="53"/>
                    <a:pt x="241" y="53"/>
                    <a:pt x="241" y="54"/>
                  </a:cubicBezTo>
                  <a:cubicBezTo>
                    <a:pt x="239" y="56"/>
                    <a:pt x="237" y="58"/>
                    <a:pt x="235" y="61"/>
                  </a:cubicBezTo>
                  <a:cubicBezTo>
                    <a:pt x="234" y="62"/>
                    <a:pt x="233" y="62"/>
                    <a:pt x="232" y="62"/>
                  </a:cubicBezTo>
                  <a:cubicBezTo>
                    <a:pt x="231" y="62"/>
                    <a:pt x="231" y="62"/>
                    <a:pt x="231" y="62"/>
                  </a:cubicBezTo>
                  <a:cubicBezTo>
                    <a:pt x="230" y="63"/>
                    <a:pt x="229" y="64"/>
                    <a:pt x="229" y="65"/>
                  </a:cubicBezTo>
                  <a:cubicBezTo>
                    <a:pt x="229" y="65"/>
                    <a:pt x="228" y="66"/>
                    <a:pt x="227" y="66"/>
                  </a:cubicBezTo>
                  <a:cubicBezTo>
                    <a:pt x="227" y="66"/>
                    <a:pt x="226" y="65"/>
                    <a:pt x="226" y="65"/>
                  </a:cubicBezTo>
                  <a:cubicBezTo>
                    <a:pt x="225" y="65"/>
                    <a:pt x="224" y="65"/>
                    <a:pt x="224" y="65"/>
                  </a:cubicBezTo>
                  <a:cubicBezTo>
                    <a:pt x="223" y="65"/>
                    <a:pt x="223" y="64"/>
                    <a:pt x="222" y="64"/>
                  </a:cubicBezTo>
                  <a:cubicBezTo>
                    <a:pt x="221" y="63"/>
                    <a:pt x="220" y="63"/>
                    <a:pt x="219" y="63"/>
                  </a:cubicBezTo>
                  <a:cubicBezTo>
                    <a:pt x="218" y="62"/>
                    <a:pt x="216" y="62"/>
                    <a:pt x="214" y="63"/>
                  </a:cubicBezTo>
                  <a:cubicBezTo>
                    <a:pt x="212" y="63"/>
                    <a:pt x="211" y="62"/>
                    <a:pt x="212" y="60"/>
                  </a:cubicBezTo>
                  <a:cubicBezTo>
                    <a:pt x="212" y="59"/>
                    <a:pt x="212" y="59"/>
                    <a:pt x="212" y="58"/>
                  </a:cubicBezTo>
                  <a:cubicBezTo>
                    <a:pt x="211" y="58"/>
                    <a:pt x="212" y="57"/>
                    <a:pt x="212" y="57"/>
                  </a:cubicBezTo>
                  <a:cubicBezTo>
                    <a:pt x="213" y="57"/>
                    <a:pt x="213" y="57"/>
                    <a:pt x="213" y="57"/>
                  </a:cubicBezTo>
                  <a:cubicBezTo>
                    <a:pt x="214" y="53"/>
                    <a:pt x="215" y="50"/>
                    <a:pt x="216" y="46"/>
                  </a:cubicBezTo>
                  <a:cubicBezTo>
                    <a:pt x="216" y="45"/>
                    <a:pt x="217" y="44"/>
                    <a:pt x="217" y="43"/>
                  </a:cubicBezTo>
                  <a:cubicBezTo>
                    <a:pt x="217" y="40"/>
                    <a:pt x="218" y="37"/>
                    <a:pt x="218" y="34"/>
                  </a:cubicBezTo>
                  <a:cubicBezTo>
                    <a:pt x="218" y="34"/>
                    <a:pt x="218" y="34"/>
                    <a:pt x="218" y="34"/>
                  </a:cubicBezTo>
                  <a:cubicBezTo>
                    <a:pt x="216" y="32"/>
                    <a:pt x="214" y="32"/>
                    <a:pt x="211" y="32"/>
                  </a:cubicBezTo>
                  <a:cubicBezTo>
                    <a:pt x="211" y="32"/>
                    <a:pt x="210" y="32"/>
                    <a:pt x="210" y="32"/>
                  </a:cubicBezTo>
                  <a:cubicBezTo>
                    <a:pt x="205" y="32"/>
                    <a:pt x="201" y="32"/>
                    <a:pt x="196" y="32"/>
                  </a:cubicBezTo>
                  <a:cubicBezTo>
                    <a:pt x="195" y="32"/>
                    <a:pt x="194" y="32"/>
                    <a:pt x="193" y="32"/>
                  </a:cubicBezTo>
                  <a:cubicBezTo>
                    <a:pt x="193" y="34"/>
                    <a:pt x="192" y="34"/>
                    <a:pt x="190" y="34"/>
                  </a:cubicBezTo>
                  <a:cubicBezTo>
                    <a:pt x="190" y="35"/>
                    <a:pt x="190" y="35"/>
                    <a:pt x="190" y="36"/>
                  </a:cubicBezTo>
                  <a:cubicBezTo>
                    <a:pt x="190" y="40"/>
                    <a:pt x="190" y="43"/>
                    <a:pt x="191" y="47"/>
                  </a:cubicBezTo>
                  <a:cubicBezTo>
                    <a:pt x="191" y="50"/>
                    <a:pt x="191" y="53"/>
                    <a:pt x="191" y="55"/>
                  </a:cubicBezTo>
                  <a:cubicBezTo>
                    <a:pt x="191" y="56"/>
                    <a:pt x="191" y="57"/>
                    <a:pt x="191" y="57"/>
                  </a:cubicBezTo>
                  <a:cubicBezTo>
                    <a:pt x="190" y="57"/>
                    <a:pt x="190" y="58"/>
                    <a:pt x="190" y="58"/>
                  </a:cubicBezTo>
                  <a:cubicBezTo>
                    <a:pt x="190" y="59"/>
                    <a:pt x="190" y="59"/>
                    <a:pt x="189" y="60"/>
                  </a:cubicBezTo>
                  <a:cubicBezTo>
                    <a:pt x="189" y="60"/>
                    <a:pt x="189" y="60"/>
                    <a:pt x="188" y="60"/>
                  </a:cubicBezTo>
                  <a:cubicBezTo>
                    <a:pt x="188" y="61"/>
                    <a:pt x="186" y="61"/>
                    <a:pt x="185" y="61"/>
                  </a:cubicBezTo>
                  <a:cubicBezTo>
                    <a:pt x="185" y="61"/>
                    <a:pt x="185" y="61"/>
                    <a:pt x="184" y="61"/>
                  </a:cubicBezTo>
                  <a:cubicBezTo>
                    <a:pt x="184" y="60"/>
                    <a:pt x="184" y="60"/>
                    <a:pt x="183" y="60"/>
                  </a:cubicBezTo>
                  <a:cubicBezTo>
                    <a:pt x="180" y="61"/>
                    <a:pt x="176" y="61"/>
                    <a:pt x="173" y="61"/>
                  </a:cubicBezTo>
                  <a:cubicBezTo>
                    <a:pt x="171" y="61"/>
                    <a:pt x="169" y="61"/>
                    <a:pt x="167" y="61"/>
                  </a:cubicBezTo>
                  <a:cubicBezTo>
                    <a:pt x="166" y="61"/>
                    <a:pt x="165" y="61"/>
                    <a:pt x="165" y="60"/>
                  </a:cubicBezTo>
                  <a:cubicBezTo>
                    <a:pt x="165" y="59"/>
                    <a:pt x="164" y="58"/>
                    <a:pt x="163" y="58"/>
                  </a:cubicBezTo>
                  <a:cubicBezTo>
                    <a:pt x="160" y="55"/>
                    <a:pt x="157" y="51"/>
                    <a:pt x="155" y="47"/>
                  </a:cubicBezTo>
                  <a:cubicBezTo>
                    <a:pt x="154" y="46"/>
                    <a:pt x="153" y="45"/>
                    <a:pt x="153" y="44"/>
                  </a:cubicBezTo>
                  <a:cubicBezTo>
                    <a:pt x="152" y="43"/>
                    <a:pt x="152" y="43"/>
                    <a:pt x="152" y="42"/>
                  </a:cubicBezTo>
                  <a:cubicBezTo>
                    <a:pt x="152" y="43"/>
                    <a:pt x="151" y="43"/>
                    <a:pt x="151" y="43"/>
                  </a:cubicBezTo>
                  <a:cubicBezTo>
                    <a:pt x="148" y="47"/>
                    <a:pt x="145" y="50"/>
                    <a:pt x="142" y="54"/>
                  </a:cubicBezTo>
                  <a:cubicBezTo>
                    <a:pt x="142" y="54"/>
                    <a:pt x="142" y="55"/>
                    <a:pt x="141" y="55"/>
                  </a:cubicBezTo>
                  <a:cubicBezTo>
                    <a:pt x="141" y="55"/>
                    <a:pt x="141" y="56"/>
                    <a:pt x="140" y="57"/>
                  </a:cubicBezTo>
                  <a:cubicBezTo>
                    <a:pt x="139" y="58"/>
                    <a:pt x="138" y="59"/>
                    <a:pt x="136" y="61"/>
                  </a:cubicBezTo>
                  <a:cubicBezTo>
                    <a:pt x="135" y="62"/>
                    <a:pt x="134" y="63"/>
                    <a:pt x="134" y="64"/>
                  </a:cubicBezTo>
                  <a:cubicBezTo>
                    <a:pt x="134" y="64"/>
                    <a:pt x="134" y="64"/>
                    <a:pt x="134" y="64"/>
                  </a:cubicBezTo>
                  <a:cubicBezTo>
                    <a:pt x="135" y="63"/>
                    <a:pt x="136" y="63"/>
                    <a:pt x="137" y="63"/>
                  </a:cubicBezTo>
                  <a:cubicBezTo>
                    <a:pt x="137" y="63"/>
                    <a:pt x="138" y="64"/>
                    <a:pt x="138" y="64"/>
                  </a:cubicBezTo>
                  <a:cubicBezTo>
                    <a:pt x="141" y="66"/>
                    <a:pt x="143" y="67"/>
                    <a:pt x="145" y="69"/>
                  </a:cubicBezTo>
                  <a:cubicBezTo>
                    <a:pt x="148" y="70"/>
                    <a:pt x="151" y="72"/>
                    <a:pt x="153" y="74"/>
                  </a:cubicBezTo>
                  <a:cubicBezTo>
                    <a:pt x="154" y="75"/>
                    <a:pt x="156" y="75"/>
                    <a:pt x="156" y="77"/>
                  </a:cubicBezTo>
                  <a:cubicBezTo>
                    <a:pt x="156" y="77"/>
                    <a:pt x="156" y="77"/>
                    <a:pt x="156" y="77"/>
                  </a:cubicBezTo>
                  <a:cubicBezTo>
                    <a:pt x="157" y="79"/>
                    <a:pt x="157" y="80"/>
                    <a:pt x="156" y="82"/>
                  </a:cubicBezTo>
                  <a:cubicBezTo>
                    <a:pt x="154" y="85"/>
                    <a:pt x="152" y="87"/>
                    <a:pt x="151" y="90"/>
                  </a:cubicBezTo>
                  <a:cubicBezTo>
                    <a:pt x="150" y="93"/>
                    <a:pt x="149" y="96"/>
                    <a:pt x="148" y="99"/>
                  </a:cubicBezTo>
                  <a:cubicBezTo>
                    <a:pt x="148" y="99"/>
                    <a:pt x="148" y="100"/>
                    <a:pt x="147" y="100"/>
                  </a:cubicBezTo>
                  <a:cubicBezTo>
                    <a:pt x="146" y="101"/>
                    <a:pt x="145" y="102"/>
                    <a:pt x="144" y="101"/>
                  </a:cubicBezTo>
                  <a:cubicBezTo>
                    <a:pt x="144" y="101"/>
                    <a:pt x="143" y="101"/>
                    <a:pt x="142" y="101"/>
                  </a:cubicBezTo>
                  <a:cubicBezTo>
                    <a:pt x="137" y="101"/>
                    <a:pt x="132" y="102"/>
                    <a:pt x="126" y="101"/>
                  </a:cubicBezTo>
                  <a:cubicBezTo>
                    <a:pt x="126" y="101"/>
                    <a:pt x="126" y="101"/>
                    <a:pt x="125" y="101"/>
                  </a:cubicBezTo>
                  <a:cubicBezTo>
                    <a:pt x="125" y="102"/>
                    <a:pt x="125" y="103"/>
                    <a:pt x="125" y="104"/>
                  </a:cubicBezTo>
                  <a:cubicBezTo>
                    <a:pt x="124" y="105"/>
                    <a:pt x="123" y="105"/>
                    <a:pt x="122" y="105"/>
                  </a:cubicBezTo>
                  <a:cubicBezTo>
                    <a:pt x="122" y="105"/>
                    <a:pt x="122" y="106"/>
                    <a:pt x="122" y="106"/>
                  </a:cubicBezTo>
                  <a:cubicBezTo>
                    <a:pt x="122" y="111"/>
                    <a:pt x="123" y="115"/>
                    <a:pt x="123" y="120"/>
                  </a:cubicBezTo>
                  <a:cubicBezTo>
                    <a:pt x="123" y="126"/>
                    <a:pt x="124" y="131"/>
                    <a:pt x="125" y="137"/>
                  </a:cubicBezTo>
                  <a:cubicBezTo>
                    <a:pt x="125" y="137"/>
                    <a:pt x="125" y="138"/>
                    <a:pt x="125" y="138"/>
                  </a:cubicBezTo>
                  <a:cubicBezTo>
                    <a:pt x="126" y="138"/>
                    <a:pt x="126" y="138"/>
                    <a:pt x="126" y="138"/>
                  </a:cubicBezTo>
                  <a:cubicBezTo>
                    <a:pt x="131" y="135"/>
                    <a:pt x="136" y="133"/>
                    <a:pt x="140" y="132"/>
                  </a:cubicBezTo>
                  <a:cubicBezTo>
                    <a:pt x="142" y="131"/>
                    <a:pt x="144" y="130"/>
                    <a:pt x="146" y="130"/>
                  </a:cubicBezTo>
                  <a:cubicBezTo>
                    <a:pt x="146" y="130"/>
                    <a:pt x="147" y="130"/>
                    <a:pt x="148" y="131"/>
                  </a:cubicBezTo>
                  <a:cubicBezTo>
                    <a:pt x="149" y="132"/>
                    <a:pt x="150" y="134"/>
                    <a:pt x="150" y="136"/>
                  </a:cubicBezTo>
                  <a:cubicBezTo>
                    <a:pt x="152" y="140"/>
                    <a:pt x="154" y="144"/>
                    <a:pt x="156" y="148"/>
                  </a:cubicBezTo>
                  <a:cubicBezTo>
                    <a:pt x="156" y="149"/>
                    <a:pt x="157" y="150"/>
                    <a:pt x="157" y="151"/>
                  </a:cubicBezTo>
                  <a:cubicBezTo>
                    <a:pt x="158" y="151"/>
                    <a:pt x="158" y="151"/>
                    <a:pt x="158" y="151"/>
                  </a:cubicBezTo>
                  <a:cubicBezTo>
                    <a:pt x="160" y="151"/>
                    <a:pt x="160" y="152"/>
                    <a:pt x="160" y="153"/>
                  </a:cubicBezTo>
                  <a:cubicBezTo>
                    <a:pt x="160" y="153"/>
                    <a:pt x="160" y="153"/>
                    <a:pt x="160" y="153"/>
                  </a:cubicBezTo>
                  <a:cubicBezTo>
                    <a:pt x="160" y="154"/>
                    <a:pt x="160" y="155"/>
                    <a:pt x="159" y="156"/>
                  </a:cubicBezTo>
                  <a:cubicBezTo>
                    <a:pt x="158" y="157"/>
                    <a:pt x="158" y="158"/>
                    <a:pt x="156" y="159"/>
                  </a:cubicBezTo>
                  <a:cubicBezTo>
                    <a:pt x="154" y="162"/>
                    <a:pt x="151" y="164"/>
                    <a:pt x="148" y="166"/>
                  </a:cubicBezTo>
                  <a:cubicBezTo>
                    <a:pt x="145" y="169"/>
                    <a:pt x="142" y="171"/>
                    <a:pt x="139" y="174"/>
                  </a:cubicBezTo>
                  <a:cubicBezTo>
                    <a:pt x="138" y="174"/>
                    <a:pt x="138" y="175"/>
                    <a:pt x="137" y="176"/>
                  </a:cubicBezTo>
                  <a:cubicBezTo>
                    <a:pt x="138" y="176"/>
                    <a:pt x="138" y="177"/>
                    <a:pt x="138" y="177"/>
                  </a:cubicBezTo>
                  <a:cubicBezTo>
                    <a:pt x="140" y="178"/>
                    <a:pt x="141" y="179"/>
                    <a:pt x="143" y="181"/>
                  </a:cubicBezTo>
                  <a:cubicBezTo>
                    <a:pt x="145" y="182"/>
                    <a:pt x="147" y="184"/>
                    <a:pt x="149" y="185"/>
                  </a:cubicBezTo>
                  <a:cubicBezTo>
                    <a:pt x="150" y="186"/>
                    <a:pt x="152" y="188"/>
                    <a:pt x="153" y="189"/>
                  </a:cubicBezTo>
                  <a:cubicBezTo>
                    <a:pt x="154" y="190"/>
                    <a:pt x="155" y="191"/>
                    <a:pt x="156" y="193"/>
                  </a:cubicBezTo>
                  <a:cubicBezTo>
                    <a:pt x="156" y="193"/>
                    <a:pt x="156" y="193"/>
                    <a:pt x="156" y="193"/>
                  </a:cubicBezTo>
                  <a:cubicBezTo>
                    <a:pt x="160" y="189"/>
                    <a:pt x="163" y="185"/>
                    <a:pt x="167" y="181"/>
                  </a:cubicBezTo>
                  <a:cubicBezTo>
                    <a:pt x="167" y="180"/>
                    <a:pt x="167" y="179"/>
                    <a:pt x="169" y="179"/>
                  </a:cubicBezTo>
                  <a:cubicBezTo>
                    <a:pt x="169" y="179"/>
                    <a:pt x="170" y="179"/>
                    <a:pt x="170" y="179"/>
                  </a:cubicBezTo>
                  <a:cubicBezTo>
                    <a:pt x="171" y="179"/>
                    <a:pt x="172" y="179"/>
                    <a:pt x="172" y="178"/>
                  </a:cubicBezTo>
                  <a:cubicBezTo>
                    <a:pt x="174" y="177"/>
                    <a:pt x="175" y="176"/>
                    <a:pt x="177" y="177"/>
                  </a:cubicBezTo>
                  <a:cubicBezTo>
                    <a:pt x="178" y="177"/>
                    <a:pt x="178" y="177"/>
                    <a:pt x="178" y="177"/>
                  </a:cubicBezTo>
                  <a:cubicBezTo>
                    <a:pt x="180" y="177"/>
                    <a:pt x="182" y="178"/>
                    <a:pt x="184" y="177"/>
                  </a:cubicBezTo>
                  <a:cubicBezTo>
                    <a:pt x="187" y="177"/>
                    <a:pt x="189" y="176"/>
                    <a:pt x="191" y="176"/>
                  </a:cubicBezTo>
                  <a:cubicBezTo>
                    <a:pt x="194" y="175"/>
                    <a:pt x="194" y="175"/>
                    <a:pt x="195" y="178"/>
                  </a:cubicBezTo>
                  <a:cubicBezTo>
                    <a:pt x="195" y="178"/>
                    <a:pt x="195" y="178"/>
                    <a:pt x="195" y="178"/>
                  </a:cubicBezTo>
                  <a:cubicBezTo>
                    <a:pt x="196" y="178"/>
                    <a:pt x="196" y="178"/>
                    <a:pt x="197" y="178"/>
                  </a:cubicBezTo>
                  <a:cubicBezTo>
                    <a:pt x="197" y="179"/>
                    <a:pt x="198" y="179"/>
                    <a:pt x="197" y="180"/>
                  </a:cubicBezTo>
                  <a:cubicBezTo>
                    <a:pt x="197" y="180"/>
                    <a:pt x="197" y="181"/>
                    <a:pt x="197" y="182"/>
                  </a:cubicBezTo>
                  <a:cubicBezTo>
                    <a:pt x="198" y="183"/>
                    <a:pt x="198" y="184"/>
                    <a:pt x="198" y="185"/>
                  </a:cubicBezTo>
                  <a:cubicBezTo>
                    <a:pt x="199" y="187"/>
                    <a:pt x="200" y="189"/>
                    <a:pt x="200" y="191"/>
                  </a:cubicBezTo>
                  <a:cubicBezTo>
                    <a:pt x="201" y="193"/>
                    <a:pt x="201" y="195"/>
                    <a:pt x="201" y="197"/>
                  </a:cubicBezTo>
                  <a:cubicBezTo>
                    <a:pt x="202" y="199"/>
                    <a:pt x="202" y="202"/>
                    <a:pt x="203" y="204"/>
                  </a:cubicBezTo>
                  <a:cubicBezTo>
                    <a:pt x="203" y="205"/>
                    <a:pt x="203" y="205"/>
                    <a:pt x="203" y="205"/>
                  </a:cubicBezTo>
                  <a:cubicBezTo>
                    <a:pt x="204" y="205"/>
                    <a:pt x="204" y="205"/>
                    <a:pt x="204" y="205"/>
                  </a:cubicBezTo>
                  <a:cubicBezTo>
                    <a:pt x="207" y="202"/>
                    <a:pt x="209" y="199"/>
                    <a:pt x="212" y="196"/>
                  </a:cubicBezTo>
                  <a:cubicBezTo>
                    <a:pt x="214" y="193"/>
                    <a:pt x="217" y="191"/>
                    <a:pt x="219" y="188"/>
                  </a:cubicBezTo>
                  <a:cubicBezTo>
                    <a:pt x="223" y="184"/>
                    <a:pt x="227" y="180"/>
                    <a:pt x="230" y="176"/>
                  </a:cubicBezTo>
                  <a:close/>
                  <a:moveTo>
                    <a:pt x="226" y="154"/>
                  </a:moveTo>
                  <a:cubicBezTo>
                    <a:pt x="226" y="153"/>
                    <a:pt x="227" y="152"/>
                    <a:pt x="228" y="151"/>
                  </a:cubicBezTo>
                  <a:cubicBezTo>
                    <a:pt x="231" y="146"/>
                    <a:pt x="232" y="140"/>
                    <a:pt x="234" y="134"/>
                  </a:cubicBezTo>
                  <a:cubicBezTo>
                    <a:pt x="235" y="127"/>
                    <a:pt x="235" y="120"/>
                    <a:pt x="235" y="114"/>
                  </a:cubicBezTo>
                  <a:cubicBezTo>
                    <a:pt x="235" y="113"/>
                    <a:pt x="235" y="112"/>
                    <a:pt x="235" y="111"/>
                  </a:cubicBezTo>
                  <a:cubicBezTo>
                    <a:pt x="234" y="108"/>
                    <a:pt x="234" y="104"/>
                    <a:pt x="233" y="101"/>
                  </a:cubicBezTo>
                  <a:cubicBezTo>
                    <a:pt x="232" y="97"/>
                    <a:pt x="231" y="93"/>
                    <a:pt x="229" y="89"/>
                  </a:cubicBezTo>
                  <a:cubicBezTo>
                    <a:pt x="228" y="87"/>
                    <a:pt x="226" y="85"/>
                    <a:pt x="224" y="84"/>
                  </a:cubicBezTo>
                  <a:cubicBezTo>
                    <a:pt x="224" y="84"/>
                    <a:pt x="223" y="83"/>
                    <a:pt x="223" y="83"/>
                  </a:cubicBezTo>
                  <a:cubicBezTo>
                    <a:pt x="222" y="83"/>
                    <a:pt x="222" y="83"/>
                    <a:pt x="221" y="83"/>
                  </a:cubicBezTo>
                  <a:cubicBezTo>
                    <a:pt x="221" y="83"/>
                    <a:pt x="220" y="83"/>
                    <a:pt x="220" y="83"/>
                  </a:cubicBezTo>
                  <a:cubicBezTo>
                    <a:pt x="220" y="83"/>
                    <a:pt x="219" y="82"/>
                    <a:pt x="219" y="83"/>
                  </a:cubicBezTo>
                  <a:cubicBezTo>
                    <a:pt x="218" y="83"/>
                    <a:pt x="217" y="83"/>
                    <a:pt x="216" y="83"/>
                  </a:cubicBezTo>
                  <a:cubicBezTo>
                    <a:pt x="212" y="86"/>
                    <a:pt x="210" y="90"/>
                    <a:pt x="208" y="94"/>
                  </a:cubicBezTo>
                  <a:cubicBezTo>
                    <a:pt x="207" y="97"/>
                    <a:pt x="206" y="101"/>
                    <a:pt x="205" y="105"/>
                  </a:cubicBezTo>
                  <a:cubicBezTo>
                    <a:pt x="205" y="113"/>
                    <a:pt x="204" y="121"/>
                    <a:pt x="205" y="129"/>
                  </a:cubicBezTo>
                  <a:cubicBezTo>
                    <a:pt x="205" y="133"/>
                    <a:pt x="205" y="137"/>
                    <a:pt x="207" y="141"/>
                  </a:cubicBezTo>
                  <a:cubicBezTo>
                    <a:pt x="208" y="146"/>
                    <a:pt x="210" y="149"/>
                    <a:pt x="213" y="152"/>
                  </a:cubicBezTo>
                  <a:cubicBezTo>
                    <a:pt x="216" y="154"/>
                    <a:pt x="218" y="155"/>
                    <a:pt x="221" y="156"/>
                  </a:cubicBezTo>
                  <a:cubicBezTo>
                    <a:pt x="221" y="156"/>
                    <a:pt x="222" y="156"/>
                    <a:pt x="222" y="155"/>
                  </a:cubicBezTo>
                  <a:cubicBezTo>
                    <a:pt x="223" y="154"/>
                    <a:pt x="224" y="154"/>
                    <a:pt x="226" y="154"/>
                  </a:cubicBezTo>
                  <a:close/>
                  <a:moveTo>
                    <a:pt x="144" y="43"/>
                  </a:moveTo>
                  <a:cubicBezTo>
                    <a:pt x="144" y="43"/>
                    <a:pt x="144" y="43"/>
                    <a:pt x="143" y="43"/>
                  </a:cubicBezTo>
                  <a:cubicBezTo>
                    <a:pt x="139" y="44"/>
                    <a:pt x="135" y="45"/>
                    <a:pt x="130" y="47"/>
                  </a:cubicBezTo>
                  <a:cubicBezTo>
                    <a:pt x="127" y="47"/>
                    <a:pt x="124" y="49"/>
                    <a:pt x="120" y="48"/>
                  </a:cubicBezTo>
                  <a:cubicBezTo>
                    <a:pt x="119" y="48"/>
                    <a:pt x="117" y="49"/>
                    <a:pt x="117" y="51"/>
                  </a:cubicBezTo>
                  <a:cubicBezTo>
                    <a:pt x="116" y="53"/>
                    <a:pt x="115" y="55"/>
                    <a:pt x="114" y="57"/>
                  </a:cubicBezTo>
                  <a:cubicBezTo>
                    <a:pt x="112" y="60"/>
                    <a:pt x="110" y="64"/>
                    <a:pt x="108" y="67"/>
                  </a:cubicBezTo>
                  <a:cubicBezTo>
                    <a:pt x="108" y="68"/>
                    <a:pt x="107" y="69"/>
                    <a:pt x="107" y="70"/>
                  </a:cubicBezTo>
                  <a:cubicBezTo>
                    <a:pt x="108" y="70"/>
                    <a:pt x="108" y="70"/>
                    <a:pt x="108" y="70"/>
                  </a:cubicBezTo>
                  <a:cubicBezTo>
                    <a:pt x="111" y="69"/>
                    <a:pt x="115" y="68"/>
                    <a:pt x="118" y="66"/>
                  </a:cubicBezTo>
                  <a:cubicBezTo>
                    <a:pt x="118" y="66"/>
                    <a:pt x="118" y="66"/>
                    <a:pt x="118" y="66"/>
                  </a:cubicBezTo>
                  <a:cubicBezTo>
                    <a:pt x="119" y="64"/>
                    <a:pt x="121" y="63"/>
                    <a:pt x="122" y="64"/>
                  </a:cubicBezTo>
                  <a:cubicBezTo>
                    <a:pt x="122" y="65"/>
                    <a:pt x="123" y="65"/>
                    <a:pt x="123" y="65"/>
                  </a:cubicBezTo>
                  <a:cubicBezTo>
                    <a:pt x="125" y="64"/>
                    <a:pt x="127" y="63"/>
                    <a:pt x="129" y="63"/>
                  </a:cubicBezTo>
                  <a:cubicBezTo>
                    <a:pt x="130" y="62"/>
                    <a:pt x="130" y="62"/>
                    <a:pt x="131" y="61"/>
                  </a:cubicBezTo>
                  <a:cubicBezTo>
                    <a:pt x="131" y="60"/>
                    <a:pt x="131" y="60"/>
                    <a:pt x="132" y="59"/>
                  </a:cubicBezTo>
                  <a:cubicBezTo>
                    <a:pt x="135" y="54"/>
                    <a:pt x="139" y="49"/>
                    <a:pt x="143" y="44"/>
                  </a:cubicBezTo>
                  <a:cubicBezTo>
                    <a:pt x="144" y="44"/>
                    <a:pt x="144" y="43"/>
                    <a:pt x="144" y="43"/>
                  </a:cubicBezTo>
                  <a:close/>
                  <a:moveTo>
                    <a:pt x="213" y="26"/>
                  </a:moveTo>
                  <a:cubicBezTo>
                    <a:pt x="213" y="26"/>
                    <a:pt x="213" y="26"/>
                    <a:pt x="213" y="26"/>
                  </a:cubicBezTo>
                  <a:cubicBezTo>
                    <a:pt x="212" y="25"/>
                    <a:pt x="211" y="25"/>
                    <a:pt x="210" y="24"/>
                  </a:cubicBezTo>
                  <a:cubicBezTo>
                    <a:pt x="210" y="24"/>
                    <a:pt x="210" y="24"/>
                    <a:pt x="210" y="24"/>
                  </a:cubicBezTo>
                  <a:cubicBezTo>
                    <a:pt x="207" y="23"/>
                    <a:pt x="204" y="22"/>
                    <a:pt x="202" y="21"/>
                  </a:cubicBezTo>
                  <a:cubicBezTo>
                    <a:pt x="200" y="21"/>
                    <a:pt x="199" y="20"/>
                    <a:pt x="197" y="20"/>
                  </a:cubicBezTo>
                  <a:cubicBezTo>
                    <a:pt x="194" y="19"/>
                    <a:pt x="191" y="19"/>
                    <a:pt x="188" y="19"/>
                  </a:cubicBezTo>
                  <a:cubicBezTo>
                    <a:pt x="184" y="18"/>
                    <a:pt x="180" y="18"/>
                    <a:pt x="176" y="19"/>
                  </a:cubicBezTo>
                  <a:cubicBezTo>
                    <a:pt x="172" y="20"/>
                    <a:pt x="169" y="20"/>
                    <a:pt x="165" y="21"/>
                  </a:cubicBezTo>
                  <a:cubicBezTo>
                    <a:pt x="164" y="21"/>
                    <a:pt x="163" y="21"/>
                    <a:pt x="162" y="21"/>
                  </a:cubicBezTo>
                  <a:cubicBezTo>
                    <a:pt x="162" y="22"/>
                    <a:pt x="163" y="22"/>
                    <a:pt x="163" y="22"/>
                  </a:cubicBezTo>
                  <a:cubicBezTo>
                    <a:pt x="166" y="22"/>
                    <a:pt x="168" y="23"/>
                    <a:pt x="171" y="24"/>
                  </a:cubicBezTo>
                  <a:cubicBezTo>
                    <a:pt x="176" y="25"/>
                    <a:pt x="180" y="26"/>
                    <a:pt x="185" y="27"/>
                  </a:cubicBezTo>
                  <a:cubicBezTo>
                    <a:pt x="188" y="27"/>
                    <a:pt x="190" y="28"/>
                    <a:pt x="192" y="27"/>
                  </a:cubicBezTo>
                  <a:cubicBezTo>
                    <a:pt x="197" y="27"/>
                    <a:pt x="201" y="27"/>
                    <a:pt x="205" y="27"/>
                  </a:cubicBezTo>
                  <a:cubicBezTo>
                    <a:pt x="208" y="27"/>
                    <a:pt x="210" y="26"/>
                    <a:pt x="213" y="26"/>
                  </a:cubicBezTo>
                  <a:close/>
                  <a:moveTo>
                    <a:pt x="141" y="188"/>
                  </a:moveTo>
                  <a:cubicBezTo>
                    <a:pt x="141" y="187"/>
                    <a:pt x="141" y="187"/>
                    <a:pt x="140" y="187"/>
                  </a:cubicBezTo>
                  <a:cubicBezTo>
                    <a:pt x="139" y="185"/>
                    <a:pt x="137" y="183"/>
                    <a:pt x="135" y="180"/>
                  </a:cubicBezTo>
                  <a:cubicBezTo>
                    <a:pt x="134" y="179"/>
                    <a:pt x="133" y="177"/>
                    <a:pt x="131" y="176"/>
                  </a:cubicBezTo>
                  <a:cubicBezTo>
                    <a:pt x="131" y="176"/>
                    <a:pt x="130" y="176"/>
                    <a:pt x="130" y="176"/>
                  </a:cubicBezTo>
                  <a:cubicBezTo>
                    <a:pt x="127" y="176"/>
                    <a:pt x="123" y="176"/>
                    <a:pt x="120" y="175"/>
                  </a:cubicBezTo>
                  <a:cubicBezTo>
                    <a:pt x="116" y="175"/>
                    <a:pt x="112" y="175"/>
                    <a:pt x="109" y="174"/>
                  </a:cubicBezTo>
                  <a:cubicBezTo>
                    <a:pt x="108" y="174"/>
                    <a:pt x="108" y="174"/>
                    <a:pt x="108" y="173"/>
                  </a:cubicBezTo>
                  <a:cubicBezTo>
                    <a:pt x="111" y="178"/>
                    <a:pt x="114" y="183"/>
                    <a:pt x="118" y="188"/>
                  </a:cubicBezTo>
                  <a:cubicBezTo>
                    <a:pt x="118" y="187"/>
                    <a:pt x="118" y="186"/>
                    <a:pt x="118" y="186"/>
                  </a:cubicBezTo>
                  <a:cubicBezTo>
                    <a:pt x="118" y="184"/>
                    <a:pt x="118" y="182"/>
                    <a:pt x="118" y="181"/>
                  </a:cubicBezTo>
                  <a:cubicBezTo>
                    <a:pt x="118" y="180"/>
                    <a:pt x="118" y="179"/>
                    <a:pt x="119" y="179"/>
                  </a:cubicBezTo>
                  <a:cubicBezTo>
                    <a:pt x="120" y="178"/>
                    <a:pt x="121" y="178"/>
                    <a:pt x="122" y="179"/>
                  </a:cubicBezTo>
                  <a:cubicBezTo>
                    <a:pt x="123" y="180"/>
                    <a:pt x="123" y="181"/>
                    <a:pt x="122" y="182"/>
                  </a:cubicBezTo>
                  <a:cubicBezTo>
                    <a:pt x="122" y="182"/>
                    <a:pt x="122" y="183"/>
                    <a:pt x="122" y="183"/>
                  </a:cubicBezTo>
                  <a:cubicBezTo>
                    <a:pt x="121" y="186"/>
                    <a:pt x="121" y="188"/>
                    <a:pt x="121" y="190"/>
                  </a:cubicBezTo>
                  <a:cubicBezTo>
                    <a:pt x="120" y="191"/>
                    <a:pt x="121" y="191"/>
                    <a:pt x="121" y="192"/>
                  </a:cubicBezTo>
                  <a:cubicBezTo>
                    <a:pt x="122" y="191"/>
                    <a:pt x="122" y="191"/>
                    <a:pt x="122" y="191"/>
                  </a:cubicBezTo>
                  <a:cubicBezTo>
                    <a:pt x="124" y="188"/>
                    <a:pt x="125" y="185"/>
                    <a:pt x="127" y="182"/>
                  </a:cubicBezTo>
                  <a:cubicBezTo>
                    <a:pt x="127" y="181"/>
                    <a:pt x="127" y="181"/>
                    <a:pt x="127" y="180"/>
                  </a:cubicBezTo>
                  <a:cubicBezTo>
                    <a:pt x="128" y="180"/>
                    <a:pt x="128" y="180"/>
                    <a:pt x="129" y="180"/>
                  </a:cubicBezTo>
                  <a:cubicBezTo>
                    <a:pt x="129" y="180"/>
                    <a:pt x="130" y="180"/>
                    <a:pt x="130" y="181"/>
                  </a:cubicBezTo>
                  <a:cubicBezTo>
                    <a:pt x="130" y="181"/>
                    <a:pt x="130" y="182"/>
                    <a:pt x="130" y="182"/>
                  </a:cubicBezTo>
                  <a:cubicBezTo>
                    <a:pt x="129" y="186"/>
                    <a:pt x="129" y="190"/>
                    <a:pt x="128" y="194"/>
                  </a:cubicBezTo>
                  <a:cubicBezTo>
                    <a:pt x="128" y="195"/>
                    <a:pt x="128" y="196"/>
                    <a:pt x="128" y="196"/>
                  </a:cubicBezTo>
                  <a:cubicBezTo>
                    <a:pt x="128" y="196"/>
                    <a:pt x="129" y="196"/>
                    <a:pt x="129" y="195"/>
                  </a:cubicBezTo>
                  <a:cubicBezTo>
                    <a:pt x="130" y="192"/>
                    <a:pt x="132" y="189"/>
                    <a:pt x="134" y="187"/>
                  </a:cubicBezTo>
                  <a:cubicBezTo>
                    <a:pt x="134" y="186"/>
                    <a:pt x="134" y="186"/>
                    <a:pt x="134" y="185"/>
                  </a:cubicBezTo>
                  <a:cubicBezTo>
                    <a:pt x="135" y="184"/>
                    <a:pt x="136" y="185"/>
                    <a:pt x="137" y="186"/>
                  </a:cubicBezTo>
                  <a:cubicBezTo>
                    <a:pt x="137" y="186"/>
                    <a:pt x="137" y="187"/>
                    <a:pt x="137" y="187"/>
                  </a:cubicBezTo>
                  <a:cubicBezTo>
                    <a:pt x="137" y="189"/>
                    <a:pt x="137" y="191"/>
                    <a:pt x="137" y="193"/>
                  </a:cubicBezTo>
                  <a:cubicBezTo>
                    <a:pt x="136" y="194"/>
                    <a:pt x="136" y="196"/>
                    <a:pt x="136" y="197"/>
                  </a:cubicBezTo>
                  <a:cubicBezTo>
                    <a:pt x="136" y="197"/>
                    <a:pt x="136" y="197"/>
                    <a:pt x="136" y="197"/>
                  </a:cubicBezTo>
                  <a:cubicBezTo>
                    <a:pt x="138" y="194"/>
                    <a:pt x="139" y="191"/>
                    <a:pt x="141" y="188"/>
                  </a:cubicBezTo>
                  <a:close/>
                  <a:moveTo>
                    <a:pt x="12" y="83"/>
                  </a:moveTo>
                  <a:cubicBezTo>
                    <a:pt x="15" y="81"/>
                    <a:pt x="19" y="79"/>
                    <a:pt x="23" y="78"/>
                  </a:cubicBezTo>
                  <a:cubicBezTo>
                    <a:pt x="22" y="77"/>
                    <a:pt x="22" y="77"/>
                    <a:pt x="22" y="76"/>
                  </a:cubicBezTo>
                  <a:cubicBezTo>
                    <a:pt x="23" y="74"/>
                    <a:pt x="23" y="72"/>
                    <a:pt x="23" y="70"/>
                  </a:cubicBezTo>
                  <a:cubicBezTo>
                    <a:pt x="24" y="64"/>
                    <a:pt x="26" y="59"/>
                    <a:pt x="28" y="53"/>
                  </a:cubicBezTo>
                  <a:cubicBezTo>
                    <a:pt x="30" y="49"/>
                    <a:pt x="32" y="45"/>
                    <a:pt x="35" y="41"/>
                  </a:cubicBezTo>
                  <a:cubicBezTo>
                    <a:pt x="36" y="41"/>
                    <a:pt x="36" y="40"/>
                    <a:pt x="36" y="39"/>
                  </a:cubicBezTo>
                  <a:cubicBezTo>
                    <a:pt x="34" y="39"/>
                    <a:pt x="32" y="40"/>
                    <a:pt x="30" y="41"/>
                  </a:cubicBezTo>
                  <a:cubicBezTo>
                    <a:pt x="30" y="42"/>
                    <a:pt x="30" y="43"/>
                    <a:pt x="29" y="43"/>
                  </a:cubicBezTo>
                  <a:cubicBezTo>
                    <a:pt x="30" y="44"/>
                    <a:pt x="29" y="45"/>
                    <a:pt x="29" y="45"/>
                  </a:cubicBezTo>
                  <a:cubicBezTo>
                    <a:pt x="28" y="46"/>
                    <a:pt x="28" y="47"/>
                    <a:pt x="27" y="48"/>
                  </a:cubicBezTo>
                  <a:cubicBezTo>
                    <a:pt x="23" y="55"/>
                    <a:pt x="19" y="63"/>
                    <a:pt x="16" y="72"/>
                  </a:cubicBezTo>
                  <a:cubicBezTo>
                    <a:pt x="14" y="76"/>
                    <a:pt x="13" y="79"/>
                    <a:pt x="12" y="83"/>
                  </a:cubicBezTo>
                  <a:close/>
                  <a:moveTo>
                    <a:pt x="133" y="88"/>
                  </a:moveTo>
                  <a:cubicBezTo>
                    <a:pt x="133" y="88"/>
                    <a:pt x="132" y="88"/>
                    <a:pt x="132" y="88"/>
                  </a:cubicBezTo>
                  <a:cubicBezTo>
                    <a:pt x="130" y="86"/>
                    <a:pt x="128" y="85"/>
                    <a:pt x="126" y="84"/>
                  </a:cubicBezTo>
                  <a:cubicBezTo>
                    <a:pt x="126" y="84"/>
                    <a:pt x="125" y="84"/>
                    <a:pt x="125" y="84"/>
                  </a:cubicBezTo>
                  <a:cubicBezTo>
                    <a:pt x="124" y="84"/>
                    <a:pt x="122" y="83"/>
                    <a:pt x="121" y="83"/>
                  </a:cubicBezTo>
                  <a:cubicBezTo>
                    <a:pt x="120" y="84"/>
                    <a:pt x="118" y="85"/>
                    <a:pt x="117" y="84"/>
                  </a:cubicBezTo>
                  <a:cubicBezTo>
                    <a:pt x="115" y="89"/>
                    <a:pt x="114" y="93"/>
                    <a:pt x="113" y="98"/>
                  </a:cubicBezTo>
                  <a:cubicBezTo>
                    <a:pt x="115" y="98"/>
                    <a:pt x="117" y="98"/>
                    <a:pt x="119" y="98"/>
                  </a:cubicBezTo>
                  <a:cubicBezTo>
                    <a:pt x="120" y="98"/>
                    <a:pt x="120" y="98"/>
                    <a:pt x="120" y="98"/>
                  </a:cubicBezTo>
                  <a:cubicBezTo>
                    <a:pt x="121" y="97"/>
                    <a:pt x="122" y="96"/>
                    <a:pt x="124" y="97"/>
                  </a:cubicBezTo>
                  <a:cubicBezTo>
                    <a:pt x="124" y="97"/>
                    <a:pt x="125" y="97"/>
                    <a:pt x="125" y="97"/>
                  </a:cubicBezTo>
                  <a:cubicBezTo>
                    <a:pt x="126" y="97"/>
                    <a:pt x="128" y="97"/>
                    <a:pt x="129" y="97"/>
                  </a:cubicBezTo>
                  <a:cubicBezTo>
                    <a:pt x="130" y="97"/>
                    <a:pt x="130" y="97"/>
                    <a:pt x="131" y="97"/>
                  </a:cubicBezTo>
                  <a:cubicBezTo>
                    <a:pt x="132" y="94"/>
                    <a:pt x="133" y="91"/>
                    <a:pt x="133" y="88"/>
                  </a:cubicBezTo>
                  <a:close/>
                  <a:moveTo>
                    <a:pt x="22" y="124"/>
                  </a:moveTo>
                  <a:cubicBezTo>
                    <a:pt x="22" y="124"/>
                    <a:pt x="22" y="123"/>
                    <a:pt x="22" y="123"/>
                  </a:cubicBezTo>
                  <a:cubicBezTo>
                    <a:pt x="21" y="124"/>
                    <a:pt x="21" y="124"/>
                    <a:pt x="20" y="125"/>
                  </a:cubicBezTo>
                  <a:cubicBezTo>
                    <a:pt x="18" y="127"/>
                    <a:pt x="15" y="130"/>
                    <a:pt x="13" y="132"/>
                  </a:cubicBezTo>
                  <a:cubicBezTo>
                    <a:pt x="11" y="134"/>
                    <a:pt x="10" y="135"/>
                    <a:pt x="8" y="136"/>
                  </a:cubicBezTo>
                  <a:cubicBezTo>
                    <a:pt x="10" y="143"/>
                    <a:pt x="12" y="150"/>
                    <a:pt x="15" y="156"/>
                  </a:cubicBezTo>
                  <a:cubicBezTo>
                    <a:pt x="15" y="156"/>
                    <a:pt x="15" y="156"/>
                    <a:pt x="16" y="155"/>
                  </a:cubicBezTo>
                  <a:cubicBezTo>
                    <a:pt x="17" y="154"/>
                    <a:pt x="17" y="153"/>
                    <a:pt x="18" y="152"/>
                  </a:cubicBezTo>
                  <a:cubicBezTo>
                    <a:pt x="18" y="152"/>
                    <a:pt x="18" y="151"/>
                    <a:pt x="18" y="151"/>
                  </a:cubicBezTo>
                  <a:cubicBezTo>
                    <a:pt x="18" y="151"/>
                    <a:pt x="18" y="150"/>
                    <a:pt x="19" y="149"/>
                  </a:cubicBezTo>
                  <a:cubicBezTo>
                    <a:pt x="20" y="145"/>
                    <a:pt x="22" y="141"/>
                    <a:pt x="25" y="138"/>
                  </a:cubicBezTo>
                  <a:cubicBezTo>
                    <a:pt x="25" y="137"/>
                    <a:pt x="25" y="136"/>
                    <a:pt x="26" y="135"/>
                  </a:cubicBezTo>
                  <a:cubicBezTo>
                    <a:pt x="26" y="135"/>
                    <a:pt x="26" y="135"/>
                    <a:pt x="26" y="135"/>
                  </a:cubicBezTo>
                  <a:cubicBezTo>
                    <a:pt x="25" y="136"/>
                    <a:pt x="24" y="136"/>
                    <a:pt x="24" y="137"/>
                  </a:cubicBezTo>
                  <a:cubicBezTo>
                    <a:pt x="22" y="138"/>
                    <a:pt x="20" y="140"/>
                    <a:pt x="18" y="141"/>
                  </a:cubicBezTo>
                  <a:cubicBezTo>
                    <a:pt x="17" y="141"/>
                    <a:pt x="17" y="142"/>
                    <a:pt x="16" y="142"/>
                  </a:cubicBezTo>
                  <a:cubicBezTo>
                    <a:pt x="15" y="142"/>
                    <a:pt x="14" y="141"/>
                    <a:pt x="14" y="140"/>
                  </a:cubicBezTo>
                  <a:cubicBezTo>
                    <a:pt x="14" y="140"/>
                    <a:pt x="14" y="140"/>
                    <a:pt x="14" y="139"/>
                  </a:cubicBezTo>
                  <a:cubicBezTo>
                    <a:pt x="15" y="138"/>
                    <a:pt x="15" y="137"/>
                    <a:pt x="15" y="136"/>
                  </a:cubicBezTo>
                  <a:cubicBezTo>
                    <a:pt x="17" y="132"/>
                    <a:pt x="19" y="129"/>
                    <a:pt x="21" y="126"/>
                  </a:cubicBezTo>
                  <a:cubicBezTo>
                    <a:pt x="21" y="125"/>
                    <a:pt x="21" y="124"/>
                    <a:pt x="22" y="124"/>
                  </a:cubicBezTo>
                  <a:close/>
                  <a:moveTo>
                    <a:pt x="45" y="182"/>
                  </a:moveTo>
                  <a:cubicBezTo>
                    <a:pt x="47" y="182"/>
                    <a:pt x="50" y="181"/>
                    <a:pt x="52" y="181"/>
                  </a:cubicBezTo>
                  <a:cubicBezTo>
                    <a:pt x="55" y="180"/>
                    <a:pt x="57" y="179"/>
                    <a:pt x="60" y="178"/>
                  </a:cubicBezTo>
                  <a:cubicBezTo>
                    <a:pt x="60" y="178"/>
                    <a:pt x="61" y="177"/>
                    <a:pt x="61" y="177"/>
                  </a:cubicBezTo>
                  <a:cubicBezTo>
                    <a:pt x="61" y="176"/>
                    <a:pt x="61" y="175"/>
                    <a:pt x="62" y="175"/>
                  </a:cubicBezTo>
                  <a:cubicBezTo>
                    <a:pt x="63" y="175"/>
                    <a:pt x="63" y="174"/>
                    <a:pt x="63" y="174"/>
                  </a:cubicBezTo>
                  <a:cubicBezTo>
                    <a:pt x="64" y="170"/>
                    <a:pt x="65" y="167"/>
                    <a:pt x="66" y="164"/>
                  </a:cubicBezTo>
                  <a:cubicBezTo>
                    <a:pt x="66" y="164"/>
                    <a:pt x="66" y="163"/>
                    <a:pt x="67" y="163"/>
                  </a:cubicBezTo>
                  <a:cubicBezTo>
                    <a:pt x="64" y="163"/>
                    <a:pt x="62" y="163"/>
                    <a:pt x="59" y="163"/>
                  </a:cubicBezTo>
                  <a:cubicBezTo>
                    <a:pt x="54" y="169"/>
                    <a:pt x="50" y="176"/>
                    <a:pt x="45" y="182"/>
                  </a:cubicBezTo>
                  <a:close/>
                  <a:moveTo>
                    <a:pt x="210" y="77"/>
                  </a:moveTo>
                  <a:cubicBezTo>
                    <a:pt x="209" y="78"/>
                    <a:pt x="209" y="79"/>
                    <a:pt x="209" y="80"/>
                  </a:cubicBezTo>
                  <a:cubicBezTo>
                    <a:pt x="209" y="80"/>
                    <a:pt x="209" y="80"/>
                    <a:pt x="209" y="80"/>
                  </a:cubicBezTo>
                  <a:cubicBezTo>
                    <a:pt x="209" y="81"/>
                    <a:pt x="208" y="82"/>
                    <a:pt x="207" y="82"/>
                  </a:cubicBezTo>
                  <a:cubicBezTo>
                    <a:pt x="206" y="83"/>
                    <a:pt x="205" y="84"/>
                    <a:pt x="203" y="85"/>
                  </a:cubicBezTo>
                  <a:cubicBezTo>
                    <a:pt x="196" y="88"/>
                    <a:pt x="189" y="92"/>
                    <a:pt x="182" y="97"/>
                  </a:cubicBezTo>
                  <a:cubicBezTo>
                    <a:pt x="181" y="97"/>
                    <a:pt x="180" y="99"/>
                    <a:pt x="180" y="100"/>
                  </a:cubicBezTo>
                  <a:cubicBezTo>
                    <a:pt x="182" y="100"/>
                    <a:pt x="184" y="99"/>
                    <a:pt x="186" y="98"/>
                  </a:cubicBezTo>
                  <a:cubicBezTo>
                    <a:pt x="192" y="97"/>
                    <a:pt x="197" y="95"/>
                    <a:pt x="203" y="94"/>
                  </a:cubicBezTo>
                  <a:cubicBezTo>
                    <a:pt x="204" y="90"/>
                    <a:pt x="206" y="87"/>
                    <a:pt x="209" y="84"/>
                  </a:cubicBezTo>
                  <a:cubicBezTo>
                    <a:pt x="210" y="84"/>
                    <a:pt x="211" y="83"/>
                    <a:pt x="211" y="82"/>
                  </a:cubicBezTo>
                  <a:cubicBezTo>
                    <a:pt x="212" y="81"/>
                    <a:pt x="214" y="80"/>
                    <a:pt x="215" y="79"/>
                  </a:cubicBezTo>
                  <a:cubicBezTo>
                    <a:pt x="215" y="79"/>
                    <a:pt x="215" y="79"/>
                    <a:pt x="215" y="79"/>
                  </a:cubicBezTo>
                  <a:cubicBezTo>
                    <a:pt x="213" y="78"/>
                    <a:pt x="212" y="78"/>
                    <a:pt x="210" y="77"/>
                  </a:cubicBezTo>
                  <a:close/>
                  <a:moveTo>
                    <a:pt x="64" y="157"/>
                  </a:moveTo>
                  <a:cubicBezTo>
                    <a:pt x="64" y="156"/>
                    <a:pt x="63" y="156"/>
                    <a:pt x="63" y="156"/>
                  </a:cubicBezTo>
                  <a:cubicBezTo>
                    <a:pt x="62" y="156"/>
                    <a:pt x="61" y="155"/>
                    <a:pt x="61" y="154"/>
                  </a:cubicBezTo>
                  <a:cubicBezTo>
                    <a:pt x="60" y="152"/>
                    <a:pt x="59" y="151"/>
                    <a:pt x="58" y="149"/>
                  </a:cubicBezTo>
                  <a:cubicBezTo>
                    <a:pt x="56" y="145"/>
                    <a:pt x="53" y="142"/>
                    <a:pt x="50" y="139"/>
                  </a:cubicBezTo>
                  <a:cubicBezTo>
                    <a:pt x="50" y="139"/>
                    <a:pt x="50" y="139"/>
                    <a:pt x="49" y="139"/>
                  </a:cubicBezTo>
                  <a:cubicBezTo>
                    <a:pt x="48" y="142"/>
                    <a:pt x="46" y="144"/>
                    <a:pt x="46" y="147"/>
                  </a:cubicBezTo>
                  <a:cubicBezTo>
                    <a:pt x="47" y="149"/>
                    <a:pt x="48" y="150"/>
                    <a:pt x="49" y="151"/>
                  </a:cubicBezTo>
                  <a:cubicBezTo>
                    <a:pt x="50" y="152"/>
                    <a:pt x="51" y="152"/>
                    <a:pt x="51" y="153"/>
                  </a:cubicBezTo>
                  <a:cubicBezTo>
                    <a:pt x="53" y="155"/>
                    <a:pt x="54" y="156"/>
                    <a:pt x="55" y="157"/>
                  </a:cubicBezTo>
                  <a:cubicBezTo>
                    <a:pt x="56" y="158"/>
                    <a:pt x="56" y="159"/>
                    <a:pt x="57" y="158"/>
                  </a:cubicBezTo>
                  <a:cubicBezTo>
                    <a:pt x="57" y="158"/>
                    <a:pt x="58" y="159"/>
                    <a:pt x="58" y="159"/>
                  </a:cubicBezTo>
                  <a:cubicBezTo>
                    <a:pt x="59" y="160"/>
                    <a:pt x="60" y="160"/>
                    <a:pt x="62" y="159"/>
                  </a:cubicBezTo>
                  <a:cubicBezTo>
                    <a:pt x="62" y="158"/>
                    <a:pt x="63" y="158"/>
                    <a:pt x="64" y="157"/>
                  </a:cubicBezTo>
                  <a:close/>
                  <a:moveTo>
                    <a:pt x="113" y="80"/>
                  </a:moveTo>
                  <a:cubicBezTo>
                    <a:pt x="111" y="78"/>
                    <a:pt x="108" y="77"/>
                    <a:pt x="106" y="76"/>
                  </a:cubicBezTo>
                  <a:cubicBezTo>
                    <a:pt x="105" y="77"/>
                    <a:pt x="104" y="77"/>
                    <a:pt x="103" y="78"/>
                  </a:cubicBezTo>
                  <a:cubicBezTo>
                    <a:pt x="98" y="83"/>
                    <a:pt x="93" y="87"/>
                    <a:pt x="88" y="93"/>
                  </a:cubicBezTo>
                  <a:cubicBezTo>
                    <a:pt x="88" y="93"/>
                    <a:pt x="88" y="93"/>
                    <a:pt x="87" y="93"/>
                  </a:cubicBezTo>
                  <a:cubicBezTo>
                    <a:pt x="87" y="94"/>
                    <a:pt x="88" y="94"/>
                    <a:pt x="88" y="94"/>
                  </a:cubicBezTo>
                  <a:cubicBezTo>
                    <a:pt x="88" y="93"/>
                    <a:pt x="89" y="93"/>
                    <a:pt x="90" y="92"/>
                  </a:cubicBezTo>
                  <a:cubicBezTo>
                    <a:pt x="95" y="88"/>
                    <a:pt x="100" y="84"/>
                    <a:pt x="106" y="79"/>
                  </a:cubicBezTo>
                  <a:cubicBezTo>
                    <a:pt x="106" y="79"/>
                    <a:pt x="106" y="79"/>
                    <a:pt x="106" y="79"/>
                  </a:cubicBezTo>
                  <a:cubicBezTo>
                    <a:pt x="107" y="79"/>
                    <a:pt x="107" y="79"/>
                    <a:pt x="108" y="79"/>
                  </a:cubicBezTo>
                  <a:cubicBezTo>
                    <a:pt x="108" y="79"/>
                    <a:pt x="108" y="80"/>
                    <a:pt x="108" y="80"/>
                  </a:cubicBezTo>
                  <a:cubicBezTo>
                    <a:pt x="108" y="81"/>
                    <a:pt x="107" y="81"/>
                    <a:pt x="107" y="81"/>
                  </a:cubicBezTo>
                  <a:cubicBezTo>
                    <a:pt x="105" y="84"/>
                    <a:pt x="103" y="86"/>
                    <a:pt x="100" y="88"/>
                  </a:cubicBezTo>
                  <a:cubicBezTo>
                    <a:pt x="97" y="92"/>
                    <a:pt x="94" y="95"/>
                    <a:pt x="91" y="99"/>
                  </a:cubicBezTo>
                  <a:cubicBezTo>
                    <a:pt x="91" y="100"/>
                    <a:pt x="90" y="100"/>
                    <a:pt x="90" y="101"/>
                  </a:cubicBezTo>
                  <a:cubicBezTo>
                    <a:pt x="90" y="101"/>
                    <a:pt x="90" y="101"/>
                    <a:pt x="90" y="101"/>
                  </a:cubicBezTo>
                  <a:cubicBezTo>
                    <a:pt x="93" y="99"/>
                    <a:pt x="95" y="97"/>
                    <a:pt x="98" y="95"/>
                  </a:cubicBezTo>
                  <a:cubicBezTo>
                    <a:pt x="97" y="93"/>
                    <a:pt x="97" y="92"/>
                    <a:pt x="98" y="92"/>
                  </a:cubicBezTo>
                  <a:cubicBezTo>
                    <a:pt x="98" y="91"/>
                    <a:pt x="99" y="91"/>
                    <a:pt x="99" y="91"/>
                  </a:cubicBezTo>
                  <a:cubicBezTo>
                    <a:pt x="100" y="91"/>
                    <a:pt x="101" y="91"/>
                    <a:pt x="101" y="92"/>
                  </a:cubicBezTo>
                  <a:cubicBezTo>
                    <a:pt x="103" y="90"/>
                    <a:pt x="105" y="88"/>
                    <a:pt x="107" y="87"/>
                  </a:cubicBezTo>
                  <a:cubicBezTo>
                    <a:pt x="108" y="86"/>
                    <a:pt x="109" y="85"/>
                    <a:pt x="110" y="85"/>
                  </a:cubicBezTo>
                  <a:cubicBezTo>
                    <a:pt x="111" y="83"/>
                    <a:pt x="112" y="82"/>
                    <a:pt x="113" y="80"/>
                  </a:cubicBezTo>
                  <a:close/>
                  <a:moveTo>
                    <a:pt x="147" y="137"/>
                  </a:moveTo>
                  <a:cubicBezTo>
                    <a:pt x="146" y="137"/>
                    <a:pt x="146" y="137"/>
                    <a:pt x="146" y="137"/>
                  </a:cubicBezTo>
                  <a:cubicBezTo>
                    <a:pt x="144" y="138"/>
                    <a:pt x="142" y="139"/>
                    <a:pt x="139" y="140"/>
                  </a:cubicBezTo>
                  <a:cubicBezTo>
                    <a:pt x="139" y="140"/>
                    <a:pt x="139" y="140"/>
                    <a:pt x="139" y="140"/>
                  </a:cubicBezTo>
                  <a:cubicBezTo>
                    <a:pt x="139" y="141"/>
                    <a:pt x="138" y="141"/>
                    <a:pt x="138" y="141"/>
                  </a:cubicBezTo>
                  <a:cubicBezTo>
                    <a:pt x="137" y="141"/>
                    <a:pt x="137" y="142"/>
                    <a:pt x="137" y="143"/>
                  </a:cubicBezTo>
                  <a:cubicBezTo>
                    <a:pt x="137" y="145"/>
                    <a:pt x="138" y="147"/>
                    <a:pt x="139" y="149"/>
                  </a:cubicBezTo>
                  <a:cubicBezTo>
                    <a:pt x="139" y="150"/>
                    <a:pt x="140" y="151"/>
                    <a:pt x="141" y="151"/>
                  </a:cubicBezTo>
                  <a:cubicBezTo>
                    <a:pt x="142" y="151"/>
                    <a:pt x="142" y="151"/>
                    <a:pt x="142" y="151"/>
                  </a:cubicBezTo>
                  <a:cubicBezTo>
                    <a:pt x="143" y="151"/>
                    <a:pt x="144" y="151"/>
                    <a:pt x="144" y="151"/>
                  </a:cubicBezTo>
                  <a:cubicBezTo>
                    <a:pt x="146" y="151"/>
                    <a:pt x="148" y="151"/>
                    <a:pt x="149" y="151"/>
                  </a:cubicBezTo>
                  <a:cubicBezTo>
                    <a:pt x="150" y="151"/>
                    <a:pt x="150" y="151"/>
                    <a:pt x="150" y="151"/>
                  </a:cubicBezTo>
                  <a:cubicBezTo>
                    <a:pt x="149" y="146"/>
                    <a:pt x="148" y="142"/>
                    <a:pt x="147" y="137"/>
                  </a:cubicBezTo>
                  <a:close/>
                  <a:moveTo>
                    <a:pt x="52" y="84"/>
                  </a:moveTo>
                  <a:cubicBezTo>
                    <a:pt x="51" y="84"/>
                    <a:pt x="51" y="84"/>
                    <a:pt x="51" y="84"/>
                  </a:cubicBezTo>
                  <a:cubicBezTo>
                    <a:pt x="50" y="85"/>
                    <a:pt x="50" y="85"/>
                    <a:pt x="49" y="85"/>
                  </a:cubicBezTo>
                  <a:cubicBezTo>
                    <a:pt x="47" y="85"/>
                    <a:pt x="46" y="86"/>
                    <a:pt x="45" y="86"/>
                  </a:cubicBezTo>
                  <a:cubicBezTo>
                    <a:pt x="44" y="87"/>
                    <a:pt x="42" y="88"/>
                    <a:pt x="41" y="89"/>
                  </a:cubicBezTo>
                  <a:cubicBezTo>
                    <a:pt x="40" y="90"/>
                    <a:pt x="40" y="90"/>
                    <a:pt x="40" y="91"/>
                  </a:cubicBezTo>
                  <a:cubicBezTo>
                    <a:pt x="41" y="94"/>
                    <a:pt x="41" y="96"/>
                    <a:pt x="41" y="99"/>
                  </a:cubicBezTo>
                  <a:cubicBezTo>
                    <a:pt x="41" y="100"/>
                    <a:pt x="41" y="100"/>
                    <a:pt x="41" y="100"/>
                  </a:cubicBezTo>
                  <a:cubicBezTo>
                    <a:pt x="42" y="100"/>
                    <a:pt x="44" y="99"/>
                    <a:pt x="45" y="99"/>
                  </a:cubicBezTo>
                  <a:cubicBezTo>
                    <a:pt x="47" y="98"/>
                    <a:pt x="48" y="97"/>
                    <a:pt x="49" y="96"/>
                  </a:cubicBezTo>
                  <a:cubicBezTo>
                    <a:pt x="49" y="95"/>
                    <a:pt x="50" y="95"/>
                    <a:pt x="51" y="94"/>
                  </a:cubicBezTo>
                  <a:cubicBezTo>
                    <a:pt x="51" y="91"/>
                    <a:pt x="51" y="87"/>
                    <a:pt x="52" y="84"/>
                  </a:cubicBezTo>
                  <a:close/>
                  <a:moveTo>
                    <a:pt x="135" y="97"/>
                  </a:moveTo>
                  <a:cubicBezTo>
                    <a:pt x="139" y="97"/>
                    <a:pt x="142" y="98"/>
                    <a:pt x="145" y="97"/>
                  </a:cubicBezTo>
                  <a:cubicBezTo>
                    <a:pt x="146" y="92"/>
                    <a:pt x="148" y="87"/>
                    <a:pt x="148" y="81"/>
                  </a:cubicBezTo>
                  <a:cubicBezTo>
                    <a:pt x="147" y="82"/>
                    <a:pt x="145" y="83"/>
                    <a:pt x="144" y="84"/>
                  </a:cubicBezTo>
                  <a:cubicBezTo>
                    <a:pt x="143" y="84"/>
                    <a:pt x="142" y="85"/>
                    <a:pt x="141" y="85"/>
                  </a:cubicBezTo>
                  <a:cubicBezTo>
                    <a:pt x="141" y="86"/>
                    <a:pt x="140" y="86"/>
                    <a:pt x="140" y="87"/>
                  </a:cubicBezTo>
                  <a:cubicBezTo>
                    <a:pt x="140" y="88"/>
                    <a:pt x="140" y="89"/>
                    <a:pt x="139" y="89"/>
                  </a:cubicBezTo>
                  <a:cubicBezTo>
                    <a:pt x="138" y="89"/>
                    <a:pt x="137" y="90"/>
                    <a:pt x="137" y="91"/>
                  </a:cubicBezTo>
                  <a:cubicBezTo>
                    <a:pt x="136" y="93"/>
                    <a:pt x="136" y="95"/>
                    <a:pt x="135" y="97"/>
                  </a:cubicBezTo>
                  <a:close/>
                  <a:moveTo>
                    <a:pt x="195" y="206"/>
                  </a:moveTo>
                  <a:cubicBezTo>
                    <a:pt x="194" y="204"/>
                    <a:pt x="194" y="202"/>
                    <a:pt x="194" y="200"/>
                  </a:cubicBezTo>
                  <a:cubicBezTo>
                    <a:pt x="193" y="200"/>
                    <a:pt x="192" y="199"/>
                    <a:pt x="191" y="198"/>
                  </a:cubicBezTo>
                  <a:cubicBezTo>
                    <a:pt x="191" y="199"/>
                    <a:pt x="191" y="200"/>
                    <a:pt x="191" y="200"/>
                  </a:cubicBezTo>
                  <a:cubicBezTo>
                    <a:pt x="191" y="201"/>
                    <a:pt x="190" y="201"/>
                    <a:pt x="190" y="201"/>
                  </a:cubicBezTo>
                  <a:cubicBezTo>
                    <a:pt x="189" y="201"/>
                    <a:pt x="188" y="201"/>
                    <a:pt x="188" y="200"/>
                  </a:cubicBezTo>
                  <a:cubicBezTo>
                    <a:pt x="188" y="200"/>
                    <a:pt x="188" y="200"/>
                    <a:pt x="188" y="199"/>
                  </a:cubicBezTo>
                  <a:cubicBezTo>
                    <a:pt x="188" y="198"/>
                    <a:pt x="188" y="196"/>
                    <a:pt x="187" y="194"/>
                  </a:cubicBezTo>
                  <a:cubicBezTo>
                    <a:pt x="187" y="194"/>
                    <a:pt x="187" y="193"/>
                    <a:pt x="187" y="192"/>
                  </a:cubicBezTo>
                  <a:cubicBezTo>
                    <a:pt x="187" y="193"/>
                    <a:pt x="186" y="193"/>
                    <a:pt x="186" y="193"/>
                  </a:cubicBezTo>
                  <a:cubicBezTo>
                    <a:pt x="186" y="195"/>
                    <a:pt x="185" y="196"/>
                    <a:pt x="185" y="198"/>
                  </a:cubicBezTo>
                  <a:cubicBezTo>
                    <a:pt x="184" y="199"/>
                    <a:pt x="184" y="200"/>
                    <a:pt x="183" y="202"/>
                  </a:cubicBezTo>
                  <a:cubicBezTo>
                    <a:pt x="183" y="203"/>
                    <a:pt x="182" y="203"/>
                    <a:pt x="181" y="203"/>
                  </a:cubicBezTo>
                  <a:cubicBezTo>
                    <a:pt x="181" y="203"/>
                    <a:pt x="180" y="202"/>
                    <a:pt x="180" y="201"/>
                  </a:cubicBezTo>
                  <a:cubicBezTo>
                    <a:pt x="180" y="200"/>
                    <a:pt x="180" y="199"/>
                    <a:pt x="180" y="198"/>
                  </a:cubicBezTo>
                  <a:cubicBezTo>
                    <a:pt x="180" y="198"/>
                    <a:pt x="180" y="197"/>
                    <a:pt x="180" y="197"/>
                  </a:cubicBezTo>
                  <a:cubicBezTo>
                    <a:pt x="179" y="200"/>
                    <a:pt x="178" y="202"/>
                    <a:pt x="177" y="205"/>
                  </a:cubicBezTo>
                  <a:cubicBezTo>
                    <a:pt x="177" y="205"/>
                    <a:pt x="177" y="205"/>
                    <a:pt x="178" y="205"/>
                  </a:cubicBezTo>
                  <a:cubicBezTo>
                    <a:pt x="180" y="206"/>
                    <a:pt x="183" y="207"/>
                    <a:pt x="186" y="206"/>
                  </a:cubicBezTo>
                  <a:cubicBezTo>
                    <a:pt x="187" y="206"/>
                    <a:pt x="188" y="206"/>
                    <a:pt x="189" y="206"/>
                  </a:cubicBezTo>
                  <a:cubicBezTo>
                    <a:pt x="191" y="206"/>
                    <a:pt x="193" y="206"/>
                    <a:pt x="195" y="206"/>
                  </a:cubicBezTo>
                  <a:close/>
                  <a:moveTo>
                    <a:pt x="17" y="139"/>
                  </a:moveTo>
                  <a:cubicBezTo>
                    <a:pt x="17" y="139"/>
                    <a:pt x="17" y="139"/>
                    <a:pt x="17" y="139"/>
                  </a:cubicBezTo>
                  <a:cubicBezTo>
                    <a:pt x="21" y="137"/>
                    <a:pt x="24" y="134"/>
                    <a:pt x="27" y="131"/>
                  </a:cubicBezTo>
                  <a:cubicBezTo>
                    <a:pt x="27" y="130"/>
                    <a:pt x="27" y="129"/>
                    <a:pt x="27" y="128"/>
                  </a:cubicBezTo>
                  <a:cubicBezTo>
                    <a:pt x="26" y="124"/>
                    <a:pt x="26" y="121"/>
                    <a:pt x="26" y="118"/>
                  </a:cubicBezTo>
                  <a:cubicBezTo>
                    <a:pt x="25" y="116"/>
                    <a:pt x="25" y="115"/>
                    <a:pt x="25" y="113"/>
                  </a:cubicBezTo>
                  <a:cubicBezTo>
                    <a:pt x="23" y="114"/>
                    <a:pt x="18" y="117"/>
                    <a:pt x="17" y="118"/>
                  </a:cubicBezTo>
                  <a:cubicBezTo>
                    <a:pt x="18" y="118"/>
                    <a:pt x="19" y="118"/>
                    <a:pt x="20" y="119"/>
                  </a:cubicBezTo>
                  <a:cubicBezTo>
                    <a:pt x="20" y="120"/>
                    <a:pt x="20" y="121"/>
                    <a:pt x="19" y="122"/>
                  </a:cubicBezTo>
                  <a:cubicBezTo>
                    <a:pt x="20" y="121"/>
                    <a:pt x="21" y="121"/>
                    <a:pt x="21" y="120"/>
                  </a:cubicBezTo>
                  <a:cubicBezTo>
                    <a:pt x="22" y="120"/>
                    <a:pt x="22" y="120"/>
                    <a:pt x="23" y="119"/>
                  </a:cubicBezTo>
                  <a:cubicBezTo>
                    <a:pt x="23" y="119"/>
                    <a:pt x="24" y="119"/>
                    <a:pt x="24" y="119"/>
                  </a:cubicBezTo>
                  <a:cubicBezTo>
                    <a:pt x="25" y="119"/>
                    <a:pt x="25" y="120"/>
                    <a:pt x="25" y="121"/>
                  </a:cubicBezTo>
                  <a:cubicBezTo>
                    <a:pt x="25" y="121"/>
                    <a:pt x="25" y="122"/>
                    <a:pt x="25" y="122"/>
                  </a:cubicBezTo>
                  <a:cubicBezTo>
                    <a:pt x="24" y="124"/>
                    <a:pt x="23" y="125"/>
                    <a:pt x="23" y="127"/>
                  </a:cubicBezTo>
                  <a:cubicBezTo>
                    <a:pt x="21" y="130"/>
                    <a:pt x="19" y="133"/>
                    <a:pt x="18" y="137"/>
                  </a:cubicBezTo>
                  <a:cubicBezTo>
                    <a:pt x="17" y="137"/>
                    <a:pt x="17" y="138"/>
                    <a:pt x="17" y="139"/>
                  </a:cubicBezTo>
                  <a:close/>
                  <a:moveTo>
                    <a:pt x="177" y="85"/>
                  </a:moveTo>
                  <a:cubicBezTo>
                    <a:pt x="174" y="86"/>
                    <a:pt x="173" y="88"/>
                    <a:pt x="171" y="90"/>
                  </a:cubicBezTo>
                  <a:cubicBezTo>
                    <a:pt x="166" y="97"/>
                    <a:pt x="163" y="105"/>
                    <a:pt x="163" y="114"/>
                  </a:cubicBezTo>
                  <a:cubicBezTo>
                    <a:pt x="163" y="120"/>
                    <a:pt x="164" y="125"/>
                    <a:pt x="165" y="131"/>
                  </a:cubicBezTo>
                  <a:cubicBezTo>
                    <a:pt x="165" y="131"/>
                    <a:pt x="165" y="131"/>
                    <a:pt x="165" y="132"/>
                  </a:cubicBezTo>
                  <a:cubicBezTo>
                    <a:pt x="165" y="132"/>
                    <a:pt x="165" y="131"/>
                    <a:pt x="165" y="131"/>
                  </a:cubicBezTo>
                  <a:cubicBezTo>
                    <a:pt x="165" y="128"/>
                    <a:pt x="165" y="125"/>
                    <a:pt x="165" y="121"/>
                  </a:cubicBezTo>
                  <a:cubicBezTo>
                    <a:pt x="166" y="118"/>
                    <a:pt x="166" y="115"/>
                    <a:pt x="166" y="112"/>
                  </a:cubicBezTo>
                  <a:cubicBezTo>
                    <a:pt x="166" y="107"/>
                    <a:pt x="168" y="103"/>
                    <a:pt x="169" y="99"/>
                  </a:cubicBezTo>
                  <a:cubicBezTo>
                    <a:pt x="171" y="94"/>
                    <a:pt x="173" y="89"/>
                    <a:pt x="177" y="85"/>
                  </a:cubicBezTo>
                  <a:cubicBezTo>
                    <a:pt x="177" y="85"/>
                    <a:pt x="177" y="85"/>
                    <a:pt x="177" y="85"/>
                  </a:cubicBezTo>
                  <a:close/>
                  <a:moveTo>
                    <a:pt x="173" y="126"/>
                  </a:moveTo>
                  <a:cubicBezTo>
                    <a:pt x="172" y="126"/>
                    <a:pt x="172" y="126"/>
                    <a:pt x="172" y="126"/>
                  </a:cubicBezTo>
                  <a:cubicBezTo>
                    <a:pt x="171" y="125"/>
                    <a:pt x="170" y="124"/>
                    <a:pt x="172" y="123"/>
                  </a:cubicBezTo>
                  <a:cubicBezTo>
                    <a:pt x="172" y="123"/>
                    <a:pt x="172" y="123"/>
                    <a:pt x="172" y="123"/>
                  </a:cubicBezTo>
                  <a:cubicBezTo>
                    <a:pt x="172" y="122"/>
                    <a:pt x="173" y="122"/>
                    <a:pt x="173" y="122"/>
                  </a:cubicBezTo>
                  <a:cubicBezTo>
                    <a:pt x="173" y="120"/>
                    <a:pt x="173" y="117"/>
                    <a:pt x="173" y="115"/>
                  </a:cubicBezTo>
                  <a:cubicBezTo>
                    <a:pt x="173" y="115"/>
                    <a:pt x="173" y="115"/>
                    <a:pt x="173" y="115"/>
                  </a:cubicBezTo>
                  <a:cubicBezTo>
                    <a:pt x="172" y="114"/>
                    <a:pt x="172" y="113"/>
                    <a:pt x="173" y="112"/>
                  </a:cubicBezTo>
                  <a:cubicBezTo>
                    <a:pt x="173" y="112"/>
                    <a:pt x="173" y="112"/>
                    <a:pt x="173" y="112"/>
                  </a:cubicBezTo>
                  <a:cubicBezTo>
                    <a:pt x="174" y="111"/>
                    <a:pt x="174" y="111"/>
                    <a:pt x="174" y="110"/>
                  </a:cubicBezTo>
                  <a:cubicBezTo>
                    <a:pt x="174" y="108"/>
                    <a:pt x="175" y="106"/>
                    <a:pt x="175" y="104"/>
                  </a:cubicBezTo>
                  <a:cubicBezTo>
                    <a:pt x="176" y="104"/>
                    <a:pt x="176" y="104"/>
                    <a:pt x="176" y="103"/>
                  </a:cubicBezTo>
                  <a:cubicBezTo>
                    <a:pt x="175" y="103"/>
                    <a:pt x="174" y="103"/>
                    <a:pt x="173" y="103"/>
                  </a:cubicBezTo>
                  <a:cubicBezTo>
                    <a:pt x="169" y="113"/>
                    <a:pt x="169" y="134"/>
                    <a:pt x="172" y="143"/>
                  </a:cubicBezTo>
                  <a:cubicBezTo>
                    <a:pt x="173" y="142"/>
                    <a:pt x="173" y="142"/>
                    <a:pt x="174" y="141"/>
                  </a:cubicBezTo>
                  <a:cubicBezTo>
                    <a:pt x="174" y="141"/>
                    <a:pt x="174" y="141"/>
                    <a:pt x="174" y="140"/>
                  </a:cubicBezTo>
                  <a:cubicBezTo>
                    <a:pt x="174" y="139"/>
                    <a:pt x="174" y="137"/>
                    <a:pt x="173" y="136"/>
                  </a:cubicBezTo>
                  <a:cubicBezTo>
                    <a:pt x="173" y="136"/>
                    <a:pt x="172" y="136"/>
                    <a:pt x="172" y="136"/>
                  </a:cubicBezTo>
                  <a:cubicBezTo>
                    <a:pt x="170" y="136"/>
                    <a:pt x="170" y="134"/>
                    <a:pt x="171" y="133"/>
                  </a:cubicBezTo>
                  <a:cubicBezTo>
                    <a:pt x="171" y="132"/>
                    <a:pt x="172" y="132"/>
                    <a:pt x="172" y="132"/>
                  </a:cubicBezTo>
                  <a:cubicBezTo>
                    <a:pt x="173" y="131"/>
                    <a:pt x="173" y="131"/>
                    <a:pt x="173" y="130"/>
                  </a:cubicBezTo>
                  <a:cubicBezTo>
                    <a:pt x="173" y="129"/>
                    <a:pt x="173" y="128"/>
                    <a:pt x="173" y="126"/>
                  </a:cubicBezTo>
                  <a:close/>
                  <a:moveTo>
                    <a:pt x="126" y="163"/>
                  </a:moveTo>
                  <a:cubicBezTo>
                    <a:pt x="124" y="166"/>
                    <a:pt x="123" y="169"/>
                    <a:pt x="121" y="172"/>
                  </a:cubicBezTo>
                  <a:cubicBezTo>
                    <a:pt x="124" y="172"/>
                    <a:pt x="126" y="172"/>
                    <a:pt x="129" y="172"/>
                  </a:cubicBezTo>
                  <a:cubicBezTo>
                    <a:pt x="129" y="171"/>
                    <a:pt x="130" y="170"/>
                    <a:pt x="131" y="170"/>
                  </a:cubicBezTo>
                  <a:cubicBezTo>
                    <a:pt x="133" y="168"/>
                    <a:pt x="136" y="167"/>
                    <a:pt x="139" y="165"/>
                  </a:cubicBezTo>
                  <a:cubicBezTo>
                    <a:pt x="140" y="165"/>
                    <a:pt x="141" y="164"/>
                    <a:pt x="142" y="163"/>
                  </a:cubicBezTo>
                  <a:cubicBezTo>
                    <a:pt x="144" y="161"/>
                    <a:pt x="147" y="159"/>
                    <a:pt x="150" y="157"/>
                  </a:cubicBezTo>
                  <a:cubicBezTo>
                    <a:pt x="150" y="157"/>
                    <a:pt x="150" y="157"/>
                    <a:pt x="151" y="157"/>
                  </a:cubicBezTo>
                  <a:cubicBezTo>
                    <a:pt x="149" y="156"/>
                    <a:pt x="148" y="156"/>
                    <a:pt x="146" y="156"/>
                  </a:cubicBezTo>
                  <a:cubicBezTo>
                    <a:pt x="146" y="157"/>
                    <a:pt x="146" y="157"/>
                    <a:pt x="146" y="157"/>
                  </a:cubicBezTo>
                  <a:cubicBezTo>
                    <a:pt x="147" y="159"/>
                    <a:pt x="146" y="160"/>
                    <a:pt x="144" y="160"/>
                  </a:cubicBezTo>
                  <a:cubicBezTo>
                    <a:pt x="143" y="160"/>
                    <a:pt x="142" y="160"/>
                    <a:pt x="142" y="161"/>
                  </a:cubicBezTo>
                  <a:cubicBezTo>
                    <a:pt x="141" y="161"/>
                    <a:pt x="140" y="162"/>
                    <a:pt x="140" y="162"/>
                  </a:cubicBezTo>
                  <a:cubicBezTo>
                    <a:pt x="139" y="163"/>
                    <a:pt x="139" y="163"/>
                    <a:pt x="138" y="164"/>
                  </a:cubicBezTo>
                  <a:cubicBezTo>
                    <a:pt x="137" y="165"/>
                    <a:pt x="135" y="164"/>
                    <a:pt x="135" y="163"/>
                  </a:cubicBezTo>
                  <a:cubicBezTo>
                    <a:pt x="135" y="162"/>
                    <a:pt x="135" y="162"/>
                    <a:pt x="135" y="161"/>
                  </a:cubicBezTo>
                  <a:cubicBezTo>
                    <a:pt x="135" y="161"/>
                    <a:pt x="135" y="161"/>
                    <a:pt x="134" y="160"/>
                  </a:cubicBezTo>
                  <a:cubicBezTo>
                    <a:pt x="134" y="161"/>
                    <a:pt x="134" y="161"/>
                    <a:pt x="134" y="162"/>
                  </a:cubicBezTo>
                  <a:cubicBezTo>
                    <a:pt x="133" y="163"/>
                    <a:pt x="132" y="165"/>
                    <a:pt x="131" y="167"/>
                  </a:cubicBezTo>
                  <a:cubicBezTo>
                    <a:pt x="131" y="168"/>
                    <a:pt x="131" y="169"/>
                    <a:pt x="130" y="169"/>
                  </a:cubicBezTo>
                  <a:cubicBezTo>
                    <a:pt x="129" y="171"/>
                    <a:pt x="128" y="170"/>
                    <a:pt x="127" y="169"/>
                  </a:cubicBezTo>
                  <a:cubicBezTo>
                    <a:pt x="127" y="168"/>
                    <a:pt x="127" y="167"/>
                    <a:pt x="126" y="167"/>
                  </a:cubicBezTo>
                  <a:cubicBezTo>
                    <a:pt x="126" y="165"/>
                    <a:pt x="126" y="164"/>
                    <a:pt x="126" y="163"/>
                  </a:cubicBezTo>
                  <a:close/>
                  <a:moveTo>
                    <a:pt x="114" y="122"/>
                  </a:moveTo>
                  <a:cubicBezTo>
                    <a:pt x="114" y="122"/>
                    <a:pt x="114" y="122"/>
                    <a:pt x="114" y="122"/>
                  </a:cubicBezTo>
                  <a:cubicBezTo>
                    <a:pt x="109" y="124"/>
                    <a:pt x="106" y="127"/>
                    <a:pt x="102" y="129"/>
                  </a:cubicBezTo>
                  <a:cubicBezTo>
                    <a:pt x="102" y="132"/>
                    <a:pt x="102" y="136"/>
                    <a:pt x="102" y="139"/>
                  </a:cubicBezTo>
                  <a:cubicBezTo>
                    <a:pt x="103" y="139"/>
                    <a:pt x="105" y="138"/>
                    <a:pt x="106" y="138"/>
                  </a:cubicBezTo>
                  <a:cubicBezTo>
                    <a:pt x="105" y="136"/>
                    <a:pt x="105" y="136"/>
                    <a:pt x="106" y="135"/>
                  </a:cubicBezTo>
                  <a:cubicBezTo>
                    <a:pt x="106" y="134"/>
                    <a:pt x="106" y="134"/>
                    <a:pt x="107" y="133"/>
                  </a:cubicBezTo>
                  <a:cubicBezTo>
                    <a:pt x="108" y="130"/>
                    <a:pt x="110" y="128"/>
                    <a:pt x="112" y="125"/>
                  </a:cubicBezTo>
                  <a:cubicBezTo>
                    <a:pt x="113" y="124"/>
                    <a:pt x="113" y="123"/>
                    <a:pt x="114" y="122"/>
                  </a:cubicBezTo>
                  <a:close/>
                  <a:moveTo>
                    <a:pt x="201" y="98"/>
                  </a:moveTo>
                  <a:cubicBezTo>
                    <a:pt x="201" y="98"/>
                    <a:pt x="200" y="98"/>
                    <a:pt x="200" y="98"/>
                  </a:cubicBezTo>
                  <a:cubicBezTo>
                    <a:pt x="195" y="101"/>
                    <a:pt x="189" y="104"/>
                    <a:pt x="184" y="107"/>
                  </a:cubicBezTo>
                  <a:cubicBezTo>
                    <a:pt x="184" y="107"/>
                    <a:pt x="183" y="107"/>
                    <a:pt x="183" y="107"/>
                  </a:cubicBezTo>
                  <a:cubicBezTo>
                    <a:pt x="183" y="109"/>
                    <a:pt x="183" y="110"/>
                    <a:pt x="183" y="111"/>
                  </a:cubicBezTo>
                  <a:cubicBezTo>
                    <a:pt x="183" y="111"/>
                    <a:pt x="184" y="111"/>
                    <a:pt x="184" y="110"/>
                  </a:cubicBezTo>
                  <a:cubicBezTo>
                    <a:pt x="186" y="110"/>
                    <a:pt x="189" y="109"/>
                    <a:pt x="191" y="108"/>
                  </a:cubicBezTo>
                  <a:cubicBezTo>
                    <a:pt x="192" y="107"/>
                    <a:pt x="193" y="107"/>
                    <a:pt x="193" y="106"/>
                  </a:cubicBezTo>
                  <a:cubicBezTo>
                    <a:pt x="193" y="106"/>
                    <a:pt x="193" y="106"/>
                    <a:pt x="193" y="106"/>
                  </a:cubicBezTo>
                  <a:cubicBezTo>
                    <a:pt x="194" y="105"/>
                    <a:pt x="195" y="105"/>
                    <a:pt x="196" y="105"/>
                  </a:cubicBezTo>
                  <a:cubicBezTo>
                    <a:pt x="196" y="106"/>
                    <a:pt x="196" y="106"/>
                    <a:pt x="196" y="106"/>
                  </a:cubicBezTo>
                  <a:cubicBezTo>
                    <a:pt x="197" y="106"/>
                    <a:pt x="197" y="107"/>
                    <a:pt x="197" y="108"/>
                  </a:cubicBezTo>
                  <a:cubicBezTo>
                    <a:pt x="197" y="109"/>
                    <a:pt x="197" y="109"/>
                    <a:pt x="198" y="110"/>
                  </a:cubicBezTo>
                  <a:cubicBezTo>
                    <a:pt x="198" y="106"/>
                    <a:pt x="199" y="102"/>
                    <a:pt x="201" y="98"/>
                  </a:cubicBezTo>
                  <a:close/>
                  <a:moveTo>
                    <a:pt x="120" y="26"/>
                  </a:moveTo>
                  <a:cubicBezTo>
                    <a:pt x="118" y="24"/>
                    <a:pt x="117" y="22"/>
                    <a:pt x="115" y="21"/>
                  </a:cubicBezTo>
                  <a:cubicBezTo>
                    <a:pt x="115" y="21"/>
                    <a:pt x="114" y="21"/>
                    <a:pt x="114" y="21"/>
                  </a:cubicBezTo>
                  <a:cubicBezTo>
                    <a:pt x="111" y="21"/>
                    <a:pt x="108" y="21"/>
                    <a:pt x="105" y="20"/>
                  </a:cubicBezTo>
                  <a:cubicBezTo>
                    <a:pt x="104" y="20"/>
                    <a:pt x="103" y="20"/>
                    <a:pt x="103" y="20"/>
                  </a:cubicBezTo>
                  <a:cubicBezTo>
                    <a:pt x="103" y="22"/>
                    <a:pt x="103" y="24"/>
                    <a:pt x="104" y="26"/>
                  </a:cubicBezTo>
                  <a:cubicBezTo>
                    <a:pt x="105" y="26"/>
                    <a:pt x="105" y="27"/>
                    <a:pt x="106" y="27"/>
                  </a:cubicBezTo>
                  <a:cubicBezTo>
                    <a:pt x="107" y="27"/>
                    <a:pt x="108" y="27"/>
                    <a:pt x="108" y="27"/>
                  </a:cubicBezTo>
                  <a:cubicBezTo>
                    <a:pt x="111" y="26"/>
                    <a:pt x="113" y="26"/>
                    <a:pt x="116" y="26"/>
                  </a:cubicBezTo>
                  <a:cubicBezTo>
                    <a:pt x="117" y="26"/>
                    <a:pt x="118" y="26"/>
                    <a:pt x="120" y="26"/>
                  </a:cubicBezTo>
                  <a:close/>
                  <a:moveTo>
                    <a:pt x="69" y="35"/>
                  </a:moveTo>
                  <a:cubicBezTo>
                    <a:pt x="69" y="36"/>
                    <a:pt x="69" y="36"/>
                    <a:pt x="69" y="36"/>
                  </a:cubicBezTo>
                  <a:cubicBezTo>
                    <a:pt x="68" y="38"/>
                    <a:pt x="67" y="38"/>
                    <a:pt x="65" y="38"/>
                  </a:cubicBezTo>
                  <a:cubicBezTo>
                    <a:pt x="65" y="38"/>
                    <a:pt x="65" y="37"/>
                    <a:pt x="65" y="37"/>
                  </a:cubicBezTo>
                  <a:cubicBezTo>
                    <a:pt x="64" y="37"/>
                    <a:pt x="63" y="37"/>
                    <a:pt x="62" y="37"/>
                  </a:cubicBezTo>
                  <a:cubicBezTo>
                    <a:pt x="61" y="38"/>
                    <a:pt x="60" y="38"/>
                    <a:pt x="59" y="40"/>
                  </a:cubicBezTo>
                  <a:cubicBezTo>
                    <a:pt x="59" y="40"/>
                    <a:pt x="59" y="40"/>
                    <a:pt x="59" y="40"/>
                  </a:cubicBezTo>
                  <a:cubicBezTo>
                    <a:pt x="58" y="41"/>
                    <a:pt x="57" y="42"/>
                    <a:pt x="56" y="43"/>
                  </a:cubicBezTo>
                  <a:cubicBezTo>
                    <a:pt x="58" y="44"/>
                    <a:pt x="59" y="45"/>
                    <a:pt x="60" y="46"/>
                  </a:cubicBezTo>
                  <a:cubicBezTo>
                    <a:pt x="60" y="46"/>
                    <a:pt x="60" y="46"/>
                    <a:pt x="61" y="46"/>
                  </a:cubicBezTo>
                  <a:cubicBezTo>
                    <a:pt x="63" y="46"/>
                    <a:pt x="64" y="45"/>
                    <a:pt x="65" y="44"/>
                  </a:cubicBezTo>
                  <a:cubicBezTo>
                    <a:pt x="65" y="43"/>
                    <a:pt x="65" y="42"/>
                    <a:pt x="65" y="42"/>
                  </a:cubicBezTo>
                  <a:cubicBezTo>
                    <a:pt x="65" y="41"/>
                    <a:pt x="66" y="40"/>
                    <a:pt x="67" y="41"/>
                  </a:cubicBezTo>
                  <a:cubicBezTo>
                    <a:pt x="67" y="41"/>
                    <a:pt x="67" y="40"/>
                    <a:pt x="68" y="40"/>
                  </a:cubicBezTo>
                  <a:cubicBezTo>
                    <a:pt x="69" y="39"/>
                    <a:pt x="69" y="38"/>
                    <a:pt x="70" y="37"/>
                  </a:cubicBezTo>
                  <a:cubicBezTo>
                    <a:pt x="71" y="37"/>
                    <a:pt x="71" y="36"/>
                    <a:pt x="72" y="35"/>
                  </a:cubicBezTo>
                  <a:cubicBezTo>
                    <a:pt x="71" y="35"/>
                    <a:pt x="70" y="35"/>
                    <a:pt x="69" y="35"/>
                  </a:cubicBezTo>
                  <a:close/>
                  <a:moveTo>
                    <a:pt x="101" y="115"/>
                  </a:moveTo>
                  <a:cubicBezTo>
                    <a:pt x="103" y="113"/>
                    <a:pt x="109" y="104"/>
                    <a:pt x="110" y="102"/>
                  </a:cubicBezTo>
                  <a:cubicBezTo>
                    <a:pt x="107" y="102"/>
                    <a:pt x="104" y="102"/>
                    <a:pt x="101" y="102"/>
                  </a:cubicBezTo>
                  <a:cubicBezTo>
                    <a:pt x="101" y="106"/>
                    <a:pt x="101" y="110"/>
                    <a:pt x="101" y="115"/>
                  </a:cubicBezTo>
                  <a:close/>
                  <a:moveTo>
                    <a:pt x="116" y="109"/>
                  </a:moveTo>
                  <a:cubicBezTo>
                    <a:pt x="113" y="112"/>
                    <a:pt x="111" y="115"/>
                    <a:pt x="109" y="118"/>
                  </a:cubicBezTo>
                  <a:cubicBezTo>
                    <a:pt x="107" y="120"/>
                    <a:pt x="105" y="122"/>
                    <a:pt x="104" y="124"/>
                  </a:cubicBezTo>
                  <a:cubicBezTo>
                    <a:pt x="104" y="124"/>
                    <a:pt x="103" y="125"/>
                    <a:pt x="103" y="125"/>
                  </a:cubicBezTo>
                  <a:cubicBezTo>
                    <a:pt x="104" y="125"/>
                    <a:pt x="105" y="125"/>
                    <a:pt x="105" y="124"/>
                  </a:cubicBezTo>
                  <a:cubicBezTo>
                    <a:pt x="107" y="123"/>
                    <a:pt x="110" y="121"/>
                    <a:pt x="112" y="120"/>
                  </a:cubicBezTo>
                  <a:cubicBezTo>
                    <a:pt x="114" y="119"/>
                    <a:pt x="115" y="118"/>
                    <a:pt x="116" y="118"/>
                  </a:cubicBezTo>
                  <a:cubicBezTo>
                    <a:pt x="116" y="115"/>
                    <a:pt x="116" y="112"/>
                    <a:pt x="116" y="109"/>
                  </a:cubicBezTo>
                  <a:close/>
                  <a:moveTo>
                    <a:pt x="175" y="40"/>
                  </a:moveTo>
                  <a:cubicBezTo>
                    <a:pt x="175" y="40"/>
                    <a:pt x="175" y="40"/>
                    <a:pt x="175" y="40"/>
                  </a:cubicBezTo>
                  <a:cubicBezTo>
                    <a:pt x="175" y="40"/>
                    <a:pt x="176" y="40"/>
                    <a:pt x="176" y="40"/>
                  </a:cubicBezTo>
                  <a:cubicBezTo>
                    <a:pt x="178" y="39"/>
                    <a:pt x="179" y="38"/>
                    <a:pt x="181" y="37"/>
                  </a:cubicBezTo>
                  <a:cubicBezTo>
                    <a:pt x="182" y="37"/>
                    <a:pt x="183" y="36"/>
                    <a:pt x="184" y="35"/>
                  </a:cubicBezTo>
                  <a:cubicBezTo>
                    <a:pt x="185" y="35"/>
                    <a:pt x="185" y="35"/>
                    <a:pt x="186" y="35"/>
                  </a:cubicBezTo>
                  <a:cubicBezTo>
                    <a:pt x="186" y="36"/>
                    <a:pt x="186" y="36"/>
                    <a:pt x="186" y="37"/>
                  </a:cubicBezTo>
                  <a:cubicBezTo>
                    <a:pt x="185" y="38"/>
                    <a:pt x="185" y="38"/>
                    <a:pt x="185" y="38"/>
                  </a:cubicBezTo>
                  <a:cubicBezTo>
                    <a:pt x="183" y="40"/>
                    <a:pt x="181" y="42"/>
                    <a:pt x="179" y="44"/>
                  </a:cubicBezTo>
                  <a:cubicBezTo>
                    <a:pt x="179" y="44"/>
                    <a:pt x="178" y="44"/>
                    <a:pt x="178" y="45"/>
                  </a:cubicBezTo>
                  <a:cubicBezTo>
                    <a:pt x="178" y="45"/>
                    <a:pt x="178" y="45"/>
                    <a:pt x="178" y="45"/>
                  </a:cubicBezTo>
                  <a:cubicBezTo>
                    <a:pt x="181" y="44"/>
                    <a:pt x="184" y="43"/>
                    <a:pt x="186" y="41"/>
                  </a:cubicBezTo>
                  <a:cubicBezTo>
                    <a:pt x="186" y="38"/>
                    <a:pt x="187" y="35"/>
                    <a:pt x="186" y="32"/>
                  </a:cubicBezTo>
                  <a:cubicBezTo>
                    <a:pt x="185" y="31"/>
                    <a:pt x="184" y="31"/>
                    <a:pt x="183" y="30"/>
                  </a:cubicBezTo>
                  <a:cubicBezTo>
                    <a:pt x="183" y="32"/>
                    <a:pt x="183" y="32"/>
                    <a:pt x="182" y="33"/>
                  </a:cubicBezTo>
                  <a:cubicBezTo>
                    <a:pt x="181" y="33"/>
                    <a:pt x="181" y="34"/>
                    <a:pt x="180" y="34"/>
                  </a:cubicBezTo>
                  <a:cubicBezTo>
                    <a:pt x="179" y="36"/>
                    <a:pt x="177" y="38"/>
                    <a:pt x="175" y="40"/>
                  </a:cubicBezTo>
                  <a:close/>
                  <a:moveTo>
                    <a:pt x="181" y="57"/>
                  </a:moveTo>
                  <a:cubicBezTo>
                    <a:pt x="181" y="57"/>
                    <a:pt x="181" y="57"/>
                    <a:pt x="181" y="56"/>
                  </a:cubicBezTo>
                  <a:cubicBezTo>
                    <a:pt x="180" y="56"/>
                    <a:pt x="180" y="56"/>
                    <a:pt x="180" y="56"/>
                  </a:cubicBezTo>
                  <a:cubicBezTo>
                    <a:pt x="178" y="55"/>
                    <a:pt x="175" y="54"/>
                    <a:pt x="173" y="53"/>
                  </a:cubicBezTo>
                  <a:cubicBezTo>
                    <a:pt x="171" y="52"/>
                    <a:pt x="170" y="51"/>
                    <a:pt x="168" y="51"/>
                  </a:cubicBezTo>
                  <a:cubicBezTo>
                    <a:pt x="168" y="50"/>
                    <a:pt x="167" y="50"/>
                    <a:pt x="167" y="50"/>
                  </a:cubicBezTo>
                  <a:cubicBezTo>
                    <a:pt x="166" y="51"/>
                    <a:pt x="165" y="51"/>
                    <a:pt x="164" y="52"/>
                  </a:cubicBezTo>
                  <a:cubicBezTo>
                    <a:pt x="164" y="52"/>
                    <a:pt x="165" y="52"/>
                    <a:pt x="165" y="53"/>
                  </a:cubicBezTo>
                  <a:cubicBezTo>
                    <a:pt x="166" y="54"/>
                    <a:pt x="167" y="55"/>
                    <a:pt x="168" y="56"/>
                  </a:cubicBezTo>
                  <a:cubicBezTo>
                    <a:pt x="168" y="57"/>
                    <a:pt x="169" y="57"/>
                    <a:pt x="169" y="57"/>
                  </a:cubicBezTo>
                  <a:cubicBezTo>
                    <a:pt x="173" y="57"/>
                    <a:pt x="176" y="57"/>
                    <a:pt x="179" y="57"/>
                  </a:cubicBezTo>
                  <a:cubicBezTo>
                    <a:pt x="180" y="57"/>
                    <a:pt x="180" y="57"/>
                    <a:pt x="181" y="57"/>
                  </a:cubicBezTo>
                  <a:close/>
                  <a:moveTo>
                    <a:pt x="203" y="158"/>
                  </a:moveTo>
                  <a:cubicBezTo>
                    <a:pt x="204" y="159"/>
                    <a:pt x="205" y="159"/>
                    <a:pt x="207" y="159"/>
                  </a:cubicBezTo>
                  <a:cubicBezTo>
                    <a:pt x="204" y="156"/>
                    <a:pt x="203" y="153"/>
                    <a:pt x="202" y="150"/>
                  </a:cubicBezTo>
                  <a:cubicBezTo>
                    <a:pt x="201" y="150"/>
                    <a:pt x="201" y="151"/>
                    <a:pt x="200" y="151"/>
                  </a:cubicBezTo>
                  <a:cubicBezTo>
                    <a:pt x="198" y="154"/>
                    <a:pt x="195" y="156"/>
                    <a:pt x="193" y="158"/>
                  </a:cubicBezTo>
                  <a:cubicBezTo>
                    <a:pt x="192" y="159"/>
                    <a:pt x="191" y="161"/>
                    <a:pt x="190" y="162"/>
                  </a:cubicBezTo>
                  <a:cubicBezTo>
                    <a:pt x="190" y="162"/>
                    <a:pt x="190" y="162"/>
                    <a:pt x="190" y="162"/>
                  </a:cubicBezTo>
                  <a:cubicBezTo>
                    <a:pt x="191" y="161"/>
                    <a:pt x="193" y="161"/>
                    <a:pt x="194" y="160"/>
                  </a:cubicBezTo>
                  <a:cubicBezTo>
                    <a:pt x="196" y="159"/>
                    <a:pt x="198" y="157"/>
                    <a:pt x="200" y="156"/>
                  </a:cubicBezTo>
                  <a:cubicBezTo>
                    <a:pt x="201" y="156"/>
                    <a:pt x="201" y="156"/>
                    <a:pt x="201" y="155"/>
                  </a:cubicBezTo>
                  <a:cubicBezTo>
                    <a:pt x="202" y="155"/>
                    <a:pt x="203" y="155"/>
                    <a:pt x="203" y="156"/>
                  </a:cubicBezTo>
                  <a:cubicBezTo>
                    <a:pt x="203" y="156"/>
                    <a:pt x="204" y="156"/>
                    <a:pt x="203" y="157"/>
                  </a:cubicBezTo>
                  <a:cubicBezTo>
                    <a:pt x="203" y="157"/>
                    <a:pt x="203" y="158"/>
                    <a:pt x="203" y="158"/>
                  </a:cubicBezTo>
                  <a:close/>
                  <a:moveTo>
                    <a:pt x="103" y="65"/>
                  </a:moveTo>
                  <a:cubicBezTo>
                    <a:pt x="98" y="68"/>
                    <a:pt x="95" y="72"/>
                    <a:pt x="91" y="76"/>
                  </a:cubicBezTo>
                  <a:cubicBezTo>
                    <a:pt x="92" y="76"/>
                    <a:pt x="92" y="76"/>
                    <a:pt x="92" y="76"/>
                  </a:cubicBezTo>
                  <a:cubicBezTo>
                    <a:pt x="94" y="75"/>
                    <a:pt x="95" y="75"/>
                    <a:pt x="97" y="74"/>
                  </a:cubicBezTo>
                  <a:cubicBezTo>
                    <a:pt x="98" y="73"/>
                    <a:pt x="100" y="72"/>
                    <a:pt x="101" y="71"/>
                  </a:cubicBezTo>
                  <a:cubicBezTo>
                    <a:pt x="102" y="71"/>
                    <a:pt x="103" y="71"/>
                    <a:pt x="104" y="70"/>
                  </a:cubicBezTo>
                  <a:cubicBezTo>
                    <a:pt x="104" y="69"/>
                    <a:pt x="104" y="68"/>
                    <a:pt x="104" y="66"/>
                  </a:cubicBezTo>
                  <a:cubicBezTo>
                    <a:pt x="104" y="66"/>
                    <a:pt x="104" y="65"/>
                    <a:pt x="103" y="65"/>
                  </a:cubicBezTo>
                  <a:close/>
                  <a:moveTo>
                    <a:pt x="214" y="197"/>
                  </a:moveTo>
                  <a:cubicBezTo>
                    <a:pt x="214" y="197"/>
                    <a:pt x="214" y="197"/>
                    <a:pt x="214" y="197"/>
                  </a:cubicBezTo>
                  <a:cubicBezTo>
                    <a:pt x="214" y="197"/>
                    <a:pt x="215" y="197"/>
                    <a:pt x="215" y="197"/>
                  </a:cubicBezTo>
                  <a:cubicBezTo>
                    <a:pt x="217" y="195"/>
                    <a:pt x="219" y="194"/>
                    <a:pt x="221" y="192"/>
                  </a:cubicBezTo>
                  <a:cubicBezTo>
                    <a:pt x="223" y="191"/>
                    <a:pt x="225" y="189"/>
                    <a:pt x="226" y="188"/>
                  </a:cubicBezTo>
                  <a:cubicBezTo>
                    <a:pt x="227" y="186"/>
                    <a:pt x="228" y="185"/>
                    <a:pt x="229" y="184"/>
                  </a:cubicBezTo>
                  <a:cubicBezTo>
                    <a:pt x="230" y="183"/>
                    <a:pt x="231" y="182"/>
                    <a:pt x="231" y="180"/>
                  </a:cubicBezTo>
                  <a:cubicBezTo>
                    <a:pt x="232" y="180"/>
                    <a:pt x="232" y="179"/>
                    <a:pt x="231" y="179"/>
                  </a:cubicBezTo>
                  <a:cubicBezTo>
                    <a:pt x="225" y="185"/>
                    <a:pt x="219" y="191"/>
                    <a:pt x="214" y="197"/>
                  </a:cubicBezTo>
                  <a:close/>
                  <a:moveTo>
                    <a:pt x="124" y="14"/>
                  </a:moveTo>
                  <a:cubicBezTo>
                    <a:pt x="125" y="13"/>
                    <a:pt x="126" y="13"/>
                    <a:pt x="126" y="13"/>
                  </a:cubicBezTo>
                  <a:cubicBezTo>
                    <a:pt x="128" y="13"/>
                    <a:pt x="128" y="14"/>
                    <a:pt x="129" y="15"/>
                  </a:cubicBezTo>
                  <a:cubicBezTo>
                    <a:pt x="130" y="12"/>
                    <a:pt x="131" y="10"/>
                    <a:pt x="132" y="7"/>
                  </a:cubicBezTo>
                  <a:cubicBezTo>
                    <a:pt x="132" y="7"/>
                    <a:pt x="132" y="7"/>
                    <a:pt x="132" y="7"/>
                  </a:cubicBezTo>
                  <a:cubicBezTo>
                    <a:pt x="131" y="8"/>
                    <a:pt x="130" y="8"/>
                    <a:pt x="129" y="7"/>
                  </a:cubicBezTo>
                  <a:cubicBezTo>
                    <a:pt x="128" y="7"/>
                    <a:pt x="126" y="7"/>
                    <a:pt x="125" y="6"/>
                  </a:cubicBezTo>
                  <a:cubicBezTo>
                    <a:pt x="125" y="6"/>
                    <a:pt x="124" y="6"/>
                    <a:pt x="124" y="6"/>
                  </a:cubicBezTo>
                  <a:cubicBezTo>
                    <a:pt x="123" y="9"/>
                    <a:pt x="121" y="10"/>
                    <a:pt x="120" y="12"/>
                  </a:cubicBezTo>
                  <a:cubicBezTo>
                    <a:pt x="121" y="11"/>
                    <a:pt x="123" y="10"/>
                    <a:pt x="124" y="9"/>
                  </a:cubicBezTo>
                  <a:cubicBezTo>
                    <a:pt x="125" y="9"/>
                    <a:pt x="125" y="9"/>
                    <a:pt x="126" y="8"/>
                  </a:cubicBezTo>
                  <a:cubicBezTo>
                    <a:pt x="126" y="8"/>
                    <a:pt x="127" y="8"/>
                    <a:pt x="127" y="9"/>
                  </a:cubicBezTo>
                  <a:cubicBezTo>
                    <a:pt x="127" y="9"/>
                    <a:pt x="127" y="10"/>
                    <a:pt x="127" y="10"/>
                  </a:cubicBezTo>
                  <a:cubicBezTo>
                    <a:pt x="127" y="10"/>
                    <a:pt x="126" y="11"/>
                    <a:pt x="126" y="11"/>
                  </a:cubicBezTo>
                  <a:cubicBezTo>
                    <a:pt x="125" y="12"/>
                    <a:pt x="124" y="13"/>
                    <a:pt x="124" y="14"/>
                  </a:cubicBezTo>
                  <a:close/>
                  <a:moveTo>
                    <a:pt x="116" y="123"/>
                  </a:moveTo>
                  <a:cubicBezTo>
                    <a:pt x="113" y="127"/>
                    <a:pt x="110" y="132"/>
                    <a:pt x="110" y="134"/>
                  </a:cubicBezTo>
                  <a:cubicBezTo>
                    <a:pt x="110" y="133"/>
                    <a:pt x="111" y="133"/>
                    <a:pt x="112" y="133"/>
                  </a:cubicBezTo>
                  <a:cubicBezTo>
                    <a:pt x="113" y="133"/>
                    <a:pt x="114" y="134"/>
                    <a:pt x="114" y="135"/>
                  </a:cubicBezTo>
                  <a:cubicBezTo>
                    <a:pt x="116" y="135"/>
                    <a:pt x="116" y="133"/>
                    <a:pt x="117" y="133"/>
                  </a:cubicBezTo>
                  <a:cubicBezTo>
                    <a:pt x="117" y="130"/>
                    <a:pt x="116" y="126"/>
                    <a:pt x="116" y="123"/>
                  </a:cubicBezTo>
                  <a:close/>
                  <a:moveTo>
                    <a:pt x="194" y="99"/>
                  </a:moveTo>
                  <a:cubicBezTo>
                    <a:pt x="193" y="99"/>
                    <a:pt x="193" y="99"/>
                    <a:pt x="193" y="99"/>
                  </a:cubicBezTo>
                  <a:cubicBezTo>
                    <a:pt x="189" y="100"/>
                    <a:pt x="184" y="101"/>
                    <a:pt x="179" y="103"/>
                  </a:cubicBezTo>
                  <a:cubicBezTo>
                    <a:pt x="179" y="103"/>
                    <a:pt x="178" y="103"/>
                    <a:pt x="178" y="103"/>
                  </a:cubicBezTo>
                  <a:cubicBezTo>
                    <a:pt x="178" y="105"/>
                    <a:pt x="177" y="107"/>
                    <a:pt x="177" y="109"/>
                  </a:cubicBezTo>
                  <a:cubicBezTo>
                    <a:pt x="178" y="108"/>
                    <a:pt x="179" y="107"/>
                    <a:pt x="180" y="107"/>
                  </a:cubicBezTo>
                  <a:cubicBezTo>
                    <a:pt x="181" y="106"/>
                    <a:pt x="181" y="106"/>
                    <a:pt x="181" y="105"/>
                  </a:cubicBezTo>
                  <a:cubicBezTo>
                    <a:pt x="182" y="104"/>
                    <a:pt x="182" y="104"/>
                    <a:pt x="184" y="104"/>
                  </a:cubicBezTo>
                  <a:cubicBezTo>
                    <a:pt x="184" y="104"/>
                    <a:pt x="184" y="104"/>
                    <a:pt x="184" y="104"/>
                  </a:cubicBezTo>
                  <a:cubicBezTo>
                    <a:pt x="187" y="102"/>
                    <a:pt x="190" y="101"/>
                    <a:pt x="194" y="99"/>
                  </a:cubicBezTo>
                  <a:close/>
                  <a:moveTo>
                    <a:pt x="78" y="184"/>
                  </a:moveTo>
                  <a:cubicBezTo>
                    <a:pt x="74" y="187"/>
                    <a:pt x="71" y="191"/>
                    <a:pt x="67" y="194"/>
                  </a:cubicBezTo>
                  <a:cubicBezTo>
                    <a:pt x="69" y="195"/>
                    <a:pt x="71" y="196"/>
                    <a:pt x="73" y="196"/>
                  </a:cubicBezTo>
                  <a:cubicBezTo>
                    <a:pt x="74" y="192"/>
                    <a:pt x="76" y="188"/>
                    <a:pt x="78" y="184"/>
                  </a:cubicBezTo>
                  <a:close/>
                  <a:moveTo>
                    <a:pt x="191" y="112"/>
                  </a:moveTo>
                  <a:cubicBezTo>
                    <a:pt x="191" y="112"/>
                    <a:pt x="191" y="112"/>
                    <a:pt x="191" y="112"/>
                  </a:cubicBezTo>
                  <a:cubicBezTo>
                    <a:pt x="188" y="114"/>
                    <a:pt x="185" y="116"/>
                    <a:pt x="182" y="118"/>
                  </a:cubicBezTo>
                  <a:cubicBezTo>
                    <a:pt x="182" y="118"/>
                    <a:pt x="182" y="118"/>
                    <a:pt x="182" y="119"/>
                  </a:cubicBezTo>
                  <a:cubicBezTo>
                    <a:pt x="182" y="120"/>
                    <a:pt x="182" y="120"/>
                    <a:pt x="181" y="121"/>
                  </a:cubicBezTo>
                  <a:cubicBezTo>
                    <a:pt x="182" y="121"/>
                    <a:pt x="182" y="121"/>
                    <a:pt x="183" y="121"/>
                  </a:cubicBezTo>
                  <a:cubicBezTo>
                    <a:pt x="184" y="120"/>
                    <a:pt x="186" y="120"/>
                    <a:pt x="188" y="119"/>
                  </a:cubicBezTo>
                  <a:cubicBezTo>
                    <a:pt x="189" y="119"/>
                    <a:pt x="190" y="118"/>
                    <a:pt x="190" y="117"/>
                  </a:cubicBezTo>
                  <a:cubicBezTo>
                    <a:pt x="190" y="116"/>
                    <a:pt x="190" y="115"/>
                    <a:pt x="191" y="114"/>
                  </a:cubicBezTo>
                  <a:cubicBezTo>
                    <a:pt x="191" y="113"/>
                    <a:pt x="191" y="113"/>
                    <a:pt x="191" y="112"/>
                  </a:cubicBezTo>
                  <a:close/>
                  <a:moveTo>
                    <a:pt x="184" y="88"/>
                  </a:moveTo>
                  <a:cubicBezTo>
                    <a:pt x="184" y="88"/>
                    <a:pt x="184" y="88"/>
                    <a:pt x="184" y="88"/>
                  </a:cubicBezTo>
                  <a:cubicBezTo>
                    <a:pt x="191" y="85"/>
                    <a:pt x="198" y="83"/>
                    <a:pt x="205" y="80"/>
                  </a:cubicBezTo>
                  <a:cubicBezTo>
                    <a:pt x="205" y="80"/>
                    <a:pt x="205" y="80"/>
                    <a:pt x="205" y="80"/>
                  </a:cubicBezTo>
                  <a:cubicBezTo>
                    <a:pt x="205" y="80"/>
                    <a:pt x="205" y="80"/>
                    <a:pt x="205" y="80"/>
                  </a:cubicBezTo>
                  <a:cubicBezTo>
                    <a:pt x="201" y="79"/>
                    <a:pt x="198" y="80"/>
                    <a:pt x="195" y="81"/>
                  </a:cubicBezTo>
                  <a:cubicBezTo>
                    <a:pt x="191" y="83"/>
                    <a:pt x="187" y="85"/>
                    <a:pt x="184" y="87"/>
                  </a:cubicBezTo>
                  <a:cubicBezTo>
                    <a:pt x="184" y="87"/>
                    <a:pt x="184" y="87"/>
                    <a:pt x="184" y="88"/>
                  </a:cubicBezTo>
                  <a:close/>
                  <a:moveTo>
                    <a:pt x="15" y="119"/>
                  </a:moveTo>
                  <a:cubicBezTo>
                    <a:pt x="12" y="122"/>
                    <a:pt x="9" y="124"/>
                    <a:pt x="6" y="126"/>
                  </a:cubicBezTo>
                  <a:cubicBezTo>
                    <a:pt x="6" y="128"/>
                    <a:pt x="7" y="130"/>
                    <a:pt x="7" y="133"/>
                  </a:cubicBezTo>
                  <a:cubicBezTo>
                    <a:pt x="8" y="131"/>
                    <a:pt x="10" y="129"/>
                    <a:pt x="11" y="127"/>
                  </a:cubicBezTo>
                  <a:cubicBezTo>
                    <a:pt x="12" y="125"/>
                    <a:pt x="13" y="122"/>
                    <a:pt x="15" y="119"/>
                  </a:cubicBezTo>
                  <a:close/>
                  <a:moveTo>
                    <a:pt x="180" y="157"/>
                  </a:moveTo>
                  <a:cubicBezTo>
                    <a:pt x="180" y="156"/>
                    <a:pt x="180" y="155"/>
                    <a:pt x="181" y="154"/>
                  </a:cubicBezTo>
                  <a:cubicBezTo>
                    <a:pt x="183" y="153"/>
                    <a:pt x="184" y="151"/>
                    <a:pt x="186" y="150"/>
                  </a:cubicBezTo>
                  <a:cubicBezTo>
                    <a:pt x="186" y="149"/>
                    <a:pt x="186" y="149"/>
                    <a:pt x="186" y="149"/>
                  </a:cubicBezTo>
                  <a:cubicBezTo>
                    <a:pt x="186" y="149"/>
                    <a:pt x="186" y="149"/>
                    <a:pt x="186" y="149"/>
                  </a:cubicBezTo>
                  <a:cubicBezTo>
                    <a:pt x="186" y="149"/>
                    <a:pt x="185" y="148"/>
                    <a:pt x="185" y="148"/>
                  </a:cubicBezTo>
                  <a:cubicBezTo>
                    <a:pt x="182" y="150"/>
                    <a:pt x="179" y="151"/>
                    <a:pt x="176" y="152"/>
                  </a:cubicBezTo>
                  <a:cubicBezTo>
                    <a:pt x="177" y="154"/>
                    <a:pt x="178" y="156"/>
                    <a:pt x="180" y="157"/>
                  </a:cubicBezTo>
                  <a:close/>
                  <a:moveTo>
                    <a:pt x="194" y="154"/>
                  </a:moveTo>
                  <a:cubicBezTo>
                    <a:pt x="194" y="154"/>
                    <a:pt x="194" y="154"/>
                    <a:pt x="194" y="154"/>
                  </a:cubicBezTo>
                  <a:cubicBezTo>
                    <a:pt x="194" y="154"/>
                    <a:pt x="193" y="154"/>
                    <a:pt x="193" y="154"/>
                  </a:cubicBezTo>
                  <a:cubicBezTo>
                    <a:pt x="190" y="156"/>
                    <a:pt x="187" y="157"/>
                    <a:pt x="184" y="158"/>
                  </a:cubicBezTo>
                  <a:cubicBezTo>
                    <a:pt x="183" y="158"/>
                    <a:pt x="182" y="158"/>
                    <a:pt x="181" y="158"/>
                  </a:cubicBezTo>
                  <a:cubicBezTo>
                    <a:pt x="183" y="160"/>
                    <a:pt x="185" y="161"/>
                    <a:pt x="187" y="162"/>
                  </a:cubicBezTo>
                  <a:cubicBezTo>
                    <a:pt x="189" y="159"/>
                    <a:pt x="192" y="156"/>
                    <a:pt x="194" y="154"/>
                  </a:cubicBezTo>
                  <a:close/>
                  <a:moveTo>
                    <a:pt x="104" y="74"/>
                  </a:moveTo>
                  <a:cubicBezTo>
                    <a:pt x="104" y="74"/>
                    <a:pt x="104" y="73"/>
                    <a:pt x="103" y="73"/>
                  </a:cubicBezTo>
                  <a:cubicBezTo>
                    <a:pt x="97" y="76"/>
                    <a:pt x="92" y="80"/>
                    <a:pt x="87" y="85"/>
                  </a:cubicBezTo>
                  <a:cubicBezTo>
                    <a:pt x="93" y="82"/>
                    <a:pt x="99" y="78"/>
                    <a:pt x="104" y="74"/>
                  </a:cubicBezTo>
                  <a:close/>
                  <a:moveTo>
                    <a:pt x="138" y="75"/>
                  </a:moveTo>
                  <a:cubicBezTo>
                    <a:pt x="138" y="75"/>
                    <a:pt x="138" y="75"/>
                    <a:pt x="138" y="75"/>
                  </a:cubicBezTo>
                  <a:cubicBezTo>
                    <a:pt x="137" y="76"/>
                    <a:pt x="136" y="77"/>
                    <a:pt x="134" y="78"/>
                  </a:cubicBezTo>
                  <a:cubicBezTo>
                    <a:pt x="133" y="79"/>
                    <a:pt x="132" y="81"/>
                    <a:pt x="129" y="81"/>
                  </a:cubicBezTo>
                  <a:cubicBezTo>
                    <a:pt x="131" y="82"/>
                    <a:pt x="133" y="83"/>
                    <a:pt x="135" y="84"/>
                  </a:cubicBezTo>
                  <a:cubicBezTo>
                    <a:pt x="135" y="83"/>
                    <a:pt x="136" y="82"/>
                    <a:pt x="136" y="82"/>
                  </a:cubicBezTo>
                  <a:cubicBezTo>
                    <a:pt x="137" y="81"/>
                    <a:pt x="138" y="80"/>
                    <a:pt x="138" y="80"/>
                  </a:cubicBezTo>
                  <a:cubicBezTo>
                    <a:pt x="138" y="78"/>
                    <a:pt x="139" y="77"/>
                    <a:pt x="138" y="75"/>
                  </a:cubicBezTo>
                  <a:close/>
                  <a:moveTo>
                    <a:pt x="177" y="42"/>
                  </a:moveTo>
                  <a:cubicBezTo>
                    <a:pt x="177" y="42"/>
                    <a:pt x="177" y="42"/>
                    <a:pt x="177" y="42"/>
                  </a:cubicBezTo>
                  <a:cubicBezTo>
                    <a:pt x="176" y="43"/>
                    <a:pt x="175" y="43"/>
                    <a:pt x="174" y="44"/>
                  </a:cubicBezTo>
                  <a:cubicBezTo>
                    <a:pt x="172" y="44"/>
                    <a:pt x="172" y="44"/>
                    <a:pt x="171" y="43"/>
                  </a:cubicBezTo>
                  <a:cubicBezTo>
                    <a:pt x="171" y="43"/>
                    <a:pt x="171" y="42"/>
                    <a:pt x="171" y="41"/>
                  </a:cubicBezTo>
                  <a:cubicBezTo>
                    <a:pt x="172" y="40"/>
                    <a:pt x="172" y="40"/>
                    <a:pt x="173" y="39"/>
                  </a:cubicBezTo>
                  <a:cubicBezTo>
                    <a:pt x="173" y="39"/>
                    <a:pt x="173" y="39"/>
                    <a:pt x="173" y="39"/>
                  </a:cubicBezTo>
                  <a:cubicBezTo>
                    <a:pt x="171" y="40"/>
                    <a:pt x="170" y="41"/>
                    <a:pt x="168" y="42"/>
                  </a:cubicBezTo>
                  <a:cubicBezTo>
                    <a:pt x="168" y="43"/>
                    <a:pt x="169" y="45"/>
                    <a:pt x="169" y="47"/>
                  </a:cubicBezTo>
                  <a:cubicBezTo>
                    <a:pt x="169" y="47"/>
                    <a:pt x="170" y="47"/>
                    <a:pt x="170" y="47"/>
                  </a:cubicBezTo>
                  <a:cubicBezTo>
                    <a:pt x="171" y="46"/>
                    <a:pt x="172" y="46"/>
                    <a:pt x="173" y="47"/>
                  </a:cubicBezTo>
                  <a:cubicBezTo>
                    <a:pt x="173" y="47"/>
                    <a:pt x="174" y="48"/>
                    <a:pt x="174" y="48"/>
                  </a:cubicBezTo>
                  <a:cubicBezTo>
                    <a:pt x="174" y="47"/>
                    <a:pt x="174" y="46"/>
                    <a:pt x="175" y="45"/>
                  </a:cubicBezTo>
                  <a:cubicBezTo>
                    <a:pt x="176" y="44"/>
                    <a:pt x="176" y="43"/>
                    <a:pt x="177" y="42"/>
                  </a:cubicBezTo>
                  <a:close/>
                  <a:moveTo>
                    <a:pt x="172" y="37"/>
                  </a:moveTo>
                  <a:cubicBezTo>
                    <a:pt x="172" y="37"/>
                    <a:pt x="172" y="37"/>
                    <a:pt x="172" y="37"/>
                  </a:cubicBezTo>
                  <a:cubicBezTo>
                    <a:pt x="175" y="34"/>
                    <a:pt x="178" y="32"/>
                    <a:pt x="181" y="30"/>
                  </a:cubicBezTo>
                  <a:cubicBezTo>
                    <a:pt x="181" y="30"/>
                    <a:pt x="181" y="30"/>
                    <a:pt x="181" y="30"/>
                  </a:cubicBezTo>
                  <a:cubicBezTo>
                    <a:pt x="178" y="29"/>
                    <a:pt x="175" y="28"/>
                    <a:pt x="172" y="28"/>
                  </a:cubicBezTo>
                  <a:cubicBezTo>
                    <a:pt x="171" y="29"/>
                    <a:pt x="171" y="30"/>
                    <a:pt x="170" y="31"/>
                  </a:cubicBezTo>
                  <a:cubicBezTo>
                    <a:pt x="171" y="31"/>
                    <a:pt x="171" y="31"/>
                    <a:pt x="172" y="30"/>
                  </a:cubicBezTo>
                  <a:cubicBezTo>
                    <a:pt x="173" y="30"/>
                    <a:pt x="174" y="29"/>
                    <a:pt x="175" y="29"/>
                  </a:cubicBezTo>
                  <a:cubicBezTo>
                    <a:pt x="175" y="29"/>
                    <a:pt x="176" y="29"/>
                    <a:pt x="176" y="29"/>
                  </a:cubicBezTo>
                  <a:cubicBezTo>
                    <a:pt x="177" y="30"/>
                    <a:pt x="177" y="30"/>
                    <a:pt x="176" y="31"/>
                  </a:cubicBezTo>
                  <a:cubicBezTo>
                    <a:pt x="176" y="31"/>
                    <a:pt x="176" y="31"/>
                    <a:pt x="176" y="31"/>
                  </a:cubicBezTo>
                  <a:cubicBezTo>
                    <a:pt x="175" y="32"/>
                    <a:pt x="174" y="33"/>
                    <a:pt x="174" y="34"/>
                  </a:cubicBezTo>
                  <a:cubicBezTo>
                    <a:pt x="173" y="35"/>
                    <a:pt x="172" y="36"/>
                    <a:pt x="172" y="37"/>
                  </a:cubicBezTo>
                  <a:close/>
                  <a:moveTo>
                    <a:pt x="133" y="202"/>
                  </a:moveTo>
                  <a:cubicBezTo>
                    <a:pt x="133" y="198"/>
                    <a:pt x="134" y="194"/>
                    <a:pt x="135" y="190"/>
                  </a:cubicBezTo>
                  <a:cubicBezTo>
                    <a:pt x="135" y="190"/>
                    <a:pt x="135" y="190"/>
                    <a:pt x="134" y="190"/>
                  </a:cubicBezTo>
                  <a:cubicBezTo>
                    <a:pt x="133" y="193"/>
                    <a:pt x="131" y="196"/>
                    <a:pt x="129" y="200"/>
                  </a:cubicBezTo>
                  <a:cubicBezTo>
                    <a:pt x="130" y="201"/>
                    <a:pt x="131" y="202"/>
                    <a:pt x="133" y="202"/>
                  </a:cubicBezTo>
                  <a:close/>
                  <a:moveTo>
                    <a:pt x="181" y="131"/>
                  </a:moveTo>
                  <a:cubicBezTo>
                    <a:pt x="183" y="130"/>
                    <a:pt x="185" y="129"/>
                    <a:pt x="187" y="128"/>
                  </a:cubicBezTo>
                  <a:cubicBezTo>
                    <a:pt x="187" y="128"/>
                    <a:pt x="188" y="127"/>
                    <a:pt x="188" y="127"/>
                  </a:cubicBezTo>
                  <a:cubicBezTo>
                    <a:pt x="188" y="126"/>
                    <a:pt x="188" y="125"/>
                    <a:pt x="188" y="124"/>
                  </a:cubicBezTo>
                  <a:cubicBezTo>
                    <a:pt x="188" y="123"/>
                    <a:pt x="188" y="123"/>
                    <a:pt x="188" y="123"/>
                  </a:cubicBezTo>
                  <a:cubicBezTo>
                    <a:pt x="186" y="124"/>
                    <a:pt x="184" y="126"/>
                    <a:pt x="182" y="127"/>
                  </a:cubicBezTo>
                  <a:cubicBezTo>
                    <a:pt x="181" y="127"/>
                    <a:pt x="181" y="128"/>
                    <a:pt x="181" y="128"/>
                  </a:cubicBezTo>
                  <a:cubicBezTo>
                    <a:pt x="181" y="129"/>
                    <a:pt x="181" y="130"/>
                    <a:pt x="181" y="131"/>
                  </a:cubicBezTo>
                  <a:close/>
                  <a:moveTo>
                    <a:pt x="192" y="185"/>
                  </a:moveTo>
                  <a:cubicBezTo>
                    <a:pt x="190" y="185"/>
                    <a:pt x="189" y="186"/>
                    <a:pt x="187" y="187"/>
                  </a:cubicBezTo>
                  <a:cubicBezTo>
                    <a:pt x="187" y="187"/>
                    <a:pt x="187" y="188"/>
                    <a:pt x="187" y="188"/>
                  </a:cubicBezTo>
                  <a:cubicBezTo>
                    <a:pt x="188" y="188"/>
                    <a:pt x="188" y="189"/>
                    <a:pt x="189" y="190"/>
                  </a:cubicBezTo>
                  <a:cubicBezTo>
                    <a:pt x="189" y="191"/>
                    <a:pt x="189" y="192"/>
                    <a:pt x="189" y="193"/>
                  </a:cubicBezTo>
                  <a:cubicBezTo>
                    <a:pt x="189" y="194"/>
                    <a:pt x="190" y="194"/>
                    <a:pt x="190" y="195"/>
                  </a:cubicBezTo>
                  <a:cubicBezTo>
                    <a:pt x="190" y="195"/>
                    <a:pt x="190" y="195"/>
                    <a:pt x="190" y="195"/>
                  </a:cubicBezTo>
                  <a:cubicBezTo>
                    <a:pt x="190" y="194"/>
                    <a:pt x="190" y="193"/>
                    <a:pt x="191" y="193"/>
                  </a:cubicBezTo>
                  <a:cubicBezTo>
                    <a:pt x="191" y="192"/>
                    <a:pt x="191" y="191"/>
                    <a:pt x="192" y="190"/>
                  </a:cubicBezTo>
                  <a:cubicBezTo>
                    <a:pt x="192" y="190"/>
                    <a:pt x="192" y="190"/>
                    <a:pt x="192" y="190"/>
                  </a:cubicBezTo>
                  <a:cubicBezTo>
                    <a:pt x="192" y="188"/>
                    <a:pt x="192" y="187"/>
                    <a:pt x="192" y="185"/>
                  </a:cubicBezTo>
                  <a:close/>
                  <a:moveTo>
                    <a:pt x="134" y="69"/>
                  </a:moveTo>
                  <a:cubicBezTo>
                    <a:pt x="133" y="72"/>
                    <a:pt x="132" y="75"/>
                    <a:pt x="131" y="78"/>
                  </a:cubicBezTo>
                  <a:cubicBezTo>
                    <a:pt x="131" y="78"/>
                    <a:pt x="131" y="78"/>
                    <a:pt x="131" y="78"/>
                  </a:cubicBezTo>
                  <a:cubicBezTo>
                    <a:pt x="134" y="76"/>
                    <a:pt x="136" y="74"/>
                    <a:pt x="138" y="72"/>
                  </a:cubicBezTo>
                  <a:cubicBezTo>
                    <a:pt x="137" y="71"/>
                    <a:pt x="135" y="70"/>
                    <a:pt x="134" y="69"/>
                  </a:cubicBezTo>
                  <a:close/>
                  <a:moveTo>
                    <a:pt x="93" y="93"/>
                  </a:moveTo>
                  <a:cubicBezTo>
                    <a:pt x="93" y="93"/>
                    <a:pt x="93" y="93"/>
                    <a:pt x="93" y="93"/>
                  </a:cubicBezTo>
                  <a:cubicBezTo>
                    <a:pt x="92" y="94"/>
                    <a:pt x="91" y="94"/>
                    <a:pt x="89" y="95"/>
                  </a:cubicBezTo>
                  <a:cubicBezTo>
                    <a:pt x="88" y="96"/>
                    <a:pt x="87" y="97"/>
                    <a:pt x="85" y="97"/>
                  </a:cubicBezTo>
                  <a:cubicBezTo>
                    <a:pt x="85" y="101"/>
                    <a:pt x="87" y="104"/>
                    <a:pt x="90" y="107"/>
                  </a:cubicBezTo>
                  <a:cubicBezTo>
                    <a:pt x="90" y="106"/>
                    <a:pt x="89" y="105"/>
                    <a:pt x="89" y="104"/>
                  </a:cubicBezTo>
                  <a:cubicBezTo>
                    <a:pt x="89" y="104"/>
                    <a:pt x="89" y="104"/>
                    <a:pt x="89" y="104"/>
                  </a:cubicBezTo>
                  <a:cubicBezTo>
                    <a:pt x="87" y="104"/>
                    <a:pt x="86" y="103"/>
                    <a:pt x="87" y="101"/>
                  </a:cubicBezTo>
                  <a:cubicBezTo>
                    <a:pt x="87" y="101"/>
                    <a:pt x="88" y="100"/>
                    <a:pt x="88" y="99"/>
                  </a:cubicBezTo>
                  <a:cubicBezTo>
                    <a:pt x="90" y="97"/>
                    <a:pt x="91" y="96"/>
                    <a:pt x="92" y="94"/>
                  </a:cubicBezTo>
                  <a:cubicBezTo>
                    <a:pt x="93" y="94"/>
                    <a:pt x="93" y="93"/>
                    <a:pt x="93" y="93"/>
                  </a:cubicBezTo>
                  <a:close/>
                  <a:moveTo>
                    <a:pt x="27" y="150"/>
                  </a:moveTo>
                  <a:cubicBezTo>
                    <a:pt x="27" y="150"/>
                    <a:pt x="26" y="150"/>
                    <a:pt x="26" y="150"/>
                  </a:cubicBezTo>
                  <a:cubicBezTo>
                    <a:pt x="26" y="150"/>
                    <a:pt x="26" y="151"/>
                    <a:pt x="25" y="151"/>
                  </a:cubicBezTo>
                  <a:cubicBezTo>
                    <a:pt x="23" y="153"/>
                    <a:pt x="21" y="155"/>
                    <a:pt x="19" y="157"/>
                  </a:cubicBezTo>
                  <a:cubicBezTo>
                    <a:pt x="18" y="157"/>
                    <a:pt x="17" y="158"/>
                    <a:pt x="17" y="158"/>
                  </a:cubicBezTo>
                  <a:cubicBezTo>
                    <a:pt x="16" y="159"/>
                    <a:pt x="16" y="159"/>
                    <a:pt x="16" y="160"/>
                  </a:cubicBezTo>
                  <a:cubicBezTo>
                    <a:pt x="20" y="158"/>
                    <a:pt x="24" y="156"/>
                    <a:pt x="27" y="154"/>
                  </a:cubicBezTo>
                  <a:cubicBezTo>
                    <a:pt x="26" y="153"/>
                    <a:pt x="26" y="153"/>
                    <a:pt x="26" y="151"/>
                  </a:cubicBezTo>
                  <a:cubicBezTo>
                    <a:pt x="26" y="151"/>
                    <a:pt x="27" y="150"/>
                    <a:pt x="27" y="150"/>
                  </a:cubicBezTo>
                  <a:close/>
                  <a:moveTo>
                    <a:pt x="200" y="159"/>
                  </a:moveTo>
                  <a:cubicBezTo>
                    <a:pt x="198" y="160"/>
                    <a:pt x="196" y="162"/>
                    <a:pt x="193" y="163"/>
                  </a:cubicBezTo>
                  <a:cubicBezTo>
                    <a:pt x="196" y="163"/>
                    <a:pt x="203" y="163"/>
                    <a:pt x="204" y="163"/>
                  </a:cubicBezTo>
                  <a:cubicBezTo>
                    <a:pt x="203" y="162"/>
                    <a:pt x="201" y="161"/>
                    <a:pt x="200" y="159"/>
                  </a:cubicBezTo>
                  <a:close/>
                  <a:moveTo>
                    <a:pt x="142" y="192"/>
                  </a:moveTo>
                  <a:cubicBezTo>
                    <a:pt x="141" y="192"/>
                    <a:pt x="141" y="192"/>
                    <a:pt x="141" y="192"/>
                  </a:cubicBezTo>
                  <a:cubicBezTo>
                    <a:pt x="139" y="196"/>
                    <a:pt x="138" y="200"/>
                    <a:pt x="136" y="203"/>
                  </a:cubicBezTo>
                  <a:cubicBezTo>
                    <a:pt x="137" y="204"/>
                    <a:pt x="139" y="204"/>
                    <a:pt x="140" y="204"/>
                  </a:cubicBezTo>
                  <a:cubicBezTo>
                    <a:pt x="140" y="203"/>
                    <a:pt x="140" y="202"/>
                    <a:pt x="140" y="201"/>
                  </a:cubicBezTo>
                  <a:cubicBezTo>
                    <a:pt x="140" y="198"/>
                    <a:pt x="141" y="196"/>
                    <a:pt x="141" y="194"/>
                  </a:cubicBezTo>
                  <a:cubicBezTo>
                    <a:pt x="141" y="193"/>
                    <a:pt x="141" y="193"/>
                    <a:pt x="142" y="192"/>
                  </a:cubicBezTo>
                  <a:close/>
                  <a:moveTo>
                    <a:pt x="65" y="194"/>
                  </a:moveTo>
                  <a:cubicBezTo>
                    <a:pt x="66" y="190"/>
                    <a:pt x="68" y="187"/>
                    <a:pt x="69" y="183"/>
                  </a:cubicBezTo>
                  <a:cubicBezTo>
                    <a:pt x="69" y="183"/>
                    <a:pt x="68" y="183"/>
                    <a:pt x="68" y="183"/>
                  </a:cubicBezTo>
                  <a:cubicBezTo>
                    <a:pt x="66" y="186"/>
                    <a:pt x="64" y="189"/>
                    <a:pt x="61" y="192"/>
                  </a:cubicBezTo>
                  <a:cubicBezTo>
                    <a:pt x="62" y="193"/>
                    <a:pt x="63" y="193"/>
                    <a:pt x="65" y="194"/>
                  </a:cubicBezTo>
                  <a:close/>
                  <a:moveTo>
                    <a:pt x="181" y="86"/>
                  </a:moveTo>
                  <a:cubicBezTo>
                    <a:pt x="184" y="85"/>
                    <a:pt x="186" y="83"/>
                    <a:pt x="189" y="82"/>
                  </a:cubicBezTo>
                  <a:cubicBezTo>
                    <a:pt x="192" y="80"/>
                    <a:pt x="195" y="79"/>
                    <a:pt x="197" y="78"/>
                  </a:cubicBezTo>
                  <a:cubicBezTo>
                    <a:pt x="197" y="78"/>
                    <a:pt x="197" y="78"/>
                    <a:pt x="197" y="78"/>
                  </a:cubicBezTo>
                  <a:cubicBezTo>
                    <a:pt x="193" y="78"/>
                    <a:pt x="189" y="79"/>
                    <a:pt x="186" y="81"/>
                  </a:cubicBezTo>
                  <a:cubicBezTo>
                    <a:pt x="184" y="82"/>
                    <a:pt x="182" y="84"/>
                    <a:pt x="181" y="86"/>
                  </a:cubicBezTo>
                  <a:close/>
                  <a:moveTo>
                    <a:pt x="196" y="150"/>
                  </a:moveTo>
                  <a:cubicBezTo>
                    <a:pt x="196" y="148"/>
                    <a:pt x="195" y="147"/>
                    <a:pt x="195" y="145"/>
                  </a:cubicBezTo>
                  <a:cubicBezTo>
                    <a:pt x="193" y="146"/>
                    <a:pt x="192" y="147"/>
                    <a:pt x="191" y="147"/>
                  </a:cubicBezTo>
                  <a:cubicBezTo>
                    <a:pt x="191" y="148"/>
                    <a:pt x="191" y="148"/>
                    <a:pt x="191" y="148"/>
                  </a:cubicBezTo>
                  <a:cubicBezTo>
                    <a:pt x="191" y="149"/>
                    <a:pt x="192" y="151"/>
                    <a:pt x="192" y="152"/>
                  </a:cubicBezTo>
                  <a:cubicBezTo>
                    <a:pt x="194" y="151"/>
                    <a:pt x="195" y="151"/>
                    <a:pt x="196" y="150"/>
                  </a:cubicBezTo>
                  <a:close/>
                  <a:moveTo>
                    <a:pt x="124" y="78"/>
                  </a:moveTo>
                  <a:cubicBezTo>
                    <a:pt x="126" y="79"/>
                    <a:pt x="127" y="80"/>
                    <a:pt x="129" y="81"/>
                  </a:cubicBezTo>
                  <a:cubicBezTo>
                    <a:pt x="128" y="79"/>
                    <a:pt x="128" y="79"/>
                    <a:pt x="129" y="78"/>
                  </a:cubicBezTo>
                  <a:cubicBezTo>
                    <a:pt x="129" y="76"/>
                    <a:pt x="130" y="74"/>
                    <a:pt x="130" y="73"/>
                  </a:cubicBezTo>
                  <a:cubicBezTo>
                    <a:pt x="130" y="72"/>
                    <a:pt x="131" y="72"/>
                    <a:pt x="131" y="72"/>
                  </a:cubicBezTo>
                  <a:cubicBezTo>
                    <a:pt x="131" y="72"/>
                    <a:pt x="131" y="72"/>
                    <a:pt x="130" y="71"/>
                  </a:cubicBezTo>
                  <a:cubicBezTo>
                    <a:pt x="128" y="74"/>
                    <a:pt x="126" y="76"/>
                    <a:pt x="124" y="78"/>
                  </a:cubicBezTo>
                  <a:close/>
                  <a:moveTo>
                    <a:pt x="131" y="66"/>
                  </a:moveTo>
                  <a:cubicBezTo>
                    <a:pt x="130" y="66"/>
                    <a:pt x="129" y="67"/>
                    <a:pt x="128" y="67"/>
                  </a:cubicBezTo>
                  <a:cubicBezTo>
                    <a:pt x="127" y="67"/>
                    <a:pt x="127" y="67"/>
                    <a:pt x="127" y="68"/>
                  </a:cubicBezTo>
                  <a:cubicBezTo>
                    <a:pt x="126" y="70"/>
                    <a:pt x="125" y="72"/>
                    <a:pt x="124" y="74"/>
                  </a:cubicBezTo>
                  <a:cubicBezTo>
                    <a:pt x="124" y="75"/>
                    <a:pt x="124" y="75"/>
                    <a:pt x="124" y="75"/>
                  </a:cubicBezTo>
                  <a:cubicBezTo>
                    <a:pt x="127" y="72"/>
                    <a:pt x="129" y="69"/>
                    <a:pt x="132" y="67"/>
                  </a:cubicBezTo>
                  <a:cubicBezTo>
                    <a:pt x="132" y="67"/>
                    <a:pt x="131" y="66"/>
                    <a:pt x="131" y="66"/>
                  </a:cubicBezTo>
                  <a:close/>
                  <a:moveTo>
                    <a:pt x="133" y="157"/>
                  </a:moveTo>
                  <a:cubicBezTo>
                    <a:pt x="131" y="158"/>
                    <a:pt x="130" y="159"/>
                    <a:pt x="128" y="160"/>
                  </a:cubicBezTo>
                  <a:cubicBezTo>
                    <a:pt x="128" y="162"/>
                    <a:pt x="128" y="165"/>
                    <a:pt x="129" y="167"/>
                  </a:cubicBezTo>
                  <a:cubicBezTo>
                    <a:pt x="129" y="167"/>
                    <a:pt x="129" y="167"/>
                    <a:pt x="129" y="167"/>
                  </a:cubicBezTo>
                  <a:cubicBezTo>
                    <a:pt x="130" y="164"/>
                    <a:pt x="132" y="160"/>
                    <a:pt x="133" y="157"/>
                  </a:cubicBezTo>
                  <a:close/>
                  <a:moveTo>
                    <a:pt x="110" y="113"/>
                  </a:moveTo>
                  <a:cubicBezTo>
                    <a:pt x="110" y="113"/>
                    <a:pt x="109" y="113"/>
                    <a:pt x="109" y="113"/>
                  </a:cubicBezTo>
                  <a:cubicBezTo>
                    <a:pt x="109" y="113"/>
                    <a:pt x="109" y="114"/>
                    <a:pt x="108" y="114"/>
                  </a:cubicBezTo>
                  <a:cubicBezTo>
                    <a:pt x="107" y="115"/>
                    <a:pt x="106" y="116"/>
                    <a:pt x="105" y="116"/>
                  </a:cubicBezTo>
                  <a:cubicBezTo>
                    <a:pt x="104" y="117"/>
                    <a:pt x="103" y="118"/>
                    <a:pt x="102" y="118"/>
                  </a:cubicBezTo>
                  <a:cubicBezTo>
                    <a:pt x="102" y="120"/>
                    <a:pt x="102" y="121"/>
                    <a:pt x="102" y="123"/>
                  </a:cubicBezTo>
                  <a:cubicBezTo>
                    <a:pt x="104" y="120"/>
                    <a:pt x="107" y="117"/>
                    <a:pt x="110" y="113"/>
                  </a:cubicBezTo>
                  <a:close/>
                  <a:moveTo>
                    <a:pt x="137" y="161"/>
                  </a:moveTo>
                  <a:cubicBezTo>
                    <a:pt x="138" y="160"/>
                    <a:pt x="138" y="160"/>
                    <a:pt x="139" y="159"/>
                  </a:cubicBezTo>
                  <a:cubicBezTo>
                    <a:pt x="139" y="158"/>
                    <a:pt x="140" y="158"/>
                    <a:pt x="140" y="157"/>
                  </a:cubicBezTo>
                  <a:cubicBezTo>
                    <a:pt x="141" y="156"/>
                    <a:pt x="142" y="156"/>
                    <a:pt x="142" y="155"/>
                  </a:cubicBezTo>
                  <a:cubicBezTo>
                    <a:pt x="141" y="155"/>
                    <a:pt x="141" y="155"/>
                    <a:pt x="140" y="155"/>
                  </a:cubicBezTo>
                  <a:cubicBezTo>
                    <a:pt x="139" y="155"/>
                    <a:pt x="139" y="154"/>
                    <a:pt x="139" y="155"/>
                  </a:cubicBezTo>
                  <a:cubicBezTo>
                    <a:pt x="138" y="156"/>
                    <a:pt x="137" y="156"/>
                    <a:pt x="137" y="156"/>
                  </a:cubicBezTo>
                  <a:cubicBezTo>
                    <a:pt x="136" y="155"/>
                    <a:pt x="136" y="156"/>
                    <a:pt x="135" y="156"/>
                  </a:cubicBezTo>
                  <a:cubicBezTo>
                    <a:pt x="136" y="156"/>
                    <a:pt x="136" y="156"/>
                    <a:pt x="136" y="157"/>
                  </a:cubicBezTo>
                  <a:cubicBezTo>
                    <a:pt x="136" y="158"/>
                    <a:pt x="137" y="160"/>
                    <a:pt x="137" y="161"/>
                  </a:cubicBezTo>
                  <a:close/>
                  <a:moveTo>
                    <a:pt x="188" y="183"/>
                  </a:moveTo>
                  <a:cubicBezTo>
                    <a:pt x="188" y="183"/>
                    <a:pt x="188" y="183"/>
                    <a:pt x="188" y="183"/>
                  </a:cubicBezTo>
                  <a:cubicBezTo>
                    <a:pt x="185" y="183"/>
                    <a:pt x="182" y="183"/>
                    <a:pt x="179" y="184"/>
                  </a:cubicBezTo>
                  <a:cubicBezTo>
                    <a:pt x="178" y="185"/>
                    <a:pt x="178" y="185"/>
                    <a:pt x="178" y="186"/>
                  </a:cubicBezTo>
                  <a:cubicBezTo>
                    <a:pt x="179" y="186"/>
                    <a:pt x="179" y="187"/>
                    <a:pt x="179" y="186"/>
                  </a:cubicBezTo>
                  <a:cubicBezTo>
                    <a:pt x="182" y="185"/>
                    <a:pt x="185" y="184"/>
                    <a:pt x="188" y="183"/>
                  </a:cubicBezTo>
                  <a:close/>
                  <a:moveTo>
                    <a:pt x="140" y="78"/>
                  </a:moveTo>
                  <a:cubicBezTo>
                    <a:pt x="142" y="78"/>
                    <a:pt x="143" y="78"/>
                    <a:pt x="144" y="77"/>
                  </a:cubicBezTo>
                  <a:cubicBezTo>
                    <a:pt x="145" y="77"/>
                    <a:pt x="145" y="77"/>
                    <a:pt x="145" y="77"/>
                  </a:cubicBezTo>
                  <a:cubicBezTo>
                    <a:pt x="146" y="78"/>
                    <a:pt x="147" y="77"/>
                    <a:pt x="148" y="77"/>
                  </a:cubicBezTo>
                  <a:cubicBezTo>
                    <a:pt x="146" y="76"/>
                    <a:pt x="143" y="75"/>
                    <a:pt x="141" y="74"/>
                  </a:cubicBezTo>
                  <a:cubicBezTo>
                    <a:pt x="141" y="75"/>
                    <a:pt x="141" y="77"/>
                    <a:pt x="140" y="78"/>
                  </a:cubicBezTo>
                  <a:close/>
                  <a:moveTo>
                    <a:pt x="123" y="194"/>
                  </a:moveTo>
                  <a:cubicBezTo>
                    <a:pt x="124" y="195"/>
                    <a:pt x="125" y="196"/>
                    <a:pt x="126" y="197"/>
                  </a:cubicBezTo>
                  <a:cubicBezTo>
                    <a:pt x="126" y="193"/>
                    <a:pt x="126" y="190"/>
                    <a:pt x="127" y="187"/>
                  </a:cubicBezTo>
                  <a:cubicBezTo>
                    <a:pt x="127" y="187"/>
                    <a:pt x="127" y="187"/>
                    <a:pt x="127" y="187"/>
                  </a:cubicBezTo>
                  <a:cubicBezTo>
                    <a:pt x="125" y="189"/>
                    <a:pt x="124" y="192"/>
                    <a:pt x="123" y="194"/>
                  </a:cubicBezTo>
                  <a:close/>
                  <a:moveTo>
                    <a:pt x="195" y="133"/>
                  </a:moveTo>
                  <a:cubicBezTo>
                    <a:pt x="196" y="134"/>
                    <a:pt x="196" y="134"/>
                    <a:pt x="195" y="135"/>
                  </a:cubicBezTo>
                  <a:cubicBezTo>
                    <a:pt x="195" y="135"/>
                    <a:pt x="195" y="136"/>
                    <a:pt x="195" y="136"/>
                  </a:cubicBezTo>
                  <a:cubicBezTo>
                    <a:pt x="195" y="137"/>
                    <a:pt x="196" y="139"/>
                    <a:pt x="196" y="140"/>
                  </a:cubicBezTo>
                  <a:cubicBezTo>
                    <a:pt x="197" y="140"/>
                    <a:pt x="197" y="139"/>
                    <a:pt x="197" y="139"/>
                  </a:cubicBezTo>
                  <a:cubicBezTo>
                    <a:pt x="197" y="135"/>
                    <a:pt x="196" y="132"/>
                    <a:pt x="196" y="129"/>
                  </a:cubicBezTo>
                  <a:cubicBezTo>
                    <a:pt x="196" y="128"/>
                    <a:pt x="196" y="128"/>
                    <a:pt x="196" y="127"/>
                  </a:cubicBezTo>
                  <a:cubicBezTo>
                    <a:pt x="195" y="128"/>
                    <a:pt x="195" y="128"/>
                    <a:pt x="195" y="129"/>
                  </a:cubicBezTo>
                  <a:cubicBezTo>
                    <a:pt x="195" y="130"/>
                    <a:pt x="195" y="132"/>
                    <a:pt x="195" y="133"/>
                  </a:cubicBezTo>
                  <a:close/>
                  <a:moveTo>
                    <a:pt x="195" y="86"/>
                  </a:moveTo>
                  <a:cubicBezTo>
                    <a:pt x="195" y="86"/>
                    <a:pt x="195" y="86"/>
                    <a:pt x="195" y="86"/>
                  </a:cubicBezTo>
                  <a:cubicBezTo>
                    <a:pt x="191" y="87"/>
                    <a:pt x="187" y="89"/>
                    <a:pt x="184" y="90"/>
                  </a:cubicBezTo>
                  <a:cubicBezTo>
                    <a:pt x="184" y="91"/>
                    <a:pt x="184" y="92"/>
                    <a:pt x="184" y="93"/>
                  </a:cubicBezTo>
                  <a:cubicBezTo>
                    <a:pt x="188" y="91"/>
                    <a:pt x="191" y="88"/>
                    <a:pt x="195" y="86"/>
                  </a:cubicBezTo>
                  <a:close/>
                  <a:moveTo>
                    <a:pt x="193" y="137"/>
                  </a:moveTo>
                  <a:cubicBezTo>
                    <a:pt x="192" y="138"/>
                    <a:pt x="191" y="138"/>
                    <a:pt x="190" y="139"/>
                  </a:cubicBezTo>
                  <a:cubicBezTo>
                    <a:pt x="190" y="139"/>
                    <a:pt x="190" y="139"/>
                    <a:pt x="190" y="139"/>
                  </a:cubicBezTo>
                  <a:cubicBezTo>
                    <a:pt x="190" y="141"/>
                    <a:pt x="190" y="142"/>
                    <a:pt x="190" y="143"/>
                  </a:cubicBezTo>
                  <a:cubicBezTo>
                    <a:pt x="192" y="143"/>
                    <a:pt x="193" y="142"/>
                    <a:pt x="194" y="141"/>
                  </a:cubicBezTo>
                  <a:cubicBezTo>
                    <a:pt x="194" y="140"/>
                    <a:pt x="193" y="138"/>
                    <a:pt x="193" y="137"/>
                  </a:cubicBezTo>
                  <a:close/>
                  <a:moveTo>
                    <a:pt x="182" y="197"/>
                  </a:moveTo>
                  <a:cubicBezTo>
                    <a:pt x="182" y="197"/>
                    <a:pt x="183" y="197"/>
                    <a:pt x="183" y="197"/>
                  </a:cubicBezTo>
                  <a:cubicBezTo>
                    <a:pt x="183" y="195"/>
                    <a:pt x="184" y="193"/>
                    <a:pt x="185" y="191"/>
                  </a:cubicBezTo>
                  <a:cubicBezTo>
                    <a:pt x="182" y="191"/>
                    <a:pt x="180" y="191"/>
                    <a:pt x="178" y="191"/>
                  </a:cubicBezTo>
                  <a:cubicBezTo>
                    <a:pt x="178" y="192"/>
                    <a:pt x="178" y="194"/>
                    <a:pt x="178" y="195"/>
                  </a:cubicBezTo>
                  <a:cubicBezTo>
                    <a:pt x="178" y="195"/>
                    <a:pt x="179" y="194"/>
                    <a:pt x="179" y="193"/>
                  </a:cubicBezTo>
                  <a:cubicBezTo>
                    <a:pt x="179" y="192"/>
                    <a:pt x="180" y="192"/>
                    <a:pt x="181" y="192"/>
                  </a:cubicBezTo>
                  <a:cubicBezTo>
                    <a:pt x="182" y="192"/>
                    <a:pt x="182" y="193"/>
                    <a:pt x="182" y="194"/>
                  </a:cubicBezTo>
                  <a:cubicBezTo>
                    <a:pt x="182" y="195"/>
                    <a:pt x="182" y="196"/>
                    <a:pt x="182" y="197"/>
                  </a:cubicBezTo>
                  <a:close/>
                  <a:moveTo>
                    <a:pt x="108" y="111"/>
                  </a:moveTo>
                  <a:cubicBezTo>
                    <a:pt x="108" y="111"/>
                    <a:pt x="108" y="111"/>
                    <a:pt x="108" y="111"/>
                  </a:cubicBezTo>
                  <a:cubicBezTo>
                    <a:pt x="109" y="111"/>
                    <a:pt x="109" y="110"/>
                    <a:pt x="109" y="110"/>
                  </a:cubicBezTo>
                  <a:cubicBezTo>
                    <a:pt x="111" y="109"/>
                    <a:pt x="112" y="108"/>
                    <a:pt x="113" y="108"/>
                  </a:cubicBezTo>
                  <a:cubicBezTo>
                    <a:pt x="114" y="107"/>
                    <a:pt x="114" y="107"/>
                    <a:pt x="115" y="107"/>
                  </a:cubicBezTo>
                  <a:cubicBezTo>
                    <a:pt x="115" y="107"/>
                    <a:pt x="116" y="107"/>
                    <a:pt x="116" y="107"/>
                  </a:cubicBezTo>
                  <a:cubicBezTo>
                    <a:pt x="116" y="106"/>
                    <a:pt x="116" y="104"/>
                    <a:pt x="116" y="103"/>
                  </a:cubicBezTo>
                  <a:cubicBezTo>
                    <a:pt x="115" y="103"/>
                    <a:pt x="115" y="102"/>
                    <a:pt x="114" y="102"/>
                  </a:cubicBezTo>
                  <a:cubicBezTo>
                    <a:pt x="114" y="103"/>
                    <a:pt x="114" y="103"/>
                    <a:pt x="114" y="103"/>
                  </a:cubicBezTo>
                  <a:cubicBezTo>
                    <a:pt x="114" y="104"/>
                    <a:pt x="114" y="105"/>
                    <a:pt x="113" y="106"/>
                  </a:cubicBezTo>
                  <a:cubicBezTo>
                    <a:pt x="112" y="107"/>
                    <a:pt x="111" y="108"/>
                    <a:pt x="110" y="109"/>
                  </a:cubicBezTo>
                  <a:cubicBezTo>
                    <a:pt x="110" y="109"/>
                    <a:pt x="109" y="110"/>
                    <a:pt x="108" y="111"/>
                  </a:cubicBezTo>
                  <a:close/>
                  <a:moveTo>
                    <a:pt x="176" y="191"/>
                  </a:moveTo>
                  <a:cubicBezTo>
                    <a:pt x="174" y="191"/>
                    <a:pt x="174" y="191"/>
                    <a:pt x="174" y="193"/>
                  </a:cubicBezTo>
                  <a:cubicBezTo>
                    <a:pt x="174" y="194"/>
                    <a:pt x="174" y="196"/>
                    <a:pt x="174" y="197"/>
                  </a:cubicBezTo>
                  <a:cubicBezTo>
                    <a:pt x="174" y="199"/>
                    <a:pt x="174" y="200"/>
                    <a:pt x="174" y="202"/>
                  </a:cubicBezTo>
                  <a:cubicBezTo>
                    <a:pt x="174" y="202"/>
                    <a:pt x="174" y="203"/>
                    <a:pt x="174" y="203"/>
                  </a:cubicBezTo>
                  <a:cubicBezTo>
                    <a:pt x="174" y="203"/>
                    <a:pt x="174" y="203"/>
                    <a:pt x="175" y="203"/>
                  </a:cubicBezTo>
                  <a:cubicBezTo>
                    <a:pt x="175" y="199"/>
                    <a:pt x="176" y="195"/>
                    <a:pt x="176" y="191"/>
                  </a:cubicBezTo>
                  <a:close/>
                  <a:moveTo>
                    <a:pt x="35" y="84"/>
                  </a:moveTo>
                  <a:cubicBezTo>
                    <a:pt x="36" y="83"/>
                    <a:pt x="37" y="82"/>
                    <a:pt x="38" y="82"/>
                  </a:cubicBezTo>
                  <a:cubicBezTo>
                    <a:pt x="39" y="81"/>
                    <a:pt x="40" y="81"/>
                    <a:pt x="41" y="82"/>
                  </a:cubicBezTo>
                  <a:cubicBezTo>
                    <a:pt x="41" y="83"/>
                    <a:pt x="41" y="83"/>
                    <a:pt x="41" y="83"/>
                  </a:cubicBezTo>
                  <a:cubicBezTo>
                    <a:pt x="42" y="83"/>
                    <a:pt x="43" y="82"/>
                    <a:pt x="43" y="82"/>
                  </a:cubicBezTo>
                  <a:cubicBezTo>
                    <a:pt x="44" y="82"/>
                    <a:pt x="45" y="81"/>
                    <a:pt x="46" y="81"/>
                  </a:cubicBezTo>
                  <a:cubicBezTo>
                    <a:pt x="42" y="80"/>
                    <a:pt x="39" y="80"/>
                    <a:pt x="36" y="80"/>
                  </a:cubicBezTo>
                  <a:cubicBezTo>
                    <a:pt x="36" y="81"/>
                    <a:pt x="35" y="82"/>
                    <a:pt x="35" y="84"/>
                  </a:cubicBezTo>
                  <a:close/>
                  <a:moveTo>
                    <a:pt x="176" y="115"/>
                  </a:moveTo>
                  <a:cubicBezTo>
                    <a:pt x="175" y="117"/>
                    <a:pt x="175" y="118"/>
                    <a:pt x="175" y="120"/>
                  </a:cubicBezTo>
                  <a:cubicBezTo>
                    <a:pt x="175" y="120"/>
                    <a:pt x="175" y="120"/>
                    <a:pt x="175" y="120"/>
                  </a:cubicBezTo>
                  <a:cubicBezTo>
                    <a:pt x="176" y="119"/>
                    <a:pt x="178" y="119"/>
                    <a:pt x="179" y="118"/>
                  </a:cubicBezTo>
                  <a:cubicBezTo>
                    <a:pt x="179" y="118"/>
                    <a:pt x="179" y="117"/>
                    <a:pt x="179" y="117"/>
                  </a:cubicBezTo>
                  <a:cubicBezTo>
                    <a:pt x="179" y="116"/>
                    <a:pt x="179" y="115"/>
                    <a:pt x="179" y="114"/>
                  </a:cubicBezTo>
                  <a:cubicBezTo>
                    <a:pt x="178" y="115"/>
                    <a:pt x="177" y="115"/>
                    <a:pt x="176" y="115"/>
                  </a:cubicBezTo>
                  <a:close/>
                  <a:moveTo>
                    <a:pt x="238" y="157"/>
                  </a:moveTo>
                  <a:cubicBezTo>
                    <a:pt x="238" y="157"/>
                    <a:pt x="239" y="157"/>
                    <a:pt x="239" y="157"/>
                  </a:cubicBezTo>
                  <a:cubicBezTo>
                    <a:pt x="240" y="154"/>
                    <a:pt x="241" y="152"/>
                    <a:pt x="242" y="149"/>
                  </a:cubicBezTo>
                  <a:cubicBezTo>
                    <a:pt x="242" y="149"/>
                    <a:pt x="242" y="148"/>
                    <a:pt x="241" y="148"/>
                  </a:cubicBezTo>
                  <a:cubicBezTo>
                    <a:pt x="241" y="149"/>
                    <a:pt x="241" y="149"/>
                    <a:pt x="241" y="149"/>
                  </a:cubicBezTo>
                  <a:cubicBezTo>
                    <a:pt x="240" y="151"/>
                    <a:pt x="239" y="153"/>
                    <a:pt x="238" y="155"/>
                  </a:cubicBezTo>
                  <a:cubicBezTo>
                    <a:pt x="238" y="156"/>
                    <a:pt x="238" y="157"/>
                    <a:pt x="238" y="157"/>
                  </a:cubicBezTo>
                  <a:close/>
                  <a:moveTo>
                    <a:pt x="183" y="139"/>
                  </a:moveTo>
                  <a:cubicBezTo>
                    <a:pt x="184" y="138"/>
                    <a:pt x="186" y="138"/>
                    <a:pt x="187" y="137"/>
                  </a:cubicBezTo>
                  <a:cubicBezTo>
                    <a:pt x="187" y="137"/>
                    <a:pt x="187" y="137"/>
                    <a:pt x="187" y="136"/>
                  </a:cubicBezTo>
                  <a:cubicBezTo>
                    <a:pt x="187" y="135"/>
                    <a:pt x="187" y="135"/>
                    <a:pt x="187" y="133"/>
                  </a:cubicBezTo>
                  <a:cubicBezTo>
                    <a:pt x="185" y="135"/>
                    <a:pt x="184" y="136"/>
                    <a:pt x="182" y="137"/>
                  </a:cubicBezTo>
                  <a:cubicBezTo>
                    <a:pt x="182" y="138"/>
                    <a:pt x="182" y="138"/>
                    <a:pt x="183" y="139"/>
                  </a:cubicBezTo>
                  <a:close/>
                  <a:moveTo>
                    <a:pt x="192" y="130"/>
                  </a:moveTo>
                  <a:cubicBezTo>
                    <a:pt x="191" y="130"/>
                    <a:pt x="191" y="131"/>
                    <a:pt x="190" y="132"/>
                  </a:cubicBezTo>
                  <a:cubicBezTo>
                    <a:pt x="190" y="132"/>
                    <a:pt x="190" y="132"/>
                    <a:pt x="190" y="132"/>
                  </a:cubicBezTo>
                  <a:cubicBezTo>
                    <a:pt x="190" y="133"/>
                    <a:pt x="190" y="134"/>
                    <a:pt x="190" y="136"/>
                  </a:cubicBezTo>
                  <a:cubicBezTo>
                    <a:pt x="191" y="135"/>
                    <a:pt x="192" y="135"/>
                    <a:pt x="193" y="134"/>
                  </a:cubicBezTo>
                  <a:cubicBezTo>
                    <a:pt x="193" y="133"/>
                    <a:pt x="192" y="131"/>
                    <a:pt x="192" y="130"/>
                  </a:cubicBezTo>
                  <a:close/>
                  <a:moveTo>
                    <a:pt x="220" y="158"/>
                  </a:moveTo>
                  <a:cubicBezTo>
                    <a:pt x="217" y="157"/>
                    <a:pt x="214" y="156"/>
                    <a:pt x="212" y="154"/>
                  </a:cubicBezTo>
                  <a:cubicBezTo>
                    <a:pt x="213" y="156"/>
                    <a:pt x="216" y="159"/>
                    <a:pt x="218" y="160"/>
                  </a:cubicBezTo>
                  <a:cubicBezTo>
                    <a:pt x="218" y="159"/>
                    <a:pt x="219" y="159"/>
                    <a:pt x="220" y="158"/>
                  </a:cubicBezTo>
                  <a:close/>
                  <a:moveTo>
                    <a:pt x="87" y="184"/>
                  </a:moveTo>
                  <a:cubicBezTo>
                    <a:pt x="87" y="185"/>
                    <a:pt x="86" y="186"/>
                    <a:pt x="86" y="188"/>
                  </a:cubicBezTo>
                  <a:cubicBezTo>
                    <a:pt x="86" y="188"/>
                    <a:pt x="87" y="188"/>
                    <a:pt x="88" y="188"/>
                  </a:cubicBezTo>
                  <a:cubicBezTo>
                    <a:pt x="89" y="187"/>
                    <a:pt x="90" y="186"/>
                    <a:pt x="91" y="184"/>
                  </a:cubicBezTo>
                  <a:cubicBezTo>
                    <a:pt x="91" y="184"/>
                    <a:pt x="91" y="184"/>
                    <a:pt x="91" y="184"/>
                  </a:cubicBezTo>
                  <a:cubicBezTo>
                    <a:pt x="90" y="184"/>
                    <a:pt x="88" y="184"/>
                    <a:pt x="87" y="184"/>
                  </a:cubicBezTo>
                  <a:close/>
                  <a:moveTo>
                    <a:pt x="186" y="52"/>
                  </a:moveTo>
                  <a:cubicBezTo>
                    <a:pt x="186" y="50"/>
                    <a:pt x="186" y="49"/>
                    <a:pt x="186" y="48"/>
                  </a:cubicBezTo>
                  <a:cubicBezTo>
                    <a:pt x="186" y="47"/>
                    <a:pt x="186" y="46"/>
                    <a:pt x="186" y="45"/>
                  </a:cubicBezTo>
                  <a:cubicBezTo>
                    <a:pt x="184" y="47"/>
                    <a:pt x="184" y="49"/>
                    <a:pt x="184" y="51"/>
                  </a:cubicBezTo>
                  <a:cubicBezTo>
                    <a:pt x="185" y="51"/>
                    <a:pt x="185" y="51"/>
                    <a:pt x="186" y="52"/>
                  </a:cubicBezTo>
                  <a:close/>
                  <a:moveTo>
                    <a:pt x="183" y="155"/>
                  </a:moveTo>
                  <a:cubicBezTo>
                    <a:pt x="183" y="155"/>
                    <a:pt x="183" y="155"/>
                    <a:pt x="183" y="155"/>
                  </a:cubicBezTo>
                  <a:cubicBezTo>
                    <a:pt x="186" y="155"/>
                    <a:pt x="188" y="154"/>
                    <a:pt x="190" y="153"/>
                  </a:cubicBezTo>
                  <a:cubicBezTo>
                    <a:pt x="189" y="152"/>
                    <a:pt x="188" y="152"/>
                    <a:pt x="188" y="151"/>
                  </a:cubicBezTo>
                  <a:cubicBezTo>
                    <a:pt x="186" y="152"/>
                    <a:pt x="185" y="154"/>
                    <a:pt x="183" y="155"/>
                  </a:cubicBezTo>
                  <a:close/>
                  <a:moveTo>
                    <a:pt x="174" y="98"/>
                  </a:moveTo>
                  <a:cubicBezTo>
                    <a:pt x="175" y="98"/>
                    <a:pt x="175" y="98"/>
                    <a:pt x="175" y="99"/>
                  </a:cubicBezTo>
                  <a:cubicBezTo>
                    <a:pt x="175" y="98"/>
                    <a:pt x="175" y="98"/>
                    <a:pt x="176" y="98"/>
                  </a:cubicBezTo>
                  <a:cubicBezTo>
                    <a:pt x="177" y="97"/>
                    <a:pt x="178" y="96"/>
                    <a:pt x="178" y="94"/>
                  </a:cubicBezTo>
                  <a:cubicBezTo>
                    <a:pt x="178" y="93"/>
                    <a:pt x="179" y="93"/>
                    <a:pt x="179" y="92"/>
                  </a:cubicBezTo>
                  <a:cubicBezTo>
                    <a:pt x="178" y="92"/>
                    <a:pt x="178" y="92"/>
                    <a:pt x="177" y="92"/>
                  </a:cubicBezTo>
                  <a:cubicBezTo>
                    <a:pt x="176" y="94"/>
                    <a:pt x="175" y="96"/>
                    <a:pt x="174" y="98"/>
                  </a:cubicBezTo>
                  <a:close/>
                  <a:moveTo>
                    <a:pt x="205" y="95"/>
                  </a:moveTo>
                  <a:cubicBezTo>
                    <a:pt x="203" y="99"/>
                    <a:pt x="202" y="103"/>
                    <a:pt x="202" y="107"/>
                  </a:cubicBezTo>
                  <a:cubicBezTo>
                    <a:pt x="202" y="107"/>
                    <a:pt x="202" y="107"/>
                    <a:pt x="203" y="107"/>
                  </a:cubicBezTo>
                  <a:cubicBezTo>
                    <a:pt x="203" y="103"/>
                    <a:pt x="204" y="99"/>
                    <a:pt x="205" y="95"/>
                  </a:cubicBezTo>
                  <a:close/>
                  <a:moveTo>
                    <a:pt x="121" y="18"/>
                  </a:moveTo>
                  <a:cubicBezTo>
                    <a:pt x="122" y="19"/>
                    <a:pt x="124" y="20"/>
                    <a:pt x="126" y="21"/>
                  </a:cubicBezTo>
                  <a:cubicBezTo>
                    <a:pt x="126" y="20"/>
                    <a:pt x="126" y="20"/>
                    <a:pt x="127" y="19"/>
                  </a:cubicBezTo>
                  <a:cubicBezTo>
                    <a:pt x="126" y="19"/>
                    <a:pt x="126" y="19"/>
                    <a:pt x="125" y="18"/>
                  </a:cubicBezTo>
                  <a:cubicBezTo>
                    <a:pt x="125" y="18"/>
                    <a:pt x="125" y="18"/>
                    <a:pt x="124" y="17"/>
                  </a:cubicBezTo>
                  <a:cubicBezTo>
                    <a:pt x="123" y="18"/>
                    <a:pt x="122" y="18"/>
                    <a:pt x="121" y="18"/>
                  </a:cubicBezTo>
                  <a:close/>
                  <a:moveTo>
                    <a:pt x="192" y="125"/>
                  </a:moveTo>
                  <a:cubicBezTo>
                    <a:pt x="192" y="124"/>
                    <a:pt x="193" y="122"/>
                    <a:pt x="193" y="120"/>
                  </a:cubicBezTo>
                  <a:cubicBezTo>
                    <a:pt x="192" y="120"/>
                    <a:pt x="191" y="120"/>
                    <a:pt x="191" y="121"/>
                  </a:cubicBezTo>
                  <a:cubicBezTo>
                    <a:pt x="191" y="123"/>
                    <a:pt x="190" y="125"/>
                    <a:pt x="190" y="127"/>
                  </a:cubicBezTo>
                  <a:cubicBezTo>
                    <a:pt x="191" y="126"/>
                    <a:pt x="192" y="126"/>
                    <a:pt x="192" y="125"/>
                  </a:cubicBezTo>
                  <a:close/>
                  <a:moveTo>
                    <a:pt x="184" y="143"/>
                  </a:moveTo>
                  <a:cubicBezTo>
                    <a:pt x="185" y="144"/>
                    <a:pt x="185" y="145"/>
                    <a:pt x="186" y="145"/>
                  </a:cubicBezTo>
                  <a:cubicBezTo>
                    <a:pt x="187" y="145"/>
                    <a:pt x="187" y="145"/>
                    <a:pt x="188" y="144"/>
                  </a:cubicBezTo>
                  <a:cubicBezTo>
                    <a:pt x="188" y="143"/>
                    <a:pt x="188" y="142"/>
                    <a:pt x="188" y="141"/>
                  </a:cubicBezTo>
                  <a:cubicBezTo>
                    <a:pt x="186" y="142"/>
                    <a:pt x="185" y="142"/>
                    <a:pt x="184" y="143"/>
                  </a:cubicBezTo>
                  <a:close/>
                  <a:moveTo>
                    <a:pt x="112" y="72"/>
                  </a:moveTo>
                  <a:cubicBezTo>
                    <a:pt x="112" y="72"/>
                    <a:pt x="112" y="72"/>
                    <a:pt x="112" y="72"/>
                  </a:cubicBezTo>
                  <a:cubicBezTo>
                    <a:pt x="113" y="73"/>
                    <a:pt x="114" y="73"/>
                    <a:pt x="114" y="73"/>
                  </a:cubicBezTo>
                  <a:cubicBezTo>
                    <a:pt x="115" y="73"/>
                    <a:pt x="116" y="73"/>
                    <a:pt x="117" y="74"/>
                  </a:cubicBezTo>
                  <a:cubicBezTo>
                    <a:pt x="117" y="73"/>
                    <a:pt x="118" y="72"/>
                    <a:pt x="118" y="70"/>
                  </a:cubicBezTo>
                  <a:cubicBezTo>
                    <a:pt x="116" y="71"/>
                    <a:pt x="115" y="71"/>
                    <a:pt x="113" y="72"/>
                  </a:cubicBezTo>
                  <a:cubicBezTo>
                    <a:pt x="113" y="72"/>
                    <a:pt x="113" y="72"/>
                    <a:pt x="112" y="72"/>
                  </a:cubicBezTo>
                  <a:close/>
                  <a:moveTo>
                    <a:pt x="77" y="190"/>
                  </a:moveTo>
                  <a:cubicBezTo>
                    <a:pt x="79" y="189"/>
                    <a:pt x="82" y="185"/>
                    <a:pt x="82" y="184"/>
                  </a:cubicBezTo>
                  <a:cubicBezTo>
                    <a:pt x="82" y="184"/>
                    <a:pt x="81" y="184"/>
                    <a:pt x="80" y="184"/>
                  </a:cubicBezTo>
                  <a:cubicBezTo>
                    <a:pt x="79" y="186"/>
                    <a:pt x="78" y="188"/>
                    <a:pt x="77" y="190"/>
                  </a:cubicBezTo>
                  <a:close/>
                  <a:moveTo>
                    <a:pt x="101" y="98"/>
                  </a:moveTo>
                  <a:cubicBezTo>
                    <a:pt x="104" y="98"/>
                    <a:pt x="108" y="98"/>
                    <a:pt x="111" y="98"/>
                  </a:cubicBezTo>
                  <a:cubicBezTo>
                    <a:pt x="111" y="98"/>
                    <a:pt x="111" y="97"/>
                    <a:pt x="111" y="97"/>
                  </a:cubicBezTo>
                  <a:cubicBezTo>
                    <a:pt x="109" y="98"/>
                    <a:pt x="109" y="98"/>
                    <a:pt x="108" y="97"/>
                  </a:cubicBezTo>
                  <a:cubicBezTo>
                    <a:pt x="105" y="97"/>
                    <a:pt x="103" y="98"/>
                    <a:pt x="101" y="98"/>
                  </a:cubicBezTo>
                  <a:close/>
                  <a:moveTo>
                    <a:pt x="143" y="198"/>
                  </a:moveTo>
                  <a:cubicBezTo>
                    <a:pt x="143" y="198"/>
                    <a:pt x="143" y="198"/>
                    <a:pt x="143" y="199"/>
                  </a:cubicBezTo>
                  <a:cubicBezTo>
                    <a:pt x="144" y="197"/>
                    <a:pt x="145" y="195"/>
                    <a:pt x="146" y="194"/>
                  </a:cubicBezTo>
                  <a:cubicBezTo>
                    <a:pt x="145" y="193"/>
                    <a:pt x="145" y="192"/>
                    <a:pt x="144" y="191"/>
                  </a:cubicBezTo>
                  <a:cubicBezTo>
                    <a:pt x="144" y="194"/>
                    <a:pt x="143" y="196"/>
                    <a:pt x="143" y="198"/>
                  </a:cubicBezTo>
                  <a:close/>
                  <a:moveTo>
                    <a:pt x="40" y="148"/>
                  </a:moveTo>
                  <a:cubicBezTo>
                    <a:pt x="40" y="148"/>
                    <a:pt x="40" y="148"/>
                    <a:pt x="40" y="148"/>
                  </a:cubicBezTo>
                  <a:cubicBezTo>
                    <a:pt x="40" y="148"/>
                    <a:pt x="40" y="148"/>
                    <a:pt x="39" y="148"/>
                  </a:cubicBezTo>
                  <a:cubicBezTo>
                    <a:pt x="39" y="148"/>
                    <a:pt x="38" y="148"/>
                    <a:pt x="38" y="148"/>
                  </a:cubicBezTo>
                  <a:cubicBezTo>
                    <a:pt x="36" y="149"/>
                    <a:pt x="36" y="148"/>
                    <a:pt x="35" y="147"/>
                  </a:cubicBezTo>
                  <a:cubicBezTo>
                    <a:pt x="35" y="147"/>
                    <a:pt x="35" y="147"/>
                    <a:pt x="35" y="147"/>
                  </a:cubicBezTo>
                  <a:cubicBezTo>
                    <a:pt x="34" y="148"/>
                    <a:pt x="33" y="150"/>
                    <a:pt x="32" y="151"/>
                  </a:cubicBezTo>
                  <a:cubicBezTo>
                    <a:pt x="33" y="151"/>
                    <a:pt x="33" y="151"/>
                    <a:pt x="33" y="151"/>
                  </a:cubicBezTo>
                  <a:cubicBezTo>
                    <a:pt x="35" y="150"/>
                    <a:pt x="38" y="149"/>
                    <a:pt x="40" y="148"/>
                  </a:cubicBezTo>
                  <a:close/>
                  <a:moveTo>
                    <a:pt x="74" y="184"/>
                  </a:moveTo>
                  <a:cubicBezTo>
                    <a:pt x="74" y="184"/>
                    <a:pt x="74" y="183"/>
                    <a:pt x="74" y="183"/>
                  </a:cubicBezTo>
                  <a:cubicBezTo>
                    <a:pt x="73" y="183"/>
                    <a:pt x="73" y="183"/>
                    <a:pt x="72" y="183"/>
                  </a:cubicBezTo>
                  <a:cubicBezTo>
                    <a:pt x="72" y="183"/>
                    <a:pt x="71" y="184"/>
                    <a:pt x="71" y="184"/>
                  </a:cubicBezTo>
                  <a:cubicBezTo>
                    <a:pt x="71" y="185"/>
                    <a:pt x="70" y="186"/>
                    <a:pt x="70" y="188"/>
                  </a:cubicBezTo>
                  <a:cubicBezTo>
                    <a:pt x="69" y="188"/>
                    <a:pt x="69" y="189"/>
                    <a:pt x="69" y="189"/>
                  </a:cubicBezTo>
                  <a:cubicBezTo>
                    <a:pt x="69" y="189"/>
                    <a:pt x="69" y="189"/>
                    <a:pt x="69" y="189"/>
                  </a:cubicBezTo>
                  <a:cubicBezTo>
                    <a:pt x="71" y="187"/>
                    <a:pt x="72" y="185"/>
                    <a:pt x="74" y="184"/>
                  </a:cubicBezTo>
                  <a:close/>
                  <a:moveTo>
                    <a:pt x="60" y="29"/>
                  </a:moveTo>
                  <a:cubicBezTo>
                    <a:pt x="61" y="27"/>
                    <a:pt x="62" y="25"/>
                    <a:pt x="63" y="23"/>
                  </a:cubicBezTo>
                  <a:cubicBezTo>
                    <a:pt x="63" y="23"/>
                    <a:pt x="63" y="23"/>
                    <a:pt x="63" y="23"/>
                  </a:cubicBezTo>
                  <a:cubicBezTo>
                    <a:pt x="62" y="24"/>
                    <a:pt x="60" y="26"/>
                    <a:pt x="58" y="27"/>
                  </a:cubicBezTo>
                  <a:cubicBezTo>
                    <a:pt x="59" y="28"/>
                    <a:pt x="59" y="28"/>
                    <a:pt x="60" y="29"/>
                  </a:cubicBezTo>
                  <a:close/>
                  <a:moveTo>
                    <a:pt x="7" y="87"/>
                  </a:moveTo>
                  <a:cubicBezTo>
                    <a:pt x="7" y="87"/>
                    <a:pt x="7" y="87"/>
                    <a:pt x="7" y="87"/>
                  </a:cubicBezTo>
                  <a:cubicBezTo>
                    <a:pt x="7" y="87"/>
                    <a:pt x="8" y="86"/>
                    <a:pt x="8" y="85"/>
                  </a:cubicBezTo>
                  <a:cubicBezTo>
                    <a:pt x="10" y="82"/>
                    <a:pt x="11" y="79"/>
                    <a:pt x="12" y="75"/>
                  </a:cubicBezTo>
                  <a:cubicBezTo>
                    <a:pt x="12" y="75"/>
                    <a:pt x="12" y="75"/>
                    <a:pt x="12" y="75"/>
                  </a:cubicBezTo>
                  <a:cubicBezTo>
                    <a:pt x="12" y="75"/>
                    <a:pt x="12" y="74"/>
                    <a:pt x="12" y="74"/>
                  </a:cubicBezTo>
                  <a:cubicBezTo>
                    <a:pt x="10" y="79"/>
                    <a:pt x="8" y="83"/>
                    <a:pt x="7" y="87"/>
                  </a:cubicBezTo>
                  <a:close/>
                  <a:moveTo>
                    <a:pt x="119" y="15"/>
                  </a:moveTo>
                  <a:cubicBezTo>
                    <a:pt x="119" y="15"/>
                    <a:pt x="118" y="15"/>
                    <a:pt x="118" y="15"/>
                  </a:cubicBezTo>
                  <a:cubicBezTo>
                    <a:pt x="116" y="15"/>
                    <a:pt x="116" y="14"/>
                    <a:pt x="116" y="13"/>
                  </a:cubicBezTo>
                  <a:cubicBezTo>
                    <a:pt x="116" y="13"/>
                    <a:pt x="117" y="12"/>
                    <a:pt x="117" y="12"/>
                  </a:cubicBezTo>
                  <a:cubicBezTo>
                    <a:pt x="117" y="11"/>
                    <a:pt x="118" y="10"/>
                    <a:pt x="118" y="10"/>
                  </a:cubicBezTo>
                  <a:cubicBezTo>
                    <a:pt x="117" y="10"/>
                    <a:pt x="117" y="10"/>
                    <a:pt x="116" y="10"/>
                  </a:cubicBezTo>
                  <a:cubicBezTo>
                    <a:pt x="116" y="12"/>
                    <a:pt x="115" y="14"/>
                    <a:pt x="115" y="15"/>
                  </a:cubicBezTo>
                  <a:cubicBezTo>
                    <a:pt x="116" y="16"/>
                    <a:pt x="117" y="16"/>
                    <a:pt x="118" y="16"/>
                  </a:cubicBezTo>
                  <a:cubicBezTo>
                    <a:pt x="119" y="16"/>
                    <a:pt x="119" y="16"/>
                    <a:pt x="119" y="15"/>
                  </a:cubicBezTo>
                  <a:close/>
                  <a:moveTo>
                    <a:pt x="45" y="186"/>
                  </a:moveTo>
                  <a:cubicBezTo>
                    <a:pt x="47" y="187"/>
                    <a:pt x="49" y="188"/>
                    <a:pt x="51" y="189"/>
                  </a:cubicBezTo>
                  <a:cubicBezTo>
                    <a:pt x="51" y="188"/>
                    <a:pt x="51" y="187"/>
                    <a:pt x="51" y="187"/>
                  </a:cubicBezTo>
                  <a:cubicBezTo>
                    <a:pt x="50" y="187"/>
                    <a:pt x="50" y="187"/>
                    <a:pt x="50" y="187"/>
                  </a:cubicBezTo>
                  <a:cubicBezTo>
                    <a:pt x="49" y="186"/>
                    <a:pt x="49" y="186"/>
                    <a:pt x="49" y="186"/>
                  </a:cubicBezTo>
                  <a:cubicBezTo>
                    <a:pt x="48" y="186"/>
                    <a:pt x="46" y="186"/>
                    <a:pt x="45" y="186"/>
                  </a:cubicBezTo>
                  <a:close/>
                  <a:moveTo>
                    <a:pt x="86" y="92"/>
                  </a:moveTo>
                  <a:cubicBezTo>
                    <a:pt x="88" y="90"/>
                    <a:pt x="89" y="88"/>
                    <a:pt x="91" y="86"/>
                  </a:cubicBezTo>
                  <a:cubicBezTo>
                    <a:pt x="90" y="86"/>
                    <a:pt x="89" y="87"/>
                    <a:pt x="88" y="87"/>
                  </a:cubicBezTo>
                  <a:cubicBezTo>
                    <a:pt x="86" y="88"/>
                    <a:pt x="86" y="89"/>
                    <a:pt x="86" y="91"/>
                  </a:cubicBezTo>
                  <a:cubicBezTo>
                    <a:pt x="86" y="91"/>
                    <a:pt x="86" y="91"/>
                    <a:pt x="86" y="92"/>
                  </a:cubicBezTo>
                  <a:close/>
                  <a:moveTo>
                    <a:pt x="67" y="23"/>
                  </a:moveTo>
                  <a:cubicBezTo>
                    <a:pt x="65" y="25"/>
                    <a:pt x="64" y="26"/>
                    <a:pt x="63" y="28"/>
                  </a:cubicBezTo>
                  <a:cubicBezTo>
                    <a:pt x="65" y="27"/>
                    <a:pt x="66" y="26"/>
                    <a:pt x="68" y="25"/>
                  </a:cubicBezTo>
                  <a:cubicBezTo>
                    <a:pt x="68" y="25"/>
                    <a:pt x="67" y="24"/>
                    <a:pt x="67" y="23"/>
                  </a:cubicBezTo>
                  <a:close/>
                  <a:moveTo>
                    <a:pt x="82" y="189"/>
                  </a:moveTo>
                  <a:cubicBezTo>
                    <a:pt x="82" y="189"/>
                    <a:pt x="82" y="189"/>
                    <a:pt x="82" y="189"/>
                  </a:cubicBezTo>
                  <a:cubicBezTo>
                    <a:pt x="80" y="191"/>
                    <a:pt x="78" y="193"/>
                    <a:pt x="76" y="195"/>
                  </a:cubicBezTo>
                  <a:cubicBezTo>
                    <a:pt x="78" y="195"/>
                    <a:pt x="79" y="194"/>
                    <a:pt x="80" y="193"/>
                  </a:cubicBezTo>
                  <a:cubicBezTo>
                    <a:pt x="81" y="191"/>
                    <a:pt x="82" y="190"/>
                    <a:pt x="82" y="189"/>
                  </a:cubicBezTo>
                  <a:close/>
                  <a:moveTo>
                    <a:pt x="115" y="171"/>
                  </a:moveTo>
                  <a:cubicBezTo>
                    <a:pt x="116" y="171"/>
                    <a:pt x="118" y="172"/>
                    <a:pt x="119" y="172"/>
                  </a:cubicBezTo>
                  <a:cubicBezTo>
                    <a:pt x="118" y="170"/>
                    <a:pt x="118" y="169"/>
                    <a:pt x="118" y="167"/>
                  </a:cubicBezTo>
                  <a:cubicBezTo>
                    <a:pt x="117" y="169"/>
                    <a:pt x="116" y="170"/>
                    <a:pt x="115" y="171"/>
                  </a:cubicBezTo>
                  <a:close/>
                  <a:moveTo>
                    <a:pt x="175" y="129"/>
                  </a:moveTo>
                  <a:cubicBezTo>
                    <a:pt x="176" y="129"/>
                    <a:pt x="176" y="128"/>
                    <a:pt x="177" y="128"/>
                  </a:cubicBezTo>
                  <a:cubicBezTo>
                    <a:pt x="178" y="127"/>
                    <a:pt x="178" y="126"/>
                    <a:pt x="178" y="125"/>
                  </a:cubicBezTo>
                  <a:cubicBezTo>
                    <a:pt x="177" y="125"/>
                    <a:pt x="176" y="126"/>
                    <a:pt x="175" y="126"/>
                  </a:cubicBezTo>
                  <a:cubicBezTo>
                    <a:pt x="175" y="127"/>
                    <a:pt x="175" y="128"/>
                    <a:pt x="175" y="129"/>
                  </a:cubicBezTo>
                  <a:close/>
                  <a:moveTo>
                    <a:pt x="176" y="135"/>
                  </a:moveTo>
                  <a:cubicBezTo>
                    <a:pt x="176" y="137"/>
                    <a:pt x="176" y="138"/>
                    <a:pt x="176" y="139"/>
                  </a:cubicBezTo>
                  <a:cubicBezTo>
                    <a:pt x="177" y="138"/>
                    <a:pt x="178" y="138"/>
                    <a:pt x="178" y="137"/>
                  </a:cubicBezTo>
                  <a:cubicBezTo>
                    <a:pt x="178" y="136"/>
                    <a:pt x="178" y="136"/>
                    <a:pt x="178" y="134"/>
                  </a:cubicBezTo>
                  <a:cubicBezTo>
                    <a:pt x="177" y="135"/>
                    <a:pt x="176" y="135"/>
                    <a:pt x="176" y="135"/>
                  </a:cubicBezTo>
                  <a:close/>
                  <a:moveTo>
                    <a:pt x="37" y="145"/>
                  </a:moveTo>
                  <a:cubicBezTo>
                    <a:pt x="37" y="145"/>
                    <a:pt x="38" y="145"/>
                    <a:pt x="38" y="145"/>
                  </a:cubicBezTo>
                  <a:cubicBezTo>
                    <a:pt x="38" y="145"/>
                    <a:pt x="38" y="145"/>
                    <a:pt x="39" y="144"/>
                  </a:cubicBezTo>
                  <a:cubicBezTo>
                    <a:pt x="39" y="144"/>
                    <a:pt x="40" y="144"/>
                    <a:pt x="40" y="143"/>
                  </a:cubicBezTo>
                  <a:cubicBezTo>
                    <a:pt x="41" y="143"/>
                    <a:pt x="42" y="143"/>
                    <a:pt x="43" y="143"/>
                  </a:cubicBezTo>
                  <a:cubicBezTo>
                    <a:pt x="44" y="143"/>
                    <a:pt x="44" y="142"/>
                    <a:pt x="45" y="141"/>
                  </a:cubicBezTo>
                  <a:cubicBezTo>
                    <a:pt x="42" y="142"/>
                    <a:pt x="40" y="143"/>
                    <a:pt x="38" y="144"/>
                  </a:cubicBezTo>
                  <a:cubicBezTo>
                    <a:pt x="38" y="144"/>
                    <a:pt x="38" y="145"/>
                    <a:pt x="37" y="145"/>
                  </a:cubicBezTo>
                  <a:close/>
                  <a:moveTo>
                    <a:pt x="68" y="30"/>
                  </a:moveTo>
                  <a:cubicBezTo>
                    <a:pt x="69" y="31"/>
                    <a:pt x="69" y="31"/>
                    <a:pt x="70" y="31"/>
                  </a:cubicBezTo>
                  <a:cubicBezTo>
                    <a:pt x="70" y="32"/>
                    <a:pt x="70" y="32"/>
                    <a:pt x="70" y="33"/>
                  </a:cubicBezTo>
                  <a:cubicBezTo>
                    <a:pt x="71" y="33"/>
                    <a:pt x="71" y="33"/>
                    <a:pt x="72" y="33"/>
                  </a:cubicBezTo>
                  <a:cubicBezTo>
                    <a:pt x="71" y="31"/>
                    <a:pt x="70" y="29"/>
                    <a:pt x="69" y="28"/>
                  </a:cubicBezTo>
                  <a:cubicBezTo>
                    <a:pt x="69" y="28"/>
                    <a:pt x="69" y="28"/>
                    <a:pt x="69" y="28"/>
                  </a:cubicBezTo>
                  <a:cubicBezTo>
                    <a:pt x="69" y="29"/>
                    <a:pt x="69" y="30"/>
                    <a:pt x="68" y="30"/>
                  </a:cubicBezTo>
                  <a:close/>
                  <a:moveTo>
                    <a:pt x="173" y="145"/>
                  </a:moveTo>
                  <a:cubicBezTo>
                    <a:pt x="173" y="147"/>
                    <a:pt x="174" y="148"/>
                    <a:pt x="174" y="149"/>
                  </a:cubicBezTo>
                  <a:cubicBezTo>
                    <a:pt x="175" y="148"/>
                    <a:pt x="175" y="148"/>
                    <a:pt x="176" y="147"/>
                  </a:cubicBezTo>
                  <a:cubicBezTo>
                    <a:pt x="176" y="147"/>
                    <a:pt x="175" y="146"/>
                    <a:pt x="175" y="145"/>
                  </a:cubicBezTo>
                  <a:cubicBezTo>
                    <a:pt x="174" y="145"/>
                    <a:pt x="173" y="145"/>
                    <a:pt x="173" y="145"/>
                  </a:cubicBezTo>
                  <a:close/>
                  <a:moveTo>
                    <a:pt x="217" y="201"/>
                  </a:moveTo>
                  <a:cubicBezTo>
                    <a:pt x="217" y="201"/>
                    <a:pt x="217" y="201"/>
                    <a:pt x="217" y="201"/>
                  </a:cubicBezTo>
                  <a:cubicBezTo>
                    <a:pt x="215" y="202"/>
                    <a:pt x="213" y="204"/>
                    <a:pt x="211" y="205"/>
                  </a:cubicBezTo>
                  <a:cubicBezTo>
                    <a:pt x="209" y="206"/>
                    <a:pt x="207" y="207"/>
                    <a:pt x="205" y="209"/>
                  </a:cubicBezTo>
                  <a:cubicBezTo>
                    <a:pt x="205" y="209"/>
                    <a:pt x="205" y="209"/>
                    <a:pt x="206" y="209"/>
                  </a:cubicBezTo>
                  <a:cubicBezTo>
                    <a:pt x="210" y="207"/>
                    <a:pt x="214" y="204"/>
                    <a:pt x="217" y="201"/>
                  </a:cubicBezTo>
                  <a:close/>
                  <a:moveTo>
                    <a:pt x="183" y="145"/>
                  </a:moveTo>
                  <a:cubicBezTo>
                    <a:pt x="181" y="146"/>
                    <a:pt x="180" y="146"/>
                    <a:pt x="179" y="148"/>
                  </a:cubicBezTo>
                  <a:cubicBezTo>
                    <a:pt x="181" y="148"/>
                    <a:pt x="182" y="147"/>
                    <a:pt x="184" y="146"/>
                  </a:cubicBezTo>
                  <a:cubicBezTo>
                    <a:pt x="183" y="146"/>
                    <a:pt x="183" y="145"/>
                    <a:pt x="183" y="145"/>
                  </a:cubicBezTo>
                  <a:close/>
                  <a:moveTo>
                    <a:pt x="200" y="142"/>
                  </a:moveTo>
                  <a:cubicBezTo>
                    <a:pt x="199" y="142"/>
                    <a:pt x="199" y="142"/>
                    <a:pt x="199" y="142"/>
                  </a:cubicBezTo>
                  <a:cubicBezTo>
                    <a:pt x="199" y="144"/>
                    <a:pt x="199" y="146"/>
                    <a:pt x="199" y="148"/>
                  </a:cubicBezTo>
                  <a:cubicBezTo>
                    <a:pt x="200" y="148"/>
                    <a:pt x="200" y="148"/>
                    <a:pt x="201" y="148"/>
                  </a:cubicBezTo>
                  <a:cubicBezTo>
                    <a:pt x="201" y="146"/>
                    <a:pt x="200" y="144"/>
                    <a:pt x="200" y="142"/>
                  </a:cubicBezTo>
                  <a:close/>
                  <a:moveTo>
                    <a:pt x="61" y="186"/>
                  </a:moveTo>
                  <a:cubicBezTo>
                    <a:pt x="61" y="186"/>
                    <a:pt x="61" y="186"/>
                    <a:pt x="61" y="186"/>
                  </a:cubicBezTo>
                  <a:cubicBezTo>
                    <a:pt x="60" y="188"/>
                    <a:pt x="58" y="189"/>
                    <a:pt x="57" y="191"/>
                  </a:cubicBezTo>
                  <a:cubicBezTo>
                    <a:pt x="58" y="191"/>
                    <a:pt x="59" y="191"/>
                    <a:pt x="59" y="192"/>
                  </a:cubicBezTo>
                  <a:cubicBezTo>
                    <a:pt x="60" y="190"/>
                    <a:pt x="60" y="188"/>
                    <a:pt x="61" y="186"/>
                  </a:cubicBezTo>
                  <a:close/>
                  <a:moveTo>
                    <a:pt x="229" y="160"/>
                  </a:moveTo>
                  <a:cubicBezTo>
                    <a:pt x="228" y="161"/>
                    <a:pt x="226" y="163"/>
                    <a:pt x="224" y="164"/>
                  </a:cubicBezTo>
                  <a:cubicBezTo>
                    <a:pt x="225" y="164"/>
                    <a:pt x="225" y="165"/>
                    <a:pt x="225" y="165"/>
                  </a:cubicBezTo>
                  <a:cubicBezTo>
                    <a:pt x="227" y="164"/>
                    <a:pt x="228" y="162"/>
                    <a:pt x="229" y="160"/>
                  </a:cubicBezTo>
                  <a:close/>
                  <a:moveTo>
                    <a:pt x="20" y="82"/>
                  </a:moveTo>
                  <a:cubicBezTo>
                    <a:pt x="20" y="82"/>
                    <a:pt x="20" y="82"/>
                    <a:pt x="20" y="81"/>
                  </a:cubicBezTo>
                  <a:cubicBezTo>
                    <a:pt x="18" y="82"/>
                    <a:pt x="12" y="86"/>
                    <a:pt x="11" y="87"/>
                  </a:cubicBezTo>
                  <a:cubicBezTo>
                    <a:pt x="14" y="85"/>
                    <a:pt x="17" y="84"/>
                    <a:pt x="20" y="82"/>
                  </a:cubicBezTo>
                  <a:close/>
                  <a:moveTo>
                    <a:pt x="146" y="135"/>
                  </a:moveTo>
                  <a:cubicBezTo>
                    <a:pt x="146" y="134"/>
                    <a:pt x="146" y="134"/>
                    <a:pt x="145" y="134"/>
                  </a:cubicBezTo>
                  <a:cubicBezTo>
                    <a:pt x="143" y="135"/>
                    <a:pt x="140" y="136"/>
                    <a:pt x="138" y="137"/>
                  </a:cubicBezTo>
                  <a:cubicBezTo>
                    <a:pt x="138" y="137"/>
                    <a:pt x="138" y="137"/>
                    <a:pt x="137" y="137"/>
                  </a:cubicBezTo>
                  <a:cubicBezTo>
                    <a:pt x="138" y="137"/>
                    <a:pt x="145" y="135"/>
                    <a:pt x="146" y="135"/>
                  </a:cubicBezTo>
                  <a:close/>
                  <a:moveTo>
                    <a:pt x="92" y="106"/>
                  </a:moveTo>
                  <a:cubicBezTo>
                    <a:pt x="92" y="107"/>
                    <a:pt x="92" y="108"/>
                    <a:pt x="93" y="109"/>
                  </a:cubicBezTo>
                  <a:cubicBezTo>
                    <a:pt x="94" y="109"/>
                    <a:pt x="94" y="110"/>
                    <a:pt x="94" y="110"/>
                  </a:cubicBezTo>
                  <a:cubicBezTo>
                    <a:pt x="94" y="111"/>
                    <a:pt x="94" y="111"/>
                    <a:pt x="94" y="111"/>
                  </a:cubicBezTo>
                  <a:cubicBezTo>
                    <a:pt x="94" y="111"/>
                    <a:pt x="94" y="111"/>
                    <a:pt x="95" y="112"/>
                  </a:cubicBezTo>
                  <a:cubicBezTo>
                    <a:pt x="95" y="111"/>
                    <a:pt x="95" y="110"/>
                    <a:pt x="95" y="110"/>
                  </a:cubicBezTo>
                  <a:cubicBezTo>
                    <a:pt x="95" y="110"/>
                    <a:pt x="95" y="109"/>
                    <a:pt x="95" y="109"/>
                  </a:cubicBezTo>
                  <a:cubicBezTo>
                    <a:pt x="94" y="108"/>
                    <a:pt x="94" y="107"/>
                    <a:pt x="94" y="107"/>
                  </a:cubicBezTo>
                  <a:cubicBezTo>
                    <a:pt x="94" y="106"/>
                    <a:pt x="94" y="106"/>
                    <a:pt x="94" y="106"/>
                  </a:cubicBezTo>
                  <a:cubicBezTo>
                    <a:pt x="93" y="106"/>
                    <a:pt x="93" y="106"/>
                    <a:pt x="92" y="106"/>
                  </a:cubicBezTo>
                  <a:close/>
                  <a:moveTo>
                    <a:pt x="176" y="113"/>
                  </a:moveTo>
                  <a:cubicBezTo>
                    <a:pt x="177" y="113"/>
                    <a:pt x="178" y="112"/>
                    <a:pt x="178" y="112"/>
                  </a:cubicBezTo>
                  <a:cubicBezTo>
                    <a:pt x="179" y="112"/>
                    <a:pt x="179" y="112"/>
                    <a:pt x="179" y="112"/>
                  </a:cubicBezTo>
                  <a:cubicBezTo>
                    <a:pt x="180" y="112"/>
                    <a:pt x="180" y="112"/>
                    <a:pt x="180" y="111"/>
                  </a:cubicBezTo>
                  <a:cubicBezTo>
                    <a:pt x="180" y="111"/>
                    <a:pt x="180" y="110"/>
                    <a:pt x="180" y="110"/>
                  </a:cubicBezTo>
                  <a:cubicBezTo>
                    <a:pt x="179" y="110"/>
                    <a:pt x="177" y="112"/>
                    <a:pt x="176" y="113"/>
                  </a:cubicBezTo>
                  <a:close/>
                  <a:moveTo>
                    <a:pt x="167" y="38"/>
                  </a:moveTo>
                  <a:cubicBezTo>
                    <a:pt x="169" y="37"/>
                    <a:pt x="170" y="35"/>
                    <a:pt x="171" y="34"/>
                  </a:cubicBezTo>
                  <a:cubicBezTo>
                    <a:pt x="171" y="34"/>
                    <a:pt x="171" y="34"/>
                    <a:pt x="171" y="34"/>
                  </a:cubicBezTo>
                  <a:cubicBezTo>
                    <a:pt x="170" y="34"/>
                    <a:pt x="168" y="35"/>
                    <a:pt x="167" y="36"/>
                  </a:cubicBezTo>
                  <a:cubicBezTo>
                    <a:pt x="167" y="37"/>
                    <a:pt x="167" y="37"/>
                    <a:pt x="167" y="38"/>
                  </a:cubicBezTo>
                  <a:close/>
                  <a:moveTo>
                    <a:pt x="19" y="122"/>
                  </a:moveTo>
                  <a:cubicBezTo>
                    <a:pt x="18" y="123"/>
                    <a:pt x="17" y="123"/>
                    <a:pt x="17" y="124"/>
                  </a:cubicBezTo>
                  <a:cubicBezTo>
                    <a:pt x="15" y="125"/>
                    <a:pt x="14" y="127"/>
                    <a:pt x="13" y="128"/>
                  </a:cubicBezTo>
                  <a:cubicBezTo>
                    <a:pt x="13" y="129"/>
                    <a:pt x="13" y="129"/>
                    <a:pt x="13" y="129"/>
                  </a:cubicBezTo>
                  <a:cubicBezTo>
                    <a:pt x="15" y="127"/>
                    <a:pt x="17" y="125"/>
                    <a:pt x="19" y="122"/>
                  </a:cubicBezTo>
                  <a:close/>
                  <a:moveTo>
                    <a:pt x="29" y="88"/>
                  </a:moveTo>
                  <a:cubicBezTo>
                    <a:pt x="29" y="88"/>
                    <a:pt x="29" y="88"/>
                    <a:pt x="29" y="88"/>
                  </a:cubicBezTo>
                  <a:cubicBezTo>
                    <a:pt x="30" y="88"/>
                    <a:pt x="31" y="88"/>
                    <a:pt x="32" y="87"/>
                  </a:cubicBezTo>
                  <a:cubicBezTo>
                    <a:pt x="31" y="86"/>
                    <a:pt x="32" y="85"/>
                    <a:pt x="32" y="84"/>
                  </a:cubicBezTo>
                  <a:cubicBezTo>
                    <a:pt x="31" y="85"/>
                    <a:pt x="30" y="86"/>
                    <a:pt x="29" y="88"/>
                  </a:cubicBezTo>
                  <a:close/>
                  <a:moveTo>
                    <a:pt x="32" y="80"/>
                  </a:moveTo>
                  <a:cubicBezTo>
                    <a:pt x="31" y="80"/>
                    <a:pt x="30" y="80"/>
                    <a:pt x="30" y="80"/>
                  </a:cubicBezTo>
                  <a:cubicBezTo>
                    <a:pt x="29" y="82"/>
                    <a:pt x="29" y="83"/>
                    <a:pt x="28" y="84"/>
                  </a:cubicBezTo>
                  <a:cubicBezTo>
                    <a:pt x="28" y="84"/>
                    <a:pt x="29" y="84"/>
                    <a:pt x="29" y="84"/>
                  </a:cubicBezTo>
                  <a:cubicBezTo>
                    <a:pt x="30" y="83"/>
                    <a:pt x="31" y="82"/>
                    <a:pt x="32" y="80"/>
                  </a:cubicBezTo>
                  <a:close/>
                  <a:moveTo>
                    <a:pt x="86" y="75"/>
                  </a:moveTo>
                  <a:cubicBezTo>
                    <a:pt x="83" y="78"/>
                    <a:pt x="82" y="81"/>
                    <a:pt x="81" y="85"/>
                  </a:cubicBezTo>
                  <a:cubicBezTo>
                    <a:pt x="83" y="82"/>
                    <a:pt x="84" y="78"/>
                    <a:pt x="86" y="75"/>
                  </a:cubicBezTo>
                  <a:close/>
                  <a:moveTo>
                    <a:pt x="26" y="85"/>
                  </a:moveTo>
                  <a:cubicBezTo>
                    <a:pt x="26" y="85"/>
                    <a:pt x="26" y="85"/>
                    <a:pt x="26" y="84"/>
                  </a:cubicBezTo>
                  <a:cubicBezTo>
                    <a:pt x="24" y="86"/>
                    <a:pt x="23" y="87"/>
                    <a:pt x="22" y="88"/>
                  </a:cubicBezTo>
                  <a:cubicBezTo>
                    <a:pt x="23" y="88"/>
                    <a:pt x="24" y="88"/>
                    <a:pt x="25" y="88"/>
                  </a:cubicBezTo>
                  <a:cubicBezTo>
                    <a:pt x="25" y="88"/>
                    <a:pt x="25" y="87"/>
                    <a:pt x="25" y="86"/>
                  </a:cubicBezTo>
                  <a:cubicBezTo>
                    <a:pt x="25" y="86"/>
                    <a:pt x="26" y="85"/>
                    <a:pt x="26" y="85"/>
                  </a:cubicBezTo>
                  <a:close/>
                  <a:moveTo>
                    <a:pt x="181" y="135"/>
                  </a:moveTo>
                  <a:cubicBezTo>
                    <a:pt x="183" y="134"/>
                    <a:pt x="185" y="132"/>
                    <a:pt x="186" y="131"/>
                  </a:cubicBezTo>
                  <a:cubicBezTo>
                    <a:pt x="186" y="131"/>
                    <a:pt x="186" y="131"/>
                    <a:pt x="186" y="131"/>
                  </a:cubicBezTo>
                  <a:cubicBezTo>
                    <a:pt x="185" y="132"/>
                    <a:pt x="183" y="132"/>
                    <a:pt x="181" y="133"/>
                  </a:cubicBezTo>
                  <a:cubicBezTo>
                    <a:pt x="181" y="134"/>
                    <a:pt x="181" y="134"/>
                    <a:pt x="181" y="135"/>
                  </a:cubicBezTo>
                  <a:close/>
                  <a:moveTo>
                    <a:pt x="65" y="30"/>
                  </a:moveTo>
                  <a:cubicBezTo>
                    <a:pt x="64" y="30"/>
                    <a:pt x="63" y="31"/>
                    <a:pt x="62" y="31"/>
                  </a:cubicBezTo>
                  <a:cubicBezTo>
                    <a:pt x="63" y="32"/>
                    <a:pt x="63" y="33"/>
                    <a:pt x="65" y="33"/>
                  </a:cubicBezTo>
                  <a:cubicBezTo>
                    <a:pt x="65" y="32"/>
                    <a:pt x="65" y="31"/>
                    <a:pt x="65" y="30"/>
                  </a:cubicBezTo>
                  <a:close/>
                  <a:moveTo>
                    <a:pt x="28" y="138"/>
                  </a:moveTo>
                  <a:cubicBezTo>
                    <a:pt x="28" y="138"/>
                    <a:pt x="28" y="138"/>
                    <a:pt x="28" y="138"/>
                  </a:cubicBezTo>
                  <a:cubicBezTo>
                    <a:pt x="27" y="139"/>
                    <a:pt x="27" y="141"/>
                    <a:pt x="26" y="143"/>
                  </a:cubicBezTo>
                  <a:cubicBezTo>
                    <a:pt x="27" y="142"/>
                    <a:pt x="28" y="141"/>
                    <a:pt x="28" y="141"/>
                  </a:cubicBezTo>
                  <a:cubicBezTo>
                    <a:pt x="29" y="140"/>
                    <a:pt x="29" y="140"/>
                    <a:pt x="29" y="140"/>
                  </a:cubicBezTo>
                  <a:cubicBezTo>
                    <a:pt x="29" y="139"/>
                    <a:pt x="28" y="139"/>
                    <a:pt x="28" y="138"/>
                  </a:cubicBezTo>
                  <a:close/>
                  <a:moveTo>
                    <a:pt x="181" y="47"/>
                  </a:moveTo>
                  <a:cubicBezTo>
                    <a:pt x="179" y="47"/>
                    <a:pt x="178" y="48"/>
                    <a:pt x="176" y="49"/>
                  </a:cubicBezTo>
                  <a:cubicBezTo>
                    <a:pt x="177" y="49"/>
                    <a:pt x="178" y="49"/>
                    <a:pt x="179" y="49"/>
                  </a:cubicBezTo>
                  <a:cubicBezTo>
                    <a:pt x="179" y="48"/>
                    <a:pt x="180" y="48"/>
                    <a:pt x="181" y="47"/>
                  </a:cubicBezTo>
                  <a:close/>
                  <a:moveTo>
                    <a:pt x="64" y="184"/>
                  </a:moveTo>
                  <a:cubicBezTo>
                    <a:pt x="65" y="183"/>
                    <a:pt x="66" y="182"/>
                    <a:pt x="67" y="181"/>
                  </a:cubicBezTo>
                  <a:cubicBezTo>
                    <a:pt x="66" y="181"/>
                    <a:pt x="66" y="180"/>
                    <a:pt x="65" y="180"/>
                  </a:cubicBezTo>
                  <a:cubicBezTo>
                    <a:pt x="65" y="182"/>
                    <a:pt x="65" y="183"/>
                    <a:pt x="64" y="184"/>
                  </a:cubicBezTo>
                  <a:close/>
                  <a:moveTo>
                    <a:pt x="42" y="41"/>
                  </a:moveTo>
                  <a:cubicBezTo>
                    <a:pt x="42" y="41"/>
                    <a:pt x="42" y="41"/>
                    <a:pt x="42" y="41"/>
                  </a:cubicBezTo>
                  <a:cubicBezTo>
                    <a:pt x="44" y="42"/>
                    <a:pt x="46" y="42"/>
                    <a:pt x="48" y="43"/>
                  </a:cubicBezTo>
                  <a:cubicBezTo>
                    <a:pt x="48" y="43"/>
                    <a:pt x="48" y="43"/>
                    <a:pt x="48" y="42"/>
                  </a:cubicBezTo>
                  <a:cubicBezTo>
                    <a:pt x="48" y="42"/>
                    <a:pt x="48" y="42"/>
                    <a:pt x="48" y="42"/>
                  </a:cubicBezTo>
                  <a:cubicBezTo>
                    <a:pt x="46" y="42"/>
                    <a:pt x="44" y="41"/>
                    <a:pt x="42" y="40"/>
                  </a:cubicBezTo>
                  <a:cubicBezTo>
                    <a:pt x="42" y="40"/>
                    <a:pt x="42" y="41"/>
                    <a:pt x="42" y="41"/>
                  </a:cubicBezTo>
                  <a:close/>
                  <a:moveTo>
                    <a:pt x="119" y="124"/>
                  </a:moveTo>
                  <a:cubicBezTo>
                    <a:pt x="118" y="126"/>
                    <a:pt x="119" y="132"/>
                    <a:pt x="120" y="134"/>
                  </a:cubicBezTo>
                  <a:cubicBezTo>
                    <a:pt x="120" y="130"/>
                    <a:pt x="119" y="127"/>
                    <a:pt x="119" y="124"/>
                  </a:cubicBezTo>
                  <a:close/>
                  <a:moveTo>
                    <a:pt x="160" y="51"/>
                  </a:moveTo>
                  <a:cubicBezTo>
                    <a:pt x="160" y="51"/>
                    <a:pt x="160" y="51"/>
                    <a:pt x="160" y="51"/>
                  </a:cubicBezTo>
                  <a:cubicBezTo>
                    <a:pt x="160" y="50"/>
                    <a:pt x="160" y="50"/>
                    <a:pt x="160" y="50"/>
                  </a:cubicBezTo>
                  <a:cubicBezTo>
                    <a:pt x="159" y="49"/>
                    <a:pt x="159" y="48"/>
                    <a:pt x="158" y="48"/>
                  </a:cubicBezTo>
                  <a:cubicBezTo>
                    <a:pt x="158" y="47"/>
                    <a:pt x="157" y="46"/>
                    <a:pt x="156" y="45"/>
                  </a:cubicBezTo>
                  <a:cubicBezTo>
                    <a:pt x="156" y="45"/>
                    <a:pt x="156" y="45"/>
                    <a:pt x="156" y="45"/>
                  </a:cubicBezTo>
                  <a:cubicBezTo>
                    <a:pt x="157" y="47"/>
                    <a:pt x="158" y="49"/>
                    <a:pt x="160" y="51"/>
                  </a:cubicBezTo>
                  <a:close/>
                  <a:moveTo>
                    <a:pt x="120" y="168"/>
                  </a:moveTo>
                  <a:cubicBezTo>
                    <a:pt x="121" y="168"/>
                    <a:pt x="121" y="168"/>
                    <a:pt x="121" y="168"/>
                  </a:cubicBezTo>
                  <a:cubicBezTo>
                    <a:pt x="121" y="167"/>
                    <a:pt x="122" y="165"/>
                    <a:pt x="123" y="164"/>
                  </a:cubicBezTo>
                  <a:cubicBezTo>
                    <a:pt x="123" y="164"/>
                    <a:pt x="122" y="164"/>
                    <a:pt x="122" y="164"/>
                  </a:cubicBezTo>
                  <a:cubicBezTo>
                    <a:pt x="122" y="164"/>
                    <a:pt x="121" y="164"/>
                    <a:pt x="120" y="165"/>
                  </a:cubicBezTo>
                  <a:cubicBezTo>
                    <a:pt x="120" y="166"/>
                    <a:pt x="120" y="167"/>
                    <a:pt x="120" y="168"/>
                  </a:cubicBezTo>
                  <a:close/>
                  <a:moveTo>
                    <a:pt x="249" y="151"/>
                  </a:moveTo>
                  <a:cubicBezTo>
                    <a:pt x="249" y="152"/>
                    <a:pt x="248" y="153"/>
                    <a:pt x="248" y="154"/>
                  </a:cubicBezTo>
                  <a:cubicBezTo>
                    <a:pt x="249" y="153"/>
                    <a:pt x="250" y="153"/>
                    <a:pt x="252" y="152"/>
                  </a:cubicBezTo>
                  <a:cubicBezTo>
                    <a:pt x="251" y="151"/>
                    <a:pt x="250" y="151"/>
                    <a:pt x="249" y="151"/>
                  </a:cubicBezTo>
                  <a:close/>
                  <a:moveTo>
                    <a:pt x="166" y="32"/>
                  </a:moveTo>
                  <a:cubicBezTo>
                    <a:pt x="167" y="31"/>
                    <a:pt x="168" y="30"/>
                    <a:pt x="169" y="29"/>
                  </a:cubicBezTo>
                  <a:cubicBezTo>
                    <a:pt x="169" y="29"/>
                    <a:pt x="169" y="29"/>
                    <a:pt x="169" y="29"/>
                  </a:cubicBezTo>
                  <a:cubicBezTo>
                    <a:pt x="167" y="29"/>
                    <a:pt x="166" y="29"/>
                    <a:pt x="165" y="30"/>
                  </a:cubicBezTo>
                  <a:cubicBezTo>
                    <a:pt x="166" y="31"/>
                    <a:pt x="166" y="31"/>
                    <a:pt x="166" y="32"/>
                  </a:cubicBezTo>
                  <a:close/>
                  <a:moveTo>
                    <a:pt x="182" y="115"/>
                  </a:moveTo>
                  <a:cubicBezTo>
                    <a:pt x="184" y="114"/>
                    <a:pt x="185" y="113"/>
                    <a:pt x="187" y="112"/>
                  </a:cubicBezTo>
                  <a:cubicBezTo>
                    <a:pt x="186" y="112"/>
                    <a:pt x="184" y="113"/>
                    <a:pt x="183" y="113"/>
                  </a:cubicBezTo>
                  <a:cubicBezTo>
                    <a:pt x="182" y="114"/>
                    <a:pt x="182" y="114"/>
                    <a:pt x="182" y="115"/>
                  </a:cubicBezTo>
                  <a:close/>
                  <a:moveTo>
                    <a:pt x="58" y="186"/>
                  </a:moveTo>
                  <a:cubicBezTo>
                    <a:pt x="59" y="185"/>
                    <a:pt x="60" y="184"/>
                    <a:pt x="61" y="182"/>
                  </a:cubicBezTo>
                  <a:cubicBezTo>
                    <a:pt x="60" y="182"/>
                    <a:pt x="59" y="183"/>
                    <a:pt x="58" y="183"/>
                  </a:cubicBezTo>
                  <a:cubicBezTo>
                    <a:pt x="58" y="184"/>
                    <a:pt x="58" y="185"/>
                    <a:pt x="58" y="186"/>
                  </a:cubicBezTo>
                  <a:close/>
                  <a:moveTo>
                    <a:pt x="175" y="133"/>
                  </a:moveTo>
                  <a:cubicBezTo>
                    <a:pt x="176" y="133"/>
                    <a:pt x="177" y="132"/>
                    <a:pt x="178" y="132"/>
                  </a:cubicBezTo>
                  <a:cubicBezTo>
                    <a:pt x="178" y="131"/>
                    <a:pt x="178" y="131"/>
                    <a:pt x="178" y="130"/>
                  </a:cubicBezTo>
                  <a:cubicBezTo>
                    <a:pt x="177" y="131"/>
                    <a:pt x="175" y="131"/>
                    <a:pt x="175" y="133"/>
                  </a:cubicBezTo>
                  <a:close/>
                  <a:moveTo>
                    <a:pt x="195" y="124"/>
                  </a:moveTo>
                  <a:cubicBezTo>
                    <a:pt x="196" y="124"/>
                    <a:pt x="196" y="124"/>
                    <a:pt x="196" y="123"/>
                  </a:cubicBezTo>
                  <a:cubicBezTo>
                    <a:pt x="196" y="122"/>
                    <a:pt x="195" y="120"/>
                    <a:pt x="195" y="118"/>
                  </a:cubicBezTo>
                  <a:cubicBezTo>
                    <a:pt x="195" y="119"/>
                    <a:pt x="195" y="122"/>
                    <a:pt x="195" y="124"/>
                  </a:cubicBezTo>
                  <a:close/>
                  <a:moveTo>
                    <a:pt x="56" y="24"/>
                  </a:moveTo>
                  <a:cubicBezTo>
                    <a:pt x="57" y="23"/>
                    <a:pt x="58" y="22"/>
                    <a:pt x="58" y="21"/>
                  </a:cubicBezTo>
                  <a:cubicBezTo>
                    <a:pt x="57" y="21"/>
                    <a:pt x="57" y="21"/>
                    <a:pt x="57" y="21"/>
                  </a:cubicBezTo>
                  <a:cubicBezTo>
                    <a:pt x="56" y="21"/>
                    <a:pt x="55" y="21"/>
                    <a:pt x="56" y="23"/>
                  </a:cubicBezTo>
                  <a:cubicBezTo>
                    <a:pt x="56" y="23"/>
                    <a:pt x="56" y="23"/>
                    <a:pt x="56" y="24"/>
                  </a:cubicBezTo>
                  <a:close/>
                  <a:moveTo>
                    <a:pt x="175" y="123"/>
                  </a:moveTo>
                  <a:cubicBezTo>
                    <a:pt x="175" y="123"/>
                    <a:pt x="175" y="123"/>
                    <a:pt x="175" y="123"/>
                  </a:cubicBezTo>
                  <a:cubicBezTo>
                    <a:pt x="176" y="123"/>
                    <a:pt x="177" y="123"/>
                    <a:pt x="178" y="123"/>
                  </a:cubicBezTo>
                  <a:cubicBezTo>
                    <a:pt x="178" y="122"/>
                    <a:pt x="178" y="122"/>
                    <a:pt x="178" y="121"/>
                  </a:cubicBezTo>
                  <a:cubicBezTo>
                    <a:pt x="177" y="122"/>
                    <a:pt x="176" y="122"/>
                    <a:pt x="175" y="123"/>
                  </a:cubicBezTo>
                  <a:close/>
                  <a:moveTo>
                    <a:pt x="28" y="153"/>
                  </a:moveTo>
                  <a:cubicBezTo>
                    <a:pt x="28" y="153"/>
                    <a:pt x="28" y="153"/>
                    <a:pt x="28" y="153"/>
                  </a:cubicBezTo>
                  <a:cubicBezTo>
                    <a:pt x="29" y="153"/>
                    <a:pt x="30" y="153"/>
                    <a:pt x="30" y="152"/>
                  </a:cubicBezTo>
                  <a:cubicBezTo>
                    <a:pt x="30" y="151"/>
                    <a:pt x="30" y="151"/>
                    <a:pt x="30" y="150"/>
                  </a:cubicBezTo>
                  <a:cubicBezTo>
                    <a:pt x="29" y="151"/>
                    <a:pt x="29" y="152"/>
                    <a:pt x="28" y="153"/>
                  </a:cubicBezTo>
                  <a:close/>
                  <a:moveTo>
                    <a:pt x="151" y="85"/>
                  </a:moveTo>
                  <a:cubicBezTo>
                    <a:pt x="151" y="83"/>
                    <a:pt x="152" y="81"/>
                    <a:pt x="152" y="79"/>
                  </a:cubicBezTo>
                  <a:cubicBezTo>
                    <a:pt x="152" y="79"/>
                    <a:pt x="152" y="79"/>
                    <a:pt x="152" y="79"/>
                  </a:cubicBezTo>
                  <a:cubicBezTo>
                    <a:pt x="151" y="81"/>
                    <a:pt x="151" y="83"/>
                    <a:pt x="151" y="85"/>
                  </a:cubicBezTo>
                  <a:close/>
                  <a:moveTo>
                    <a:pt x="123" y="72"/>
                  </a:moveTo>
                  <a:cubicBezTo>
                    <a:pt x="123" y="72"/>
                    <a:pt x="123" y="72"/>
                    <a:pt x="123" y="72"/>
                  </a:cubicBezTo>
                  <a:cubicBezTo>
                    <a:pt x="122" y="72"/>
                    <a:pt x="121" y="73"/>
                    <a:pt x="120" y="74"/>
                  </a:cubicBezTo>
                  <a:cubicBezTo>
                    <a:pt x="121" y="75"/>
                    <a:pt x="121" y="75"/>
                    <a:pt x="121" y="75"/>
                  </a:cubicBezTo>
                  <a:cubicBezTo>
                    <a:pt x="122" y="74"/>
                    <a:pt x="122" y="73"/>
                    <a:pt x="123" y="72"/>
                  </a:cubicBezTo>
                  <a:close/>
                  <a:moveTo>
                    <a:pt x="107" y="73"/>
                  </a:moveTo>
                  <a:cubicBezTo>
                    <a:pt x="107" y="73"/>
                    <a:pt x="107" y="74"/>
                    <a:pt x="107" y="74"/>
                  </a:cubicBezTo>
                  <a:cubicBezTo>
                    <a:pt x="108" y="74"/>
                    <a:pt x="110" y="75"/>
                    <a:pt x="111" y="76"/>
                  </a:cubicBezTo>
                  <a:cubicBezTo>
                    <a:pt x="111" y="76"/>
                    <a:pt x="111" y="76"/>
                    <a:pt x="111" y="76"/>
                  </a:cubicBezTo>
                  <a:cubicBezTo>
                    <a:pt x="110" y="75"/>
                    <a:pt x="109" y="74"/>
                    <a:pt x="108" y="74"/>
                  </a:cubicBezTo>
                  <a:cubicBezTo>
                    <a:pt x="108" y="73"/>
                    <a:pt x="108" y="73"/>
                    <a:pt x="109" y="73"/>
                  </a:cubicBezTo>
                  <a:cubicBezTo>
                    <a:pt x="108" y="73"/>
                    <a:pt x="108" y="73"/>
                    <a:pt x="107" y="73"/>
                  </a:cubicBezTo>
                  <a:close/>
                  <a:moveTo>
                    <a:pt x="243" y="156"/>
                  </a:moveTo>
                  <a:cubicBezTo>
                    <a:pt x="245" y="155"/>
                    <a:pt x="245" y="155"/>
                    <a:pt x="246" y="153"/>
                  </a:cubicBezTo>
                  <a:cubicBezTo>
                    <a:pt x="245" y="154"/>
                    <a:pt x="244" y="155"/>
                    <a:pt x="243" y="156"/>
                  </a:cubicBezTo>
                  <a:close/>
                  <a:moveTo>
                    <a:pt x="118" y="7"/>
                  </a:moveTo>
                  <a:cubicBezTo>
                    <a:pt x="119" y="7"/>
                    <a:pt x="121" y="6"/>
                    <a:pt x="121" y="5"/>
                  </a:cubicBezTo>
                  <a:cubicBezTo>
                    <a:pt x="121" y="6"/>
                    <a:pt x="120" y="6"/>
                    <a:pt x="119" y="6"/>
                  </a:cubicBezTo>
                  <a:cubicBezTo>
                    <a:pt x="119" y="6"/>
                    <a:pt x="119" y="6"/>
                    <a:pt x="119" y="6"/>
                  </a:cubicBezTo>
                  <a:cubicBezTo>
                    <a:pt x="118" y="6"/>
                    <a:pt x="118" y="7"/>
                    <a:pt x="118" y="7"/>
                  </a:cubicBezTo>
                  <a:close/>
                  <a:moveTo>
                    <a:pt x="245" y="81"/>
                  </a:moveTo>
                  <a:cubicBezTo>
                    <a:pt x="245" y="81"/>
                    <a:pt x="245" y="81"/>
                    <a:pt x="245" y="81"/>
                  </a:cubicBezTo>
                  <a:cubicBezTo>
                    <a:pt x="244" y="81"/>
                    <a:pt x="243" y="81"/>
                    <a:pt x="243" y="82"/>
                  </a:cubicBezTo>
                  <a:cubicBezTo>
                    <a:pt x="244" y="82"/>
                    <a:pt x="244" y="82"/>
                    <a:pt x="245" y="82"/>
                  </a:cubicBezTo>
                  <a:cubicBezTo>
                    <a:pt x="245" y="82"/>
                    <a:pt x="245" y="81"/>
                    <a:pt x="245" y="81"/>
                  </a:cubicBezTo>
                  <a:close/>
                  <a:moveTo>
                    <a:pt x="18" y="89"/>
                  </a:moveTo>
                  <a:cubicBezTo>
                    <a:pt x="18" y="88"/>
                    <a:pt x="18" y="87"/>
                    <a:pt x="18" y="87"/>
                  </a:cubicBezTo>
                  <a:cubicBezTo>
                    <a:pt x="18" y="87"/>
                    <a:pt x="18" y="87"/>
                    <a:pt x="18" y="87"/>
                  </a:cubicBezTo>
                  <a:cubicBezTo>
                    <a:pt x="17" y="87"/>
                    <a:pt x="16" y="88"/>
                    <a:pt x="15" y="88"/>
                  </a:cubicBezTo>
                  <a:cubicBezTo>
                    <a:pt x="16" y="89"/>
                    <a:pt x="16" y="89"/>
                    <a:pt x="16" y="89"/>
                  </a:cubicBezTo>
                  <a:cubicBezTo>
                    <a:pt x="16" y="89"/>
                    <a:pt x="17" y="89"/>
                    <a:pt x="18" y="89"/>
                  </a:cubicBezTo>
                  <a:close/>
                  <a:moveTo>
                    <a:pt x="147" y="198"/>
                  </a:moveTo>
                  <a:cubicBezTo>
                    <a:pt x="147" y="198"/>
                    <a:pt x="146" y="198"/>
                    <a:pt x="146" y="198"/>
                  </a:cubicBezTo>
                  <a:cubicBezTo>
                    <a:pt x="146" y="198"/>
                    <a:pt x="145" y="199"/>
                    <a:pt x="145" y="200"/>
                  </a:cubicBezTo>
                  <a:cubicBezTo>
                    <a:pt x="145" y="200"/>
                    <a:pt x="145" y="200"/>
                    <a:pt x="145" y="200"/>
                  </a:cubicBezTo>
                  <a:cubicBezTo>
                    <a:pt x="146" y="200"/>
                    <a:pt x="146" y="199"/>
                    <a:pt x="147" y="199"/>
                  </a:cubicBezTo>
                  <a:cubicBezTo>
                    <a:pt x="147" y="198"/>
                    <a:pt x="147" y="198"/>
                    <a:pt x="147" y="198"/>
                  </a:cubicBezTo>
                  <a:close/>
                  <a:moveTo>
                    <a:pt x="140" y="206"/>
                  </a:moveTo>
                  <a:cubicBezTo>
                    <a:pt x="139" y="206"/>
                    <a:pt x="138" y="206"/>
                    <a:pt x="137" y="206"/>
                  </a:cubicBezTo>
                  <a:cubicBezTo>
                    <a:pt x="139" y="207"/>
                    <a:pt x="139" y="207"/>
                    <a:pt x="140" y="206"/>
                  </a:cubicBezTo>
                  <a:close/>
                  <a:moveTo>
                    <a:pt x="111" y="169"/>
                  </a:moveTo>
                  <a:cubicBezTo>
                    <a:pt x="110" y="170"/>
                    <a:pt x="110" y="170"/>
                    <a:pt x="109" y="170"/>
                  </a:cubicBezTo>
                  <a:cubicBezTo>
                    <a:pt x="109" y="170"/>
                    <a:pt x="109" y="170"/>
                    <a:pt x="109" y="170"/>
                  </a:cubicBezTo>
                  <a:cubicBezTo>
                    <a:pt x="110" y="170"/>
                    <a:pt x="111" y="170"/>
                    <a:pt x="112" y="171"/>
                  </a:cubicBezTo>
                  <a:cubicBezTo>
                    <a:pt x="111" y="170"/>
                    <a:pt x="111" y="170"/>
                    <a:pt x="111" y="169"/>
                  </a:cubicBezTo>
                  <a:close/>
                  <a:moveTo>
                    <a:pt x="170" y="188"/>
                  </a:moveTo>
                  <a:cubicBezTo>
                    <a:pt x="171" y="189"/>
                    <a:pt x="172" y="189"/>
                    <a:pt x="172" y="188"/>
                  </a:cubicBezTo>
                  <a:cubicBezTo>
                    <a:pt x="171" y="188"/>
                    <a:pt x="171" y="188"/>
                    <a:pt x="170" y="188"/>
                  </a:cubicBezTo>
                  <a:close/>
                  <a:moveTo>
                    <a:pt x="103" y="94"/>
                  </a:moveTo>
                  <a:cubicBezTo>
                    <a:pt x="103" y="94"/>
                    <a:pt x="104" y="94"/>
                    <a:pt x="104" y="94"/>
                  </a:cubicBezTo>
                  <a:cubicBezTo>
                    <a:pt x="104" y="94"/>
                    <a:pt x="104" y="93"/>
                    <a:pt x="104" y="92"/>
                  </a:cubicBezTo>
                  <a:cubicBezTo>
                    <a:pt x="104" y="93"/>
                    <a:pt x="104" y="93"/>
                    <a:pt x="104" y="93"/>
                  </a:cubicBezTo>
                  <a:cubicBezTo>
                    <a:pt x="103" y="93"/>
                    <a:pt x="103" y="94"/>
                    <a:pt x="103" y="94"/>
                  </a:cubicBezTo>
                  <a:close/>
                  <a:moveTo>
                    <a:pt x="246" y="77"/>
                  </a:moveTo>
                  <a:cubicBezTo>
                    <a:pt x="246" y="77"/>
                    <a:pt x="246" y="77"/>
                    <a:pt x="246" y="77"/>
                  </a:cubicBezTo>
                  <a:cubicBezTo>
                    <a:pt x="245" y="78"/>
                    <a:pt x="243" y="78"/>
                    <a:pt x="242" y="79"/>
                  </a:cubicBezTo>
                  <a:cubicBezTo>
                    <a:pt x="242" y="79"/>
                    <a:pt x="242" y="79"/>
                    <a:pt x="242" y="79"/>
                  </a:cubicBezTo>
                  <a:cubicBezTo>
                    <a:pt x="243" y="78"/>
                    <a:pt x="245" y="78"/>
                    <a:pt x="246" y="77"/>
                  </a:cubicBezTo>
                  <a:close/>
                  <a:moveTo>
                    <a:pt x="153" y="151"/>
                  </a:moveTo>
                  <a:cubicBezTo>
                    <a:pt x="153" y="150"/>
                    <a:pt x="152" y="149"/>
                    <a:pt x="152" y="148"/>
                  </a:cubicBezTo>
                  <a:cubicBezTo>
                    <a:pt x="152" y="149"/>
                    <a:pt x="152" y="150"/>
                    <a:pt x="153" y="151"/>
                  </a:cubicBezTo>
                  <a:close/>
                  <a:moveTo>
                    <a:pt x="30" y="124"/>
                  </a:moveTo>
                  <a:cubicBezTo>
                    <a:pt x="29" y="124"/>
                    <a:pt x="29" y="124"/>
                    <a:pt x="29" y="124"/>
                  </a:cubicBezTo>
                  <a:cubicBezTo>
                    <a:pt x="29" y="126"/>
                    <a:pt x="30" y="127"/>
                    <a:pt x="30" y="128"/>
                  </a:cubicBezTo>
                  <a:cubicBezTo>
                    <a:pt x="30" y="128"/>
                    <a:pt x="30" y="128"/>
                    <a:pt x="30" y="128"/>
                  </a:cubicBezTo>
                  <a:cubicBezTo>
                    <a:pt x="30" y="127"/>
                    <a:pt x="30" y="126"/>
                    <a:pt x="30" y="124"/>
                  </a:cubicBezTo>
                  <a:close/>
                  <a:moveTo>
                    <a:pt x="89" y="79"/>
                  </a:moveTo>
                  <a:cubicBezTo>
                    <a:pt x="89" y="79"/>
                    <a:pt x="89" y="80"/>
                    <a:pt x="89" y="80"/>
                  </a:cubicBezTo>
                  <a:cubicBezTo>
                    <a:pt x="89" y="80"/>
                    <a:pt x="90" y="79"/>
                    <a:pt x="90" y="79"/>
                  </a:cubicBezTo>
                  <a:cubicBezTo>
                    <a:pt x="90" y="79"/>
                    <a:pt x="90" y="79"/>
                    <a:pt x="89" y="79"/>
                  </a:cubicBezTo>
                  <a:close/>
                  <a:moveTo>
                    <a:pt x="139" y="210"/>
                  </a:moveTo>
                  <a:cubicBezTo>
                    <a:pt x="140" y="210"/>
                    <a:pt x="141" y="209"/>
                    <a:pt x="141" y="209"/>
                  </a:cubicBezTo>
                  <a:cubicBezTo>
                    <a:pt x="140" y="209"/>
                    <a:pt x="140" y="209"/>
                    <a:pt x="139" y="210"/>
                  </a:cubicBezTo>
                  <a:close/>
                  <a:moveTo>
                    <a:pt x="184" y="180"/>
                  </a:moveTo>
                  <a:cubicBezTo>
                    <a:pt x="184" y="180"/>
                    <a:pt x="184" y="180"/>
                    <a:pt x="184" y="180"/>
                  </a:cubicBezTo>
                  <a:cubicBezTo>
                    <a:pt x="185" y="180"/>
                    <a:pt x="186" y="180"/>
                    <a:pt x="187" y="180"/>
                  </a:cubicBezTo>
                  <a:cubicBezTo>
                    <a:pt x="187" y="180"/>
                    <a:pt x="187" y="180"/>
                    <a:pt x="187" y="180"/>
                  </a:cubicBezTo>
                  <a:cubicBezTo>
                    <a:pt x="186" y="180"/>
                    <a:pt x="185" y="180"/>
                    <a:pt x="184" y="180"/>
                  </a:cubicBezTo>
                  <a:close/>
                  <a:moveTo>
                    <a:pt x="212" y="29"/>
                  </a:moveTo>
                  <a:cubicBezTo>
                    <a:pt x="212" y="29"/>
                    <a:pt x="212" y="29"/>
                    <a:pt x="212" y="29"/>
                  </a:cubicBezTo>
                  <a:cubicBezTo>
                    <a:pt x="213" y="29"/>
                    <a:pt x="214" y="29"/>
                    <a:pt x="216" y="29"/>
                  </a:cubicBezTo>
                  <a:cubicBezTo>
                    <a:pt x="216" y="29"/>
                    <a:pt x="216" y="29"/>
                    <a:pt x="216" y="29"/>
                  </a:cubicBezTo>
                  <a:cubicBezTo>
                    <a:pt x="215" y="29"/>
                    <a:pt x="213" y="29"/>
                    <a:pt x="212" y="29"/>
                  </a:cubicBezTo>
                  <a:close/>
                  <a:moveTo>
                    <a:pt x="108" y="90"/>
                  </a:moveTo>
                  <a:cubicBezTo>
                    <a:pt x="108" y="91"/>
                    <a:pt x="108" y="91"/>
                    <a:pt x="107" y="92"/>
                  </a:cubicBezTo>
                  <a:cubicBezTo>
                    <a:pt x="108" y="92"/>
                    <a:pt x="108" y="92"/>
                    <a:pt x="108" y="92"/>
                  </a:cubicBezTo>
                  <a:cubicBezTo>
                    <a:pt x="108" y="92"/>
                    <a:pt x="108" y="91"/>
                    <a:pt x="108" y="90"/>
                  </a:cubicBezTo>
                  <a:close/>
                  <a:moveTo>
                    <a:pt x="192" y="117"/>
                  </a:moveTo>
                  <a:cubicBezTo>
                    <a:pt x="192" y="117"/>
                    <a:pt x="192" y="117"/>
                    <a:pt x="192" y="117"/>
                  </a:cubicBezTo>
                  <a:cubicBezTo>
                    <a:pt x="193" y="117"/>
                    <a:pt x="193" y="116"/>
                    <a:pt x="193" y="115"/>
                  </a:cubicBezTo>
                  <a:cubicBezTo>
                    <a:pt x="192" y="116"/>
                    <a:pt x="192" y="116"/>
                    <a:pt x="192" y="117"/>
                  </a:cubicBezTo>
                  <a:close/>
                  <a:moveTo>
                    <a:pt x="111" y="15"/>
                  </a:moveTo>
                  <a:cubicBezTo>
                    <a:pt x="111" y="15"/>
                    <a:pt x="111" y="16"/>
                    <a:pt x="111" y="16"/>
                  </a:cubicBezTo>
                  <a:cubicBezTo>
                    <a:pt x="111" y="16"/>
                    <a:pt x="111" y="16"/>
                    <a:pt x="111" y="15"/>
                  </a:cubicBezTo>
                  <a:close/>
                  <a:moveTo>
                    <a:pt x="174" y="207"/>
                  </a:moveTo>
                  <a:cubicBezTo>
                    <a:pt x="174" y="206"/>
                    <a:pt x="174" y="206"/>
                    <a:pt x="174" y="206"/>
                  </a:cubicBezTo>
                  <a:cubicBezTo>
                    <a:pt x="174" y="206"/>
                    <a:pt x="173" y="206"/>
                    <a:pt x="173" y="206"/>
                  </a:cubicBezTo>
                  <a:cubicBezTo>
                    <a:pt x="173" y="206"/>
                    <a:pt x="173" y="206"/>
                    <a:pt x="173" y="207"/>
                  </a:cubicBezTo>
                  <a:cubicBezTo>
                    <a:pt x="173" y="207"/>
                    <a:pt x="174" y="207"/>
                    <a:pt x="174" y="207"/>
                  </a:cubicBezTo>
                  <a:close/>
                  <a:moveTo>
                    <a:pt x="82" y="100"/>
                  </a:moveTo>
                  <a:cubicBezTo>
                    <a:pt x="82" y="100"/>
                    <a:pt x="82" y="100"/>
                    <a:pt x="82" y="100"/>
                  </a:cubicBezTo>
                  <a:cubicBezTo>
                    <a:pt x="82" y="99"/>
                    <a:pt x="82" y="99"/>
                    <a:pt x="82" y="98"/>
                  </a:cubicBezTo>
                  <a:cubicBezTo>
                    <a:pt x="82" y="99"/>
                    <a:pt x="82" y="100"/>
                    <a:pt x="82" y="100"/>
                  </a:cubicBezTo>
                  <a:close/>
                  <a:moveTo>
                    <a:pt x="116" y="6"/>
                  </a:moveTo>
                  <a:cubicBezTo>
                    <a:pt x="116" y="5"/>
                    <a:pt x="117" y="5"/>
                    <a:pt x="117" y="4"/>
                  </a:cubicBezTo>
                  <a:cubicBezTo>
                    <a:pt x="116" y="4"/>
                    <a:pt x="116" y="4"/>
                    <a:pt x="116" y="6"/>
                  </a:cubicBezTo>
                  <a:close/>
                  <a:moveTo>
                    <a:pt x="98" y="110"/>
                  </a:moveTo>
                  <a:cubicBezTo>
                    <a:pt x="98" y="110"/>
                    <a:pt x="98" y="110"/>
                    <a:pt x="98" y="110"/>
                  </a:cubicBezTo>
                  <a:cubicBezTo>
                    <a:pt x="98" y="110"/>
                    <a:pt x="98" y="111"/>
                    <a:pt x="98" y="112"/>
                  </a:cubicBezTo>
                  <a:cubicBezTo>
                    <a:pt x="98" y="112"/>
                    <a:pt x="98" y="112"/>
                    <a:pt x="98" y="112"/>
                  </a:cubicBezTo>
                  <a:cubicBezTo>
                    <a:pt x="98" y="111"/>
                    <a:pt x="98" y="110"/>
                    <a:pt x="98" y="110"/>
                  </a:cubicBezTo>
                  <a:close/>
                  <a:moveTo>
                    <a:pt x="122" y="22"/>
                  </a:moveTo>
                  <a:cubicBezTo>
                    <a:pt x="121" y="22"/>
                    <a:pt x="121" y="22"/>
                    <a:pt x="120" y="21"/>
                  </a:cubicBezTo>
                  <a:cubicBezTo>
                    <a:pt x="121" y="22"/>
                    <a:pt x="121" y="22"/>
                    <a:pt x="122" y="22"/>
                  </a:cubicBezTo>
                  <a:close/>
                  <a:moveTo>
                    <a:pt x="174" y="185"/>
                  </a:moveTo>
                  <a:cubicBezTo>
                    <a:pt x="174" y="185"/>
                    <a:pt x="174" y="185"/>
                    <a:pt x="173" y="185"/>
                  </a:cubicBezTo>
                  <a:cubicBezTo>
                    <a:pt x="173" y="185"/>
                    <a:pt x="173" y="185"/>
                    <a:pt x="174" y="185"/>
                  </a:cubicBezTo>
                  <a:close/>
                  <a:moveTo>
                    <a:pt x="180" y="144"/>
                  </a:moveTo>
                  <a:cubicBezTo>
                    <a:pt x="181" y="143"/>
                    <a:pt x="181" y="143"/>
                    <a:pt x="181" y="143"/>
                  </a:cubicBezTo>
                  <a:cubicBezTo>
                    <a:pt x="181" y="143"/>
                    <a:pt x="180" y="143"/>
                    <a:pt x="180" y="144"/>
                  </a:cubicBezTo>
                  <a:close/>
                  <a:moveTo>
                    <a:pt x="114" y="170"/>
                  </a:moveTo>
                  <a:cubicBezTo>
                    <a:pt x="114" y="169"/>
                    <a:pt x="114" y="169"/>
                    <a:pt x="114" y="169"/>
                  </a:cubicBezTo>
                  <a:cubicBezTo>
                    <a:pt x="114" y="169"/>
                    <a:pt x="114" y="168"/>
                    <a:pt x="114" y="168"/>
                  </a:cubicBezTo>
                  <a:cubicBezTo>
                    <a:pt x="113" y="168"/>
                    <a:pt x="113" y="168"/>
                    <a:pt x="114" y="170"/>
                  </a:cubicBezTo>
                  <a:close/>
                  <a:moveTo>
                    <a:pt x="235" y="179"/>
                  </a:moveTo>
                  <a:cubicBezTo>
                    <a:pt x="234" y="179"/>
                    <a:pt x="234" y="180"/>
                    <a:pt x="234" y="180"/>
                  </a:cubicBezTo>
                  <a:cubicBezTo>
                    <a:pt x="235" y="180"/>
                    <a:pt x="235" y="179"/>
                    <a:pt x="235" y="179"/>
                  </a:cubicBezTo>
                  <a:close/>
                  <a:moveTo>
                    <a:pt x="54" y="188"/>
                  </a:moveTo>
                  <a:cubicBezTo>
                    <a:pt x="54" y="189"/>
                    <a:pt x="54" y="189"/>
                    <a:pt x="53" y="190"/>
                  </a:cubicBezTo>
                  <a:cubicBezTo>
                    <a:pt x="54" y="190"/>
                    <a:pt x="54" y="190"/>
                    <a:pt x="54" y="188"/>
                  </a:cubicBezTo>
                  <a:close/>
                  <a:moveTo>
                    <a:pt x="250" y="108"/>
                  </a:moveTo>
                  <a:cubicBezTo>
                    <a:pt x="250" y="108"/>
                    <a:pt x="249" y="108"/>
                    <a:pt x="249" y="107"/>
                  </a:cubicBezTo>
                  <a:cubicBezTo>
                    <a:pt x="249" y="108"/>
                    <a:pt x="249" y="108"/>
                    <a:pt x="250" y="108"/>
                  </a:cubicBezTo>
                  <a:close/>
                  <a:moveTo>
                    <a:pt x="103" y="167"/>
                  </a:moveTo>
                  <a:cubicBezTo>
                    <a:pt x="103" y="167"/>
                    <a:pt x="102" y="167"/>
                    <a:pt x="102" y="168"/>
                  </a:cubicBezTo>
                  <a:cubicBezTo>
                    <a:pt x="103" y="168"/>
                    <a:pt x="103" y="168"/>
                    <a:pt x="103" y="167"/>
                  </a:cubicBezTo>
                  <a:close/>
                  <a:moveTo>
                    <a:pt x="228" y="166"/>
                  </a:moveTo>
                  <a:cubicBezTo>
                    <a:pt x="228" y="166"/>
                    <a:pt x="228" y="166"/>
                    <a:pt x="228" y="166"/>
                  </a:cubicBezTo>
                  <a:cubicBezTo>
                    <a:pt x="228" y="166"/>
                    <a:pt x="228" y="166"/>
                    <a:pt x="228" y="167"/>
                  </a:cubicBezTo>
                  <a:cubicBezTo>
                    <a:pt x="228" y="167"/>
                    <a:pt x="228" y="167"/>
                    <a:pt x="228" y="167"/>
                  </a:cubicBezTo>
                  <a:cubicBezTo>
                    <a:pt x="228" y="167"/>
                    <a:pt x="228" y="166"/>
                    <a:pt x="228" y="166"/>
                  </a:cubicBezTo>
                  <a:close/>
                  <a:moveTo>
                    <a:pt x="177" y="142"/>
                  </a:moveTo>
                  <a:cubicBezTo>
                    <a:pt x="177" y="142"/>
                    <a:pt x="177" y="142"/>
                    <a:pt x="177" y="142"/>
                  </a:cubicBezTo>
                  <a:cubicBezTo>
                    <a:pt x="177" y="142"/>
                    <a:pt x="177" y="141"/>
                    <a:pt x="178" y="141"/>
                  </a:cubicBezTo>
                  <a:cubicBezTo>
                    <a:pt x="178" y="141"/>
                    <a:pt x="178" y="141"/>
                    <a:pt x="178" y="141"/>
                  </a:cubicBezTo>
                  <a:cubicBezTo>
                    <a:pt x="177" y="141"/>
                    <a:pt x="177" y="141"/>
                    <a:pt x="177" y="142"/>
                  </a:cubicBezTo>
                  <a:close/>
                  <a:moveTo>
                    <a:pt x="243" y="50"/>
                  </a:moveTo>
                  <a:cubicBezTo>
                    <a:pt x="243" y="50"/>
                    <a:pt x="243" y="50"/>
                    <a:pt x="243" y="50"/>
                  </a:cubicBezTo>
                  <a:cubicBezTo>
                    <a:pt x="243" y="51"/>
                    <a:pt x="243" y="51"/>
                    <a:pt x="244" y="51"/>
                  </a:cubicBezTo>
                  <a:cubicBezTo>
                    <a:pt x="244" y="50"/>
                    <a:pt x="244" y="50"/>
                    <a:pt x="243" y="50"/>
                  </a:cubicBezTo>
                  <a:close/>
                  <a:moveTo>
                    <a:pt x="188" y="147"/>
                  </a:moveTo>
                  <a:cubicBezTo>
                    <a:pt x="188" y="147"/>
                    <a:pt x="188" y="147"/>
                    <a:pt x="188" y="147"/>
                  </a:cubicBezTo>
                  <a:cubicBezTo>
                    <a:pt x="188" y="147"/>
                    <a:pt x="188" y="147"/>
                    <a:pt x="188" y="147"/>
                  </a:cubicBezTo>
                  <a:cubicBezTo>
                    <a:pt x="188" y="147"/>
                    <a:pt x="188" y="147"/>
                    <a:pt x="188" y="147"/>
                  </a:cubicBezTo>
                  <a:cubicBezTo>
                    <a:pt x="188" y="147"/>
                    <a:pt x="188" y="147"/>
                    <a:pt x="188" y="147"/>
                  </a:cubicBezTo>
                  <a:close/>
                  <a:moveTo>
                    <a:pt x="174" y="94"/>
                  </a:moveTo>
                  <a:cubicBezTo>
                    <a:pt x="174" y="94"/>
                    <a:pt x="174" y="94"/>
                    <a:pt x="174" y="94"/>
                  </a:cubicBezTo>
                  <a:cubicBezTo>
                    <a:pt x="174" y="94"/>
                    <a:pt x="174" y="94"/>
                    <a:pt x="174" y="94"/>
                  </a:cubicBezTo>
                  <a:cubicBezTo>
                    <a:pt x="174" y="94"/>
                    <a:pt x="174" y="93"/>
                    <a:pt x="174" y="93"/>
                  </a:cubicBezTo>
                  <a:cubicBezTo>
                    <a:pt x="174" y="93"/>
                    <a:pt x="174" y="93"/>
                    <a:pt x="174" y="93"/>
                  </a:cubicBezTo>
                  <a:cubicBezTo>
                    <a:pt x="174" y="93"/>
                    <a:pt x="174" y="94"/>
                    <a:pt x="174" y="94"/>
                  </a:cubicBezTo>
                  <a:close/>
                  <a:moveTo>
                    <a:pt x="135" y="175"/>
                  </a:moveTo>
                  <a:cubicBezTo>
                    <a:pt x="135" y="175"/>
                    <a:pt x="135" y="175"/>
                    <a:pt x="135" y="175"/>
                  </a:cubicBezTo>
                  <a:cubicBezTo>
                    <a:pt x="135" y="175"/>
                    <a:pt x="135" y="175"/>
                    <a:pt x="135" y="175"/>
                  </a:cubicBezTo>
                  <a:cubicBezTo>
                    <a:pt x="135" y="175"/>
                    <a:pt x="135" y="175"/>
                    <a:pt x="135" y="175"/>
                  </a:cubicBezTo>
                  <a:cubicBezTo>
                    <a:pt x="135" y="175"/>
                    <a:pt x="135" y="175"/>
                    <a:pt x="135" y="175"/>
                  </a:cubicBezTo>
                  <a:close/>
                  <a:moveTo>
                    <a:pt x="232" y="163"/>
                  </a:moveTo>
                  <a:cubicBezTo>
                    <a:pt x="231" y="163"/>
                    <a:pt x="231" y="163"/>
                    <a:pt x="231" y="163"/>
                  </a:cubicBezTo>
                  <a:cubicBezTo>
                    <a:pt x="231" y="163"/>
                    <a:pt x="231" y="163"/>
                    <a:pt x="231" y="163"/>
                  </a:cubicBezTo>
                  <a:cubicBezTo>
                    <a:pt x="231" y="164"/>
                    <a:pt x="231" y="164"/>
                    <a:pt x="231" y="164"/>
                  </a:cubicBezTo>
                  <a:cubicBezTo>
                    <a:pt x="231" y="163"/>
                    <a:pt x="231" y="163"/>
                    <a:pt x="232" y="163"/>
                  </a:cubicBezTo>
                  <a:close/>
                  <a:moveTo>
                    <a:pt x="177" y="100"/>
                  </a:moveTo>
                  <a:cubicBezTo>
                    <a:pt x="176" y="100"/>
                    <a:pt x="176" y="100"/>
                    <a:pt x="176" y="100"/>
                  </a:cubicBezTo>
                  <a:cubicBezTo>
                    <a:pt x="176" y="101"/>
                    <a:pt x="176" y="101"/>
                    <a:pt x="176" y="101"/>
                  </a:cubicBezTo>
                  <a:cubicBezTo>
                    <a:pt x="176" y="101"/>
                    <a:pt x="176" y="101"/>
                    <a:pt x="176" y="101"/>
                  </a:cubicBezTo>
                  <a:cubicBezTo>
                    <a:pt x="176" y="101"/>
                    <a:pt x="176" y="101"/>
                    <a:pt x="177"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EC068CF6-D4A8-4AB6-9C92-3CCED051D9E7}"/>
                </a:ext>
              </a:extLst>
            </p:cNvPr>
            <p:cNvSpPr>
              <a:spLocks/>
            </p:cNvSpPr>
            <p:nvPr/>
          </p:nvSpPr>
          <p:spPr bwMode="auto">
            <a:xfrm>
              <a:off x="2282825" y="2422526"/>
              <a:ext cx="96837" cy="153988"/>
            </a:xfrm>
            <a:custGeom>
              <a:avLst/>
              <a:gdLst>
                <a:gd name="T0" fmla="*/ 0 w 30"/>
                <a:gd name="T1" fmla="*/ 42 h 47"/>
                <a:gd name="T2" fmla="*/ 2 w 30"/>
                <a:gd name="T3" fmla="*/ 35 h 47"/>
                <a:gd name="T4" fmla="*/ 3 w 30"/>
                <a:gd name="T5" fmla="*/ 25 h 47"/>
                <a:gd name="T6" fmla="*/ 9 w 30"/>
                <a:gd name="T7" fmla="*/ 13 h 47"/>
                <a:gd name="T8" fmla="*/ 17 w 30"/>
                <a:gd name="T9" fmla="*/ 5 h 47"/>
                <a:gd name="T10" fmla="*/ 26 w 30"/>
                <a:gd name="T11" fmla="*/ 0 h 47"/>
                <a:gd name="T12" fmla="*/ 29 w 30"/>
                <a:gd name="T13" fmla="*/ 0 h 47"/>
                <a:gd name="T14" fmla="*/ 29 w 30"/>
                <a:gd name="T15" fmla="*/ 3 h 47"/>
                <a:gd name="T16" fmla="*/ 27 w 30"/>
                <a:gd name="T17" fmla="*/ 4 h 47"/>
                <a:gd name="T18" fmla="*/ 20 w 30"/>
                <a:gd name="T19" fmla="*/ 7 h 47"/>
                <a:gd name="T20" fmla="*/ 8 w 30"/>
                <a:gd name="T21" fmla="*/ 18 h 47"/>
                <a:gd name="T22" fmla="*/ 5 w 30"/>
                <a:gd name="T23" fmla="*/ 28 h 47"/>
                <a:gd name="T24" fmla="*/ 4 w 30"/>
                <a:gd name="T25" fmla="*/ 39 h 47"/>
                <a:gd name="T26" fmla="*/ 4 w 30"/>
                <a:gd name="T27" fmla="*/ 42 h 47"/>
                <a:gd name="T28" fmla="*/ 5 w 30"/>
                <a:gd name="T29" fmla="*/ 43 h 47"/>
                <a:gd name="T30" fmla="*/ 5 w 30"/>
                <a:gd name="T31" fmla="*/ 46 h 47"/>
                <a:gd name="T32" fmla="*/ 3 w 30"/>
                <a:gd name="T33" fmla="*/ 47 h 47"/>
                <a:gd name="T34" fmla="*/ 1 w 30"/>
                <a:gd name="T35" fmla="*/ 45 h 47"/>
                <a:gd name="T36" fmla="*/ 0 w 30"/>
                <a:gd name="T3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47">
                  <a:moveTo>
                    <a:pt x="0" y="42"/>
                  </a:moveTo>
                  <a:cubicBezTo>
                    <a:pt x="1" y="40"/>
                    <a:pt x="1" y="37"/>
                    <a:pt x="2" y="35"/>
                  </a:cubicBezTo>
                  <a:cubicBezTo>
                    <a:pt x="2" y="32"/>
                    <a:pt x="3" y="29"/>
                    <a:pt x="3" y="25"/>
                  </a:cubicBezTo>
                  <a:cubicBezTo>
                    <a:pt x="4" y="21"/>
                    <a:pt x="6" y="17"/>
                    <a:pt x="9" y="13"/>
                  </a:cubicBezTo>
                  <a:cubicBezTo>
                    <a:pt x="11" y="10"/>
                    <a:pt x="14" y="7"/>
                    <a:pt x="17" y="5"/>
                  </a:cubicBezTo>
                  <a:cubicBezTo>
                    <a:pt x="20" y="4"/>
                    <a:pt x="23" y="2"/>
                    <a:pt x="26" y="0"/>
                  </a:cubicBezTo>
                  <a:cubicBezTo>
                    <a:pt x="27" y="0"/>
                    <a:pt x="28" y="0"/>
                    <a:pt x="29" y="0"/>
                  </a:cubicBezTo>
                  <a:cubicBezTo>
                    <a:pt x="30" y="1"/>
                    <a:pt x="30" y="2"/>
                    <a:pt x="29" y="3"/>
                  </a:cubicBezTo>
                  <a:cubicBezTo>
                    <a:pt x="29" y="4"/>
                    <a:pt x="28" y="4"/>
                    <a:pt x="27" y="4"/>
                  </a:cubicBezTo>
                  <a:cubicBezTo>
                    <a:pt x="25" y="4"/>
                    <a:pt x="22" y="5"/>
                    <a:pt x="20" y="7"/>
                  </a:cubicBezTo>
                  <a:cubicBezTo>
                    <a:pt x="15" y="9"/>
                    <a:pt x="11" y="13"/>
                    <a:pt x="8" y="18"/>
                  </a:cubicBezTo>
                  <a:cubicBezTo>
                    <a:pt x="7" y="21"/>
                    <a:pt x="6" y="25"/>
                    <a:pt x="5" y="28"/>
                  </a:cubicBezTo>
                  <a:cubicBezTo>
                    <a:pt x="4" y="32"/>
                    <a:pt x="4" y="36"/>
                    <a:pt x="4" y="39"/>
                  </a:cubicBezTo>
                  <a:cubicBezTo>
                    <a:pt x="4" y="40"/>
                    <a:pt x="4" y="41"/>
                    <a:pt x="4" y="42"/>
                  </a:cubicBezTo>
                  <a:cubicBezTo>
                    <a:pt x="4" y="42"/>
                    <a:pt x="5" y="43"/>
                    <a:pt x="5" y="43"/>
                  </a:cubicBezTo>
                  <a:cubicBezTo>
                    <a:pt x="6" y="44"/>
                    <a:pt x="6" y="45"/>
                    <a:pt x="5" y="46"/>
                  </a:cubicBezTo>
                  <a:cubicBezTo>
                    <a:pt x="5" y="46"/>
                    <a:pt x="4" y="47"/>
                    <a:pt x="3" y="47"/>
                  </a:cubicBezTo>
                  <a:cubicBezTo>
                    <a:pt x="2" y="47"/>
                    <a:pt x="1" y="46"/>
                    <a:pt x="1" y="45"/>
                  </a:cubicBezTo>
                  <a:cubicBezTo>
                    <a:pt x="1" y="44"/>
                    <a:pt x="1" y="43"/>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D705A5C8-B223-423B-9832-BA601F8E2033}"/>
                </a:ext>
              </a:extLst>
            </p:cNvPr>
            <p:cNvSpPr>
              <a:spLocks/>
            </p:cNvSpPr>
            <p:nvPr/>
          </p:nvSpPr>
          <p:spPr bwMode="auto">
            <a:xfrm>
              <a:off x="2259013" y="2597151"/>
              <a:ext cx="73025" cy="98425"/>
            </a:xfrm>
            <a:custGeom>
              <a:avLst/>
              <a:gdLst>
                <a:gd name="T0" fmla="*/ 0 w 22"/>
                <a:gd name="T1" fmla="*/ 6 h 30"/>
                <a:gd name="T2" fmla="*/ 1 w 22"/>
                <a:gd name="T3" fmla="*/ 1 h 30"/>
                <a:gd name="T4" fmla="*/ 3 w 22"/>
                <a:gd name="T5" fmla="*/ 0 h 30"/>
                <a:gd name="T6" fmla="*/ 5 w 22"/>
                <a:gd name="T7" fmla="*/ 2 h 30"/>
                <a:gd name="T8" fmla="*/ 4 w 22"/>
                <a:gd name="T9" fmla="*/ 4 h 30"/>
                <a:gd name="T10" fmla="*/ 3 w 22"/>
                <a:gd name="T11" fmla="*/ 7 h 30"/>
                <a:gd name="T12" fmla="*/ 4 w 22"/>
                <a:gd name="T13" fmla="*/ 13 h 30"/>
                <a:gd name="T14" fmla="*/ 11 w 22"/>
                <a:gd name="T15" fmla="*/ 22 h 30"/>
                <a:gd name="T16" fmla="*/ 20 w 22"/>
                <a:gd name="T17" fmla="*/ 25 h 30"/>
                <a:gd name="T18" fmla="*/ 22 w 22"/>
                <a:gd name="T19" fmla="*/ 27 h 30"/>
                <a:gd name="T20" fmla="*/ 20 w 22"/>
                <a:gd name="T21" fmla="*/ 30 h 30"/>
                <a:gd name="T22" fmla="*/ 19 w 22"/>
                <a:gd name="T23" fmla="*/ 29 h 30"/>
                <a:gd name="T24" fmla="*/ 12 w 22"/>
                <a:gd name="T25" fmla="*/ 25 h 30"/>
                <a:gd name="T26" fmla="*/ 8 w 22"/>
                <a:gd name="T27" fmla="*/ 22 h 30"/>
                <a:gd name="T28" fmla="*/ 2 w 22"/>
                <a:gd name="T29" fmla="*/ 14 h 30"/>
                <a:gd name="T30" fmla="*/ 0 w 22"/>
                <a:gd name="T31" fmla="*/ 7 h 30"/>
                <a:gd name="T32" fmla="*/ 0 w 22"/>
                <a:gd name="T3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0">
                  <a:moveTo>
                    <a:pt x="0" y="6"/>
                  </a:moveTo>
                  <a:cubicBezTo>
                    <a:pt x="0" y="5"/>
                    <a:pt x="0" y="3"/>
                    <a:pt x="1" y="1"/>
                  </a:cubicBezTo>
                  <a:cubicBezTo>
                    <a:pt x="1" y="0"/>
                    <a:pt x="2" y="0"/>
                    <a:pt x="3" y="0"/>
                  </a:cubicBezTo>
                  <a:cubicBezTo>
                    <a:pt x="4" y="0"/>
                    <a:pt x="5" y="1"/>
                    <a:pt x="5" y="2"/>
                  </a:cubicBezTo>
                  <a:cubicBezTo>
                    <a:pt x="5" y="3"/>
                    <a:pt x="5" y="3"/>
                    <a:pt x="4" y="4"/>
                  </a:cubicBezTo>
                  <a:cubicBezTo>
                    <a:pt x="3" y="4"/>
                    <a:pt x="3" y="6"/>
                    <a:pt x="3" y="7"/>
                  </a:cubicBezTo>
                  <a:cubicBezTo>
                    <a:pt x="2" y="9"/>
                    <a:pt x="3" y="11"/>
                    <a:pt x="4" y="13"/>
                  </a:cubicBezTo>
                  <a:cubicBezTo>
                    <a:pt x="6" y="17"/>
                    <a:pt x="8" y="20"/>
                    <a:pt x="11" y="22"/>
                  </a:cubicBezTo>
                  <a:cubicBezTo>
                    <a:pt x="14" y="24"/>
                    <a:pt x="17" y="25"/>
                    <a:pt x="20" y="25"/>
                  </a:cubicBezTo>
                  <a:cubicBezTo>
                    <a:pt x="21" y="25"/>
                    <a:pt x="22" y="26"/>
                    <a:pt x="22" y="27"/>
                  </a:cubicBezTo>
                  <a:cubicBezTo>
                    <a:pt x="22" y="28"/>
                    <a:pt x="22" y="29"/>
                    <a:pt x="20" y="30"/>
                  </a:cubicBezTo>
                  <a:cubicBezTo>
                    <a:pt x="20" y="30"/>
                    <a:pt x="19" y="30"/>
                    <a:pt x="19" y="29"/>
                  </a:cubicBezTo>
                  <a:cubicBezTo>
                    <a:pt x="16" y="28"/>
                    <a:pt x="14" y="27"/>
                    <a:pt x="12" y="25"/>
                  </a:cubicBezTo>
                  <a:cubicBezTo>
                    <a:pt x="11" y="24"/>
                    <a:pt x="10" y="24"/>
                    <a:pt x="8" y="22"/>
                  </a:cubicBezTo>
                  <a:cubicBezTo>
                    <a:pt x="6" y="20"/>
                    <a:pt x="4" y="18"/>
                    <a:pt x="2" y="14"/>
                  </a:cubicBezTo>
                  <a:cubicBezTo>
                    <a:pt x="1" y="12"/>
                    <a:pt x="0" y="10"/>
                    <a:pt x="0" y="7"/>
                  </a:cubicBezTo>
                  <a:cubicBezTo>
                    <a:pt x="0" y="7"/>
                    <a:pt x="0" y="7"/>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8">
              <a:extLst>
                <a:ext uri="{FF2B5EF4-FFF2-40B4-BE49-F238E27FC236}">
                  <a16:creationId xmlns:a16="http://schemas.microsoft.com/office/drawing/2014/main" id="{D97BF4D3-3409-4ABC-B455-75645C66E460}"/>
                </a:ext>
              </a:extLst>
            </p:cNvPr>
            <p:cNvSpPr>
              <a:spLocks/>
            </p:cNvSpPr>
            <p:nvPr/>
          </p:nvSpPr>
          <p:spPr bwMode="auto">
            <a:xfrm>
              <a:off x="2544763" y="2517776"/>
              <a:ext cx="55562" cy="144463"/>
            </a:xfrm>
            <a:custGeom>
              <a:avLst/>
              <a:gdLst>
                <a:gd name="T0" fmla="*/ 1 w 17"/>
                <a:gd name="T1" fmla="*/ 41 h 44"/>
                <a:gd name="T2" fmla="*/ 1 w 17"/>
                <a:gd name="T3" fmla="*/ 37 h 44"/>
                <a:gd name="T4" fmla="*/ 7 w 17"/>
                <a:gd name="T5" fmla="*/ 17 h 44"/>
                <a:gd name="T6" fmla="*/ 11 w 17"/>
                <a:gd name="T7" fmla="*/ 8 h 44"/>
                <a:gd name="T8" fmla="*/ 13 w 17"/>
                <a:gd name="T9" fmla="*/ 2 h 44"/>
                <a:gd name="T10" fmla="*/ 15 w 17"/>
                <a:gd name="T11" fmla="*/ 0 h 44"/>
                <a:gd name="T12" fmla="*/ 17 w 17"/>
                <a:gd name="T13" fmla="*/ 2 h 44"/>
                <a:gd name="T14" fmla="*/ 16 w 17"/>
                <a:gd name="T15" fmla="*/ 4 h 44"/>
                <a:gd name="T16" fmla="*/ 12 w 17"/>
                <a:gd name="T17" fmla="*/ 9 h 44"/>
                <a:gd name="T18" fmla="*/ 5 w 17"/>
                <a:gd name="T19" fmla="*/ 29 h 44"/>
                <a:gd name="T20" fmla="*/ 4 w 17"/>
                <a:gd name="T21" fmla="*/ 39 h 44"/>
                <a:gd name="T22" fmla="*/ 5 w 17"/>
                <a:gd name="T23" fmla="*/ 42 h 44"/>
                <a:gd name="T24" fmla="*/ 1 w 17"/>
                <a:gd name="T25" fmla="*/ 43 h 44"/>
                <a:gd name="T26" fmla="*/ 1 w 17"/>
                <a:gd name="T2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44">
                  <a:moveTo>
                    <a:pt x="1" y="41"/>
                  </a:moveTo>
                  <a:cubicBezTo>
                    <a:pt x="1" y="40"/>
                    <a:pt x="1" y="38"/>
                    <a:pt x="1" y="37"/>
                  </a:cubicBezTo>
                  <a:cubicBezTo>
                    <a:pt x="3" y="30"/>
                    <a:pt x="4" y="24"/>
                    <a:pt x="7" y="17"/>
                  </a:cubicBezTo>
                  <a:cubicBezTo>
                    <a:pt x="8" y="14"/>
                    <a:pt x="9" y="11"/>
                    <a:pt x="11" y="8"/>
                  </a:cubicBezTo>
                  <a:cubicBezTo>
                    <a:pt x="12" y="6"/>
                    <a:pt x="12" y="4"/>
                    <a:pt x="13" y="2"/>
                  </a:cubicBezTo>
                  <a:cubicBezTo>
                    <a:pt x="13" y="1"/>
                    <a:pt x="14" y="0"/>
                    <a:pt x="15" y="0"/>
                  </a:cubicBezTo>
                  <a:cubicBezTo>
                    <a:pt x="16" y="1"/>
                    <a:pt x="16" y="1"/>
                    <a:pt x="17" y="2"/>
                  </a:cubicBezTo>
                  <a:cubicBezTo>
                    <a:pt x="17" y="3"/>
                    <a:pt x="17" y="3"/>
                    <a:pt x="16" y="4"/>
                  </a:cubicBezTo>
                  <a:cubicBezTo>
                    <a:pt x="15" y="5"/>
                    <a:pt x="13" y="7"/>
                    <a:pt x="12" y="9"/>
                  </a:cubicBezTo>
                  <a:cubicBezTo>
                    <a:pt x="9" y="15"/>
                    <a:pt x="7" y="22"/>
                    <a:pt x="5" y="29"/>
                  </a:cubicBezTo>
                  <a:cubicBezTo>
                    <a:pt x="5" y="32"/>
                    <a:pt x="5" y="36"/>
                    <a:pt x="4" y="39"/>
                  </a:cubicBezTo>
                  <a:cubicBezTo>
                    <a:pt x="4" y="40"/>
                    <a:pt x="5" y="41"/>
                    <a:pt x="5" y="42"/>
                  </a:cubicBezTo>
                  <a:cubicBezTo>
                    <a:pt x="4" y="43"/>
                    <a:pt x="3" y="44"/>
                    <a:pt x="1" y="43"/>
                  </a:cubicBezTo>
                  <a:cubicBezTo>
                    <a:pt x="1" y="43"/>
                    <a:pt x="0" y="42"/>
                    <a:pt x="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9">
              <a:extLst>
                <a:ext uri="{FF2B5EF4-FFF2-40B4-BE49-F238E27FC236}">
                  <a16:creationId xmlns:a16="http://schemas.microsoft.com/office/drawing/2014/main" id="{0BB9AB26-E4D5-42DF-9C10-DFF0B6891EF0}"/>
                </a:ext>
              </a:extLst>
            </p:cNvPr>
            <p:cNvSpPr>
              <a:spLocks/>
            </p:cNvSpPr>
            <p:nvPr/>
          </p:nvSpPr>
          <p:spPr bwMode="auto">
            <a:xfrm>
              <a:off x="2582863" y="2763838"/>
              <a:ext cx="79375" cy="58738"/>
            </a:xfrm>
            <a:custGeom>
              <a:avLst/>
              <a:gdLst>
                <a:gd name="T0" fmla="*/ 2 w 24"/>
                <a:gd name="T1" fmla="*/ 0 h 18"/>
                <a:gd name="T2" fmla="*/ 4 w 24"/>
                <a:gd name="T3" fmla="*/ 2 h 18"/>
                <a:gd name="T4" fmla="*/ 4 w 24"/>
                <a:gd name="T5" fmla="*/ 4 h 18"/>
                <a:gd name="T6" fmla="*/ 4 w 24"/>
                <a:gd name="T7" fmla="*/ 5 h 18"/>
                <a:gd name="T8" fmla="*/ 6 w 24"/>
                <a:gd name="T9" fmla="*/ 8 h 18"/>
                <a:gd name="T10" fmla="*/ 10 w 24"/>
                <a:gd name="T11" fmla="*/ 11 h 18"/>
                <a:gd name="T12" fmla="*/ 18 w 24"/>
                <a:gd name="T13" fmla="*/ 14 h 18"/>
                <a:gd name="T14" fmla="*/ 21 w 24"/>
                <a:gd name="T15" fmla="*/ 14 h 18"/>
                <a:gd name="T16" fmla="*/ 24 w 24"/>
                <a:gd name="T17" fmla="*/ 16 h 18"/>
                <a:gd name="T18" fmla="*/ 21 w 24"/>
                <a:gd name="T19" fmla="*/ 18 h 18"/>
                <a:gd name="T20" fmla="*/ 8 w 24"/>
                <a:gd name="T21" fmla="*/ 12 h 18"/>
                <a:gd name="T22" fmla="*/ 6 w 24"/>
                <a:gd name="T23" fmla="*/ 10 h 18"/>
                <a:gd name="T24" fmla="*/ 2 w 24"/>
                <a:gd name="T25" fmla="*/ 4 h 18"/>
                <a:gd name="T26" fmla="*/ 1 w 24"/>
                <a:gd name="T27" fmla="*/ 2 h 18"/>
                <a:gd name="T28" fmla="*/ 2 w 24"/>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8">
                  <a:moveTo>
                    <a:pt x="2" y="0"/>
                  </a:moveTo>
                  <a:cubicBezTo>
                    <a:pt x="4" y="0"/>
                    <a:pt x="5" y="1"/>
                    <a:pt x="4" y="2"/>
                  </a:cubicBezTo>
                  <a:cubicBezTo>
                    <a:pt x="4" y="2"/>
                    <a:pt x="4" y="3"/>
                    <a:pt x="4" y="4"/>
                  </a:cubicBezTo>
                  <a:cubicBezTo>
                    <a:pt x="4" y="4"/>
                    <a:pt x="4" y="5"/>
                    <a:pt x="4" y="5"/>
                  </a:cubicBezTo>
                  <a:cubicBezTo>
                    <a:pt x="5" y="6"/>
                    <a:pt x="6" y="7"/>
                    <a:pt x="6" y="8"/>
                  </a:cubicBezTo>
                  <a:cubicBezTo>
                    <a:pt x="8" y="9"/>
                    <a:pt x="9" y="10"/>
                    <a:pt x="10" y="11"/>
                  </a:cubicBezTo>
                  <a:cubicBezTo>
                    <a:pt x="13" y="13"/>
                    <a:pt x="15" y="13"/>
                    <a:pt x="18" y="14"/>
                  </a:cubicBezTo>
                  <a:cubicBezTo>
                    <a:pt x="19" y="14"/>
                    <a:pt x="20" y="14"/>
                    <a:pt x="21" y="14"/>
                  </a:cubicBezTo>
                  <a:cubicBezTo>
                    <a:pt x="23" y="14"/>
                    <a:pt x="24" y="15"/>
                    <a:pt x="24" y="16"/>
                  </a:cubicBezTo>
                  <a:cubicBezTo>
                    <a:pt x="23" y="18"/>
                    <a:pt x="22" y="18"/>
                    <a:pt x="21" y="18"/>
                  </a:cubicBezTo>
                  <a:cubicBezTo>
                    <a:pt x="16" y="17"/>
                    <a:pt x="12" y="15"/>
                    <a:pt x="8" y="12"/>
                  </a:cubicBezTo>
                  <a:cubicBezTo>
                    <a:pt x="7" y="11"/>
                    <a:pt x="6" y="11"/>
                    <a:pt x="6" y="10"/>
                  </a:cubicBezTo>
                  <a:cubicBezTo>
                    <a:pt x="4" y="8"/>
                    <a:pt x="3" y="6"/>
                    <a:pt x="2" y="4"/>
                  </a:cubicBezTo>
                  <a:cubicBezTo>
                    <a:pt x="1" y="3"/>
                    <a:pt x="1" y="3"/>
                    <a:pt x="1"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0">
              <a:extLst>
                <a:ext uri="{FF2B5EF4-FFF2-40B4-BE49-F238E27FC236}">
                  <a16:creationId xmlns:a16="http://schemas.microsoft.com/office/drawing/2014/main" id="{05866A98-62EA-4A5C-932B-A8047A0A6B84}"/>
                </a:ext>
              </a:extLst>
            </p:cNvPr>
            <p:cNvSpPr>
              <a:spLocks noEditPoints="1"/>
            </p:cNvSpPr>
            <p:nvPr/>
          </p:nvSpPr>
          <p:spPr bwMode="auto">
            <a:xfrm>
              <a:off x="2747963" y="2613026"/>
              <a:ext cx="65087" cy="123825"/>
            </a:xfrm>
            <a:custGeom>
              <a:avLst/>
              <a:gdLst>
                <a:gd name="T0" fmla="*/ 11 w 20"/>
                <a:gd name="T1" fmla="*/ 33 h 38"/>
                <a:gd name="T2" fmla="*/ 7 w 20"/>
                <a:gd name="T3" fmla="*/ 33 h 38"/>
                <a:gd name="T4" fmla="*/ 6 w 20"/>
                <a:gd name="T5" fmla="*/ 29 h 38"/>
                <a:gd name="T6" fmla="*/ 9 w 20"/>
                <a:gd name="T7" fmla="*/ 27 h 38"/>
                <a:gd name="T8" fmla="*/ 10 w 20"/>
                <a:gd name="T9" fmla="*/ 27 h 38"/>
                <a:gd name="T10" fmla="*/ 9 w 20"/>
                <a:gd name="T11" fmla="*/ 25 h 38"/>
                <a:gd name="T12" fmla="*/ 10 w 20"/>
                <a:gd name="T13" fmla="*/ 24 h 38"/>
                <a:gd name="T14" fmla="*/ 11 w 20"/>
                <a:gd name="T15" fmla="*/ 19 h 38"/>
                <a:gd name="T16" fmla="*/ 12 w 20"/>
                <a:gd name="T17" fmla="*/ 14 h 38"/>
                <a:gd name="T18" fmla="*/ 13 w 20"/>
                <a:gd name="T19" fmla="*/ 11 h 38"/>
                <a:gd name="T20" fmla="*/ 14 w 20"/>
                <a:gd name="T21" fmla="*/ 10 h 38"/>
                <a:gd name="T22" fmla="*/ 15 w 20"/>
                <a:gd name="T23" fmla="*/ 11 h 38"/>
                <a:gd name="T24" fmla="*/ 15 w 20"/>
                <a:gd name="T25" fmla="*/ 13 h 38"/>
                <a:gd name="T26" fmla="*/ 13 w 20"/>
                <a:gd name="T27" fmla="*/ 15 h 38"/>
                <a:gd name="T28" fmla="*/ 11 w 20"/>
                <a:gd name="T29" fmla="*/ 23 h 38"/>
                <a:gd name="T30" fmla="*/ 11 w 20"/>
                <a:gd name="T31" fmla="*/ 25 h 38"/>
                <a:gd name="T32" fmla="*/ 13 w 20"/>
                <a:gd name="T33" fmla="*/ 25 h 38"/>
                <a:gd name="T34" fmla="*/ 15 w 20"/>
                <a:gd name="T35" fmla="*/ 17 h 38"/>
                <a:gd name="T36" fmla="*/ 16 w 20"/>
                <a:gd name="T37" fmla="*/ 4 h 38"/>
                <a:gd name="T38" fmla="*/ 16 w 20"/>
                <a:gd name="T39" fmla="*/ 1 h 38"/>
                <a:gd name="T40" fmla="*/ 17 w 20"/>
                <a:gd name="T41" fmla="*/ 0 h 38"/>
                <a:gd name="T42" fmla="*/ 18 w 20"/>
                <a:gd name="T43" fmla="*/ 1 h 38"/>
                <a:gd name="T44" fmla="*/ 19 w 20"/>
                <a:gd name="T45" fmla="*/ 3 h 38"/>
                <a:gd name="T46" fmla="*/ 17 w 20"/>
                <a:gd name="T47" fmla="*/ 25 h 38"/>
                <a:gd name="T48" fmla="*/ 14 w 20"/>
                <a:gd name="T49" fmla="*/ 32 h 38"/>
                <a:gd name="T50" fmla="*/ 14 w 20"/>
                <a:gd name="T51" fmla="*/ 33 h 38"/>
                <a:gd name="T52" fmla="*/ 15 w 20"/>
                <a:gd name="T53" fmla="*/ 32 h 38"/>
                <a:gd name="T54" fmla="*/ 18 w 20"/>
                <a:gd name="T55" fmla="*/ 24 h 38"/>
                <a:gd name="T56" fmla="*/ 18 w 20"/>
                <a:gd name="T57" fmla="*/ 23 h 38"/>
                <a:gd name="T58" fmla="*/ 19 w 20"/>
                <a:gd name="T59" fmla="*/ 23 h 38"/>
                <a:gd name="T60" fmla="*/ 19 w 20"/>
                <a:gd name="T61" fmla="*/ 24 h 38"/>
                <a:gd name="T62" fmla="*/ 17 w 20"/>
                <a:gd name="T63" fmla="*/ 30 h 38"/>
                <a:gd name="T64" fmla="*/ 14 w 20"/>
                <a:gd name="T65" fmla="*/ 36 h 38"/>
                <a:gd name="T66" fmla="*/ 11 w 20"/>
                <a:gd name="T67" fmla="*/ 36 h 38"/>
                <a:gd name="T68" fmla="*/ 9 w 20"/>
                <a:gd name="T69" fmla="*/ 37 h 38"/>
                <a:gd name="T70" fmla="*/ 5 w 20"/>
                <a:gd name="T71" fmla="*/ 37 h 38"/>
                <a:gd name="T72" fmla="*/ 1 w 20"/>
                <a:gd name="T73" fmla="*/ 32 h 38"/>
                <a:gd name="T74" fmla="*/ 0 w 20"/>
                <a:gd name="T75" fmla="*/ 24 h 38"/>
                <a:gd name="T76" fmla="*/ 0 w 20"/>
                <a:gd name="T77" fmla="*/ 13 h 38"/>
                <a:gd name="T78" fmla="*/ 0 w 20"/>
                <a:gd name="T79" fmla="*/ 10 h 38"/>
                <a:gd name="T80" fmla="*/ 1 w 20"/>
                <a:gd name="T81" fmla="*/ 8 h 38"/>
                <a:gd name="T82" fmla="*/ 4 w 20"/>
                <a:gd name="T83" fmla="*/ 8 h 38"/>
                <a:gd name="T84" fmla="*/ 5 w 20"/>
                <a:gd name="T85" fmla="*/ 10 h 38"/>
                <a:gd name="T86" fmla="*/ 2 w 20"/>
                <a:gd name="T87" fmla="*/ 21 h 38"/>
                <a:gd name="T88" fmla="*/ 2 w 20"/>
                <a:gd name="T89" fmla="*/ 24 h 38"/>
                <a:gd name="T90" fmla="*/ 3 w 20"/>
                <a:gd name="T91" fmla="*/ 31 h 38"/>
                <a:gd name="T92" fmla="*/ 6 w 20"/>
                <a:gd name="T93" fmla="*/ 34 h 38"/>
                <a:gd name="T94" fmla="*/ 9 w 20"/>
                <a:gd name="T95" fmla="*/ 35 h 38"/>
                <a:gd name="T96" fmla="*/ 11 w 20"/>
                <a:gd name="T97" fmla="*/ 33 h 38"/>
                <a:gd name="T98" fmla="*/ 11 w 20"/>
                <a:gd name="T99" fmla="*/ 33 h 38"/>
                <a:gd name="T100" fmla="*/ 11 w 20"/>
                <a:gd name="T101" fmla="*/ 29 h 38"/>
                <a:gd name="T102" fmla="*/ 12 w 20"/>
                <a:gd name="T103" fmla="*/ 28 h 38"/>
                <a:gd name="T104" fmla="*/ 10 w 20"/>
                <a:gd name="T105" fmla="*/ 28 h 38"/>
                <a:gd name="T106" fmla="*/ 11 w 20"/>
                <a:gd name="T107"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 h="38">
                  <a:moveTo>
                    <a:pt x="11" y="33"/>
                  </a:moveTo>
                  <a:cubicBezTo>
                    <a:pt x="9" y="34"/>
                    <a:pt x="8" y="34"/>
                    <a:pt x="7" y="33"/>
                  </a:cubicBezTo>
                  <a:cubicBezTo>
                    <a:pt x="7" y="32"/>
                    <a:pt x="6" y="30"/>
                    <a:pt x="6" y="29"/>
                  </a:cubicBezTo>
                  <a:cubicBezTo>
                    <a:pt x="7" y="28"/>
                    <a:pt x="8" y="27"/>
                    <a:pt x="9" y="27"/>
                  </a:cubicBezTo>
                  <a:cubicBezTo>
                    <a:pt x="9" y="27"/>
                    <a:pt x="9" y="27"/>
                    <a:pt x="10" y="27"/>
                  </a:cubicBezTo>
                  <a:cubicBezTo>
                    <a:pt x="10" y="27"/>
                    <a:pt x="9" y="26"/>
                    <a:pt x="9" y="25"/>
                  </a:cubicBezTo>
                  <a:cubicBezTo>
                    <a:pt x="9" y="25"/>
                    <a:pt x="10" y="24"/>
                    <a:pt x="10" y="24"/>
                  </a:cubicBezTo>
                  <a:cubicBezTo>
                    <a:pt x="10" y="22"/>
                    <a:pt x="10" y="20"/>
                    <a:pt x="11" y="19"/>
                  </a:cubicBezTo>
                  <a:cubicBezTo>
                    <a:pt x="11" y="17"/>
                    <a:pt x="11" y="16"/>
                    <a:pt x="12" y="14"/>
                  </a:cubicBezTo>
                  <a:cubicBezTo>
                    <a:pt x="12" y="13"/>
                    <a:pt x="12" y="12"/>
                    <a:pt x="13" y="11"/>
                  </a:cubicBezTo>
                  <a:cubicBezTo>
                    <a:pt x="13" y="10"/>
                    <a:pt x="13" y="10"/>
                    <a:pt x="14" y="10"/>
                  </a:cubicBezTo>
                  <a:cubicBezTo>
                    <a:pt x="15" y="10"/>
                    <a:pt x="15" y="10"/>
                    <a:pt x="15" y="11"/>
                  </a:cubicBezTo>
                  <a:cubicBezTo>
                    <a:pt x="15" y="12"/>
                    <a:pt x="15" y="12"/>
                    <a:pt x="15" y="13"/>
                  </a:cubicBezTo>
                  <a:cubicBezTo>
                    <a:pt x="14" y="13"/>
                    <a:pt x="13" y="14"/>
                    <a:pt x="13" y="15"/>
                  </a:cubicBezTo>
                  <a:cubicBezTo>
                    <a:pt x="12" y="18"/>
                    <a:pt x="12" y="20"/>
                    <a:pt x="11" y="23"/>
                  </a:cubicBezTo>
                  <a:cubicBezTo>
                    <a:pt x="11" y="24"/>
                    <a:pt x="11" y="24"/>
                    <a:pt x="11" y="25"/>
                  </a:cubicBezTo>
                  <a:cubicBezTo>
                    <a:pt x="12" y="25"/>
                    <a:pt x="12" y="25"/>
                    <a:pt x="13" y="25"/>
                  </a:cubicBezTo>
                  <a:cubicBezTo>
                    <a:pt x="14" y="23"/>
                    <a:pt x="15" y="20"/>
                    <a:pt x="15" y="17"/>
                  </a:cubicBezTo>
                  <a:cubicBezTo>
                    <a:pt x="16" y="12"/>
                    <a:pt x="16" y="8"/>
                    <a:pt x="16" y="4"/>
                  </a:cubicBezTo>
                  <a:cubicBezTo>
                    <a:pt x="16" y="3"/>
                    <a:pt x="16" y="2"/>
                    <a:pt x="16" y="1"/>
                  </a:cubicBezTo>
                  <a:cubicBezTo>
                    <a:pt x="16" y="1"/>
                    <a:pt x="17" y="0"/>
                    <a:pt x="17" y="0"/>
                  </a:cubicBezTo>
                  <a:cubicBezTo>
                    <a:pt x="18" y="0"/>
                    <a:pt x="18" y="1"/>
                    <a:pt x="18" y="1"/>
                  </a:cubicBezTo>
                  <a:cubicBezTo>
                    <a:pt x="19" y="2"/>
                    <a:pt x="19" y="3"/>
                    <a:pt x="19" y="3"/>
                  </a:cubicBezTo>
                  <a:cubicBezTo>
                    <a:pt x="18" y="10"/>
                    <a:pt x="18" y="18"/>
                    <a:pt x="17" y="25"/>
                  </a:cubicBezTo>
                  <a:cubicBezTo>
                    <a:pt x="16" y="28"/>
                    <a:pt x="15" y="30"/>
                    <a:pt x="14" y="32"/>
                  </a:cubicBezTo>
                  <a:cubicBezTo>
                    <a:pt x="14" y="33"/>
                    <a:pt x="14" y="33"/>
                    <a:pt x="14" y="33"/>
                  </a:cubicBezTo>
                  <a:cubicBezTo>
                    <a:pt x="15" y="32"/>
                    <a:pt x="15" y="32"/>
                    <a:pt x="15" y="32"/>
                  </a:cubicBezTo>
                  <a:cubicBezTo>
                    <a:pt x="17" y="29"/>
                    <a:pt x="18" y="27"/>
                    <a:pt x="18" y="24"/>
                  </a:cubicBezTo>
                  <a:cubicBezTo>
                    <a:pt x="18" y="24"/>
                    <a:pt x="18" y="23"/>
                    <a:pt x="18" y="23"/>
                  </a:cubicBezTo>
                  <a:cubicBezTo>
                    <a:pt x="19" y="23"/>
                    <a:pt x="19" y="23"/>
                    <a:pt x="19" y="23"/>
                  </a:cubicBezTo>
                  <a:cubicBezTo>
                    <a:pt x="20" y="23"/>
                    <a:pt x="20" y="24"/>
                    <a:pt x="19" y="24"/>
                  </a:cubicBezTo>
                  <a:cubicBezTo>
                    <a:pt x="19" y="26"/>
                    <a:pt x="18" y="28"/>
                    <a:pt x="17" y="30"/>
                  </a:cubicBezTo>
                  <a:cubicBezTo>
                    <a:pt x="16" y="32"/>
                    <a:pt x="15" y="34"/>
                    <a:pt x="14" y="36"/>
                  </a:cubicBezTo>
                  <a:cubicBezTo>
                    <a:pt x="13" y="37"/>
                    <a:pt x="13" y="37"/>
                    <a:pt x="11" y="36"/>
                  </a:cubicBezTo>
                  <a:cubicBezTo>
                    <a:pt x="11" y="36"/>
                    <a:pt x="10" y="37"/>
                    <a:pt x="9" y="37"/>
                  </a:cubicBezTo>
                  <a:cubicBezTo>
                    <a:pt x="8" y="38"/>
                    <a:pt x="6" y="37"/>
                    <a:pt x="5" y="37"/>
                  </a:cubicBezTo>
                  <a:cubicBezTo>
                    <a:pt x="3" y="35"/>
                    <a:pt x="2" y="34"/>
                    <a:pt x="1" y="32"/>
                  </a:cubicBezTo>
                  <a:cubicBezTo>
                    <a:pt x="0" y="29"/>
                    <a:pt x="0" y="27"/>
                    <a:pt x="0" y="24"/>
                  </a:cubicBezTo>
                  <a:cubicBezTo>
                    <a:pt x="0" y="20"/>
                    <a:pt x="0" y="17"/>
                    <a:pt x="0" y="13"/>
                  </a:cubicBezTo>
                  <a:cubicBezTo>
                    <a:pt x="0" y="12"/>
                    <a:pt x="0" y="11"/>
                    <a:pt x="0" y="10"/>
                  </a:cubicBezTo>
                  <a:cubicBezTo>
                    <a:pt x="0" y="9"/>
                    <a:pt x="0" y="8"/>
                    <a:pt x="1" y="8"/>
                  </a:cubicBezTo>
                  <a:cubicBezTo>
                    <a:pt x="2" y="7"/>
                    <a:pt x="3" y="7"/>
                    <a:pt x="4" y="8"/>
                  </a:cubicBezTo>
                  <a:cubicBezTo>
                    <a:pt x="4" y="9"/>
                    <a:pt x="5" y="9"/>
                    <a:pt x="5" y="10"/>
                  </a:cubicBezTo>
                  <a:cubicBezTo>
                    <a:pt x="3" y="14"/>
                    <a:pt x="3" y="17"/>
                    <a:pt x="2" y="21"/>
                  </a:cubicBezTo>
                  <a:cubicBezTo>
                    <a:pt x="2" y="22"/>
                    <a:pt x="2" y="23"/>
                    <a:pt x="2" y="24"/>
                  </a:cubicBezTo>
                  <a:cubicBezTo>
                    <a:pt x="2" y="27"/>
                    <a:pt x="3" y="29"/>
                    <a:pt x="3" y="31"/>
                  </a:cubicBezTo>
                  <a:cubicBezTo>
                    <a:pt x="4" y="32"/>
                    <a:pt x="5" y="33"/>
                    <a:pt x="6" y="34"/>
                  </a:cubicBezTo>
                  <a:cubicBezTo>
                    <a:pt x="7" y="35"/>
                    <a:pt x="8" y="35"/>
                    <a:pt x="9" y="35"/>
                  </a:cubicBezTo>
                  <a:cubicBezTo>
                    <a:pt x="10" y="34"/>
                    <a:pt x="10" y="34"/>
                    <a:pt x="11" y="33"/>
                  </a:cubicBezTo>
                  <a:cubicBezTo>
                    <a:pt x="11" y="33"/>
                    <a:pt x="11" y="33"/>
                    <a:pt x="11" y="33"/>
                  </a:cubicBezTo>
                  <a:close/>
                  <a:moveTo>
                    <a:pt x="11" y="29"/>
                  </a:moveTo>
                  <a:cubicBezTo>
                    <a:pt x="11" y="28"/>
                    <a:pt x="11" y="28"/>
                    <a:pt x="12" y="28"/>
                  </a:cubicBezTo>
                  <a:cubicBezTo>
                    <a:pt x="11" y="28"/>
                    <a:pt x="11" y="28"/>
                    <a:pt x="10" y="28"/>
                  </a:cubicBezTo>
                  <a:cubicBezTo>
                    <a:pt x="11" y="28"/>
                    <a:pt x="11" y="28"/>
                    <a:pt x="1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Group 13">
            <a:extLst>
              <a:ext uri="{FF2B5EF4-FFF2-40B4-BE49-F238E27FC236}">
                <a16:creationId xmlns:a16="http://schemas.microsoft.com/office/drawing/2014/main" id="{B53EA61C-0A64-4D3F-ABC1-74E001D0DF40}"/>
              </a:ext>
            </a:extLst>
          </p:cNvPr>
          <p:cNvGrpSpPr>
            <a:grpSpLocks noChangeAspect="1"/>
          </p:cNvGrpSpPr>
          <p:nvPr/>
        </p:nvGrpSpPr>
        <p:grpSpPr bwMode="auto">
          <a:xfrm>
            <a:off x="2393951" y="3168111"/>
            <a:ext cx="1095957" cy="968890"/>
            <a:chOff x="3087" y="1503"/>
            <a:chExt cx="552" cy="488"/>
          </a:xfrm>
          <a:solidFill>
            <a:srgbClr val="F26F61"/>
          </a:solidFill>
        </p:grpSpPr>
        <p:sp>
          <p:nvSpPr>
            <p:cNvPr id="16" name="Freeform 14">
              <a:extLst>
                <a:ext uri="{FF2B5EF4-FFF2-40B4-BE49-F238E27FC236}">
                  <a16:creationId xmlns:a16="http://schemas.microsoft.com/office/drawing/2014/main" id="{0EED3909-D95B-4287-8C09-3742DA1B6277}"/>
                </a:ext>
              </a:extLst>
            </p:cNvPr>
            <p:cNvSpPr>
              <a:spLocks noEditPoints="1"/>
            </p:cNvSpPr>
            <p:nvPr/>
          </p:nvSpPr>
          <p:spPr bwMode="auto">
            <a:xfrm>
              <a:off x="3087" y="1503"/>
              <a:ext cx="437" cy="488"/>
            </a:xfrm>
            <a:custGeom>
              <a:avLst/>
              <a:gdLst>
                <a:gd name="T0" fmla="*/ 46 w 212"/>
                <a:gd name="T1" fmla="*/ 169 h 236"/>
                <a:gd name="T2" fmla="*/ 26 w 212"/>
                <a:gd name="T3" fmla="*/ 144 h 236"/>
                <a:gd name="T4" fmla="*/ 35 w 212"/>
                <a:gd name="T5" fmla="*/ 37 h 236"/>
                <a:gd name="T6" fmla="*/ 153 w 212"/>
                <a:gd name="T7" fmla="*/ 25 h 236"/>
                <a:gd name="T8" fmla="*/ 199 w 212"/>
                <a:gd name="T9" fmla="*/ 129 h 236"/>
                <a:gd name="T10" fmla="*/ 154 w 212"/>
                <a:gd name="T11" fmla="*/ 116 h 236"/>
                <a:gd name="T12" fmla="*/ 191 w 212"/>
                <a:gd name="T13" fmla="*/ 14 h 236"/>
                <a:gd name="T14" fmla="*/ 162 w 212"/>
                <a:gd name="T15" fmla="*/ 49 h 236"/>
                <a:gd name="T16" fmla="*/ 165 w 212"/>
                <a:gd name="T17" fmla="*/ 126 h 236"/>
                <a:gd name="T18" fmla="*/ 168 w 212"/>
                <a:gd name="T19" fmla="*/ 106 h 236"/>
                <a:gd name="T20" fmla="*/ 35 w 212"/>
                <a:gd name="T21" fmla="*/ 53 h 236"/>
                <a:gd name="T22" fmla="*/ 15 w 212"/>
                <a:gd name="T23" fmla="*/ 110 h 236"/>
                <a:gd name="T24" fmla="*/ 21 w 212"/>
                <a:gd name="T25" fmla="*/ 87 h 236"/>
                <a:gd name="T26" fmla="*/ 37 w 212"/>
                <a:gd name="T27" fmla="*/ 86 h 236"/>
                <a:gd name="T28" fmla="*/ 53 w 212"/>
                <a:gd name="T29" fmla="*/ 95 h 236"/>
                <a:gd name="T30" fmla="*/ 48 w 212"/>
                <a:gd name="T31" fmla="*/ 101 h 236"/>
                <a:gd name="T32" fmla="*/ 28 w 212"/>
                <a:gd name="T33" fmla="*/ 112 h 236"/>
                <a:gd name="T34" fmla="*/ 38 w 212"/>
                <a:gd name="T35" fmla="*/ 44 h 236"/>
                <a:gd name="T36" fmla="*/ 83 w 212"/>
                <a:gd name="T37" fmla="*/ 66 h 236"/>
                <a:gd name="T38" fmla="*/ 89 w 212"/>
                <a:gd name="T39" fmla="*/ 85 h 236"/>
                <a:gd name="T40" fmla="*/ 98 w 212"/>
                <a:gd name="T41" fmla="*/ 72 h 236"/>
                <a:gd name="T42" fmla="*/ 107 w 212"/>
                <a:gd name="T43" fmla="*/ 74 h 236"/>
                <a:gd name="T44" fmla="*/ 122 w 212"/>
                <a:gd name="T45" fmla="*/ 72 h 236"/>
                <a:gd name="T46" fmla="*/ 133 w 212"/>
                <a:gd name="T47" fmla="*/ 83 h 236"/>
                <a:gd name="T48" fmla="*/ 145 w 212"/>
                <a:gd name="T49" fmla="*/ 98 h 236"/>
                <a:gd name="T50" fmla="*/ 74 w 212"/>
                <a:gd name="T51" fmla="*/ 56 h 236"/>
                <a:gd name="T52" fmla="*/ 82 w 212"/>
                <a:gd name="T53" fmla="*/ 63 h 236"/>
                <a:gd name="T54" fmla="*/ 29 w 212"/>
                <a:gd name="T55" fmla="*/ 157 h 236"/>
                <a:gd name="T56" fmla="*/ 27 w 212"/>
                <a:gd name="T57" fmla="*/ 177 h 236"/>
                <a:gd name="T58" fmla="*/ 46 w 212"/>
                <a:gd name="T59" fmla="*/ 192 h 236"/>
                <a:gd name="T60" fmla="*/ 38 w 212"/>
                <a:gd name="T61" fmla="*/ 126 h 236"/>
                <a:gd name="T62" fmla="*/ 188 w 212"/>
                <a:gd name="T63" fmla="*/ 62 h 236"/>
                <a:gd name="T64" fmla="*/ 154 w 212"/>
                <a:gd name="T65" fmla="*/ 81 h 236"/>
                <a:gd name="T66" fmla="*/ 184 w 212"/>
                <a:gd name="T67" fmla="*/ 69 h 236"/>
                <a:gd name="T68" fmla="*/ 153 w 212"/>
                <a:gd name="T69" fmla="*/ 92 h 236"/>
                <a:gd name="T70" fmla="*/ 114 w 212"/>
                <a:gd name="T71" fmla="*/ 94 h 236"/>
                <a:gd name="T72" fmla="*/ 105 w 212"/>
                <a:gd name="T73" fmla="*/ 104 h 236"/>
                <a:gd name="T74" fmla="*/ 133 w 212"/>
                <a:gd name="T75" fmla="*/ 100 h 236"/>
                <a:gd name="T76" fmla="*/ 48 w 212"/>
                <a:gd name="T77" fmla="*/ 215 h 236"/>
                <a:gd name="T78" fmla="*/ 45 w 212"/>
                <a:gd name="T79" fmla="*/ 213 h 236"/>
                <a:gd name="T80" fmla="*/ 152 w 212"/>
                <a:gd name="T81" fmla="*/ 134 h 236"/>
                <a:gd name="T82" fmla="*/ 21 w 212"/>
                <a:gd name="T83" fmla="*/ 52 h 236"/>
                <a:gd name="T84" fmla="*/ 193 w 212"/>
                <a:gd name="T85" fmla="*/ 86 h 236"/>
                <a:gd name="T86" fmla="*/ 73 w 212"/>
                <a:gd name="T87" fmla="*/ 108 h 236"/>
                <a:gd name="T88" fmla="*/ 73 w 212"/>
                <a:gd name="T89" fmla="*/ 108 h 236"/>
                <a:gd name="T90" fmla="*/ 76 w 212"/>
                <a:gd name="T91" fmla="*/ 73 h 236"/>
                <a:gd name="T92" fmla="*/ 82 w 212"/>
                <a:gd name="T93" fmla="*/ 84 h 236"/>
                <a:gd name="T94" fmla="*/ 75 w 212"/>
                <a:gd name="T95" fmla="*/ 46 h 236"/>
                <a:gd name="T96" fmla="*/ 112 w 212"/>
                <a:gd name="T97" fmla="*/ 93 h 236"/>
                <a:gd name="T98" fmla="*/ 90 w 212"/>
                <a:gd name="T99" fmla="*/ 101 h 236"/>
                <a:gd name="T100" fmla="*/ 91 w 212"/>
                <a:gd name="T101" fmla="*/ 104 h 236"/>
                <a:gd name="T102" fmla="*/ 59 w 212"/>
                <a:gd name="T103" fmla="*/ 117 h 236"/>
                <a:gd name="T104" fmla="*/ 76 w 212"/>
                <a:gd name="T105" fmla="*/ 85 h 236"/>
                <a:gd name="T106" fmla="*/ 93 w 212"/>
                <a:gd name="T107" fmla="*/ 93 h 236"/>
                <a:gd name="T108" fmla="*/ 73 w 212"/>
                <a:gd name="T109" fmla="*/ 115 h 236"/>
                <a:gd name="T110" fmla="*/ 117 w 212"/>
                <a:gd name="T111" fmla="*/ 93 h 236"/>
                <a:gd name="T112" fmla="*/ 88 w 212"/>
                <a:gd name="T113" fmla="*/ 94 h 236"/>
                <a:gd name="T114" fmla="*/ 95 w 212"/>
                <a:gd name="T115" fmla="*/ 94 h 236"/>
                <a:gd name="T116" fmla="*/ 120 w 212"/>
                <a:gd name="T117" fmla="*/ 95 h 236"/>
                <a:gd name="T118" fmla="*/ 146 w 212"/>
                <a:gd name="T119" fmla="*/ 12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2" h="236">
                  <a:moveTo>
                    <a:pt x="85" y="110"/>
                  </a:moveTo>
                  <a:cubicBezTo>
                    <a:pt x="85" y="111"/>
                    <a:pt x="84" y="112"/>
                    <a:pt x="83" y="112"/>
                  </a:cubicBezTo>
                  <a:cubicBezTo>
                    <a:pt x="82" y="114"/>
                    <a:pt x="81" y="115"/>
                    <a:pt x="80" y="117"/>
                  </a:cubicBezTo>
                  <a:cubicBezTo>
                    <a:pt x="80" y="118"/>
                    <a:pt x="80" y="119"/>
                    <a:pt x="79" y="120"/>
                  </a:cubicBezTo>
                  <a:cubicBezTo>
                    <a:pt x="78" y="121"/>
                    <a:pt x="77" y="122"/>
                    <a:pt x="76" y="121"/>
                  </a:cubicBezTo>
                  <a:cubicBezTo>
                    <a:pt x="75" y="121"/>
                    <a:pt x="74" y="121"/>
                    <a:pt x="74" y="122"/>
                  </a:cubicBezTo>
                  <a:cubicBezTo>
                    <a:pt x="73" y="122"/>
                    <a:pt x="72" y="122"/>
                    <a:pt x="71" y="122"/>
                  </a:cubicBezTo>
                  <a:cubicBezTo>
                    <a:pt x="69" y="121"/>
                    <a:pt x="67" y="121"/>
                    <a:pt x="64" y="121"/>
                  </a:cubicBezTo>
                  <a:cubicBezTo>
                    <a:pt x="60" y="121"/>
                    <a:pt x="56" y="121"/>
                    <a:pt x="52" y="121"/>
                  </a:cubicBezTo>
                  <a:cubicBezTo>
                    <a:pt x="52" y="121"/>
                    <a:pt x="51" y="121"/>
                    <a:pt x="51" y="121"/>
                  </a:cubicBezTo>
                  <a:cubicBezTo>
                    <a:pt x="51" y="121"/>
                    <a:pt x="50" y="122"/>
                    <a:pt x="50" y="122"/>
                  </a:cubicBezTo>
                  <a:cubicBezTo>
                    <a:pt x="49" y="124"/>
                    <a:pt x="48" y="126"/>
                    <a:pt x="47" y="129"/>
                  </a:cubicBezTo>
                  <a:cubicBezTo>
                    <a:pt x="46" y="131"/>
                    <a:pt x="46" y="134"/>
                    <a:pt x="46" y="136"/>
                  </a:cubicBezTo>
                  <a:cubicBezTo>
                    <a:pt x="45" y="139"/>
                    <a:pt x="45" y="141"/>
                    <a:pt x="45" y="143"/>
                  </a:cubicBezTo>
                  <a:cubicBezTo>
                    <a:pt x="44" y="144"/>
                    <a:pt x="44" y="145"/>
                    <a:pt x="44" y="146"/>
                  </a:cubicBezTo>
                  <a:cubicBezTo>
                    <a:pt x="44" y="151"/>
                    <a:pt x="44" y="155"/>
                    <a:pt x="45" y="160"/>
                  </a:cubicBezTo>
                  <a:cubicBezTo>
                    <a:pt x="45" y="163"/>
                    <a:pt x="45" y="166"/>
                    <a:pt x="46" y="169"/>
                  </a:cubicBezTo>
                  <a:cubicBezTo>
                    <a:pt x="46" y="172"/>
                    <a:pt x="47" y="176"/>
                    <a:pt x="48" y="179"/>
                  </a:cubicBezTo>
                  <a:cubicBezTo>
                    <a:pt x="48" y="180"/>
                    <a:pt x="48" y="181"/>
                    <a:pt x="49" y="182"/>
                  </a:cubicBezTo>
                  <a:cubicBezTo>
                    <a:pt x="51" y="186"/>
                    <a:pt x="52" y="191"/>
                    <a:pt x="53" y="196"/>
                  </a:cubicBezTo>
                  <a:cubicBezTo>
                    <a:pt x="54" y="200"/>
                    <a:pt x="54" y="204"/>
                    <a:pt x="54" y="208"/>
                  </a:cubicBezTo>
                  <a:cubicBezTo>
                    <a:pt x="54" y="212"/>
                    <a:pt x="54" y="215"/>
                    <a:pt x="53" y="218"/>
                  </a:cubicBezTo>
                  <a:cubicBezTo>
                    <a:pt x="51" y="223"/>
                    <a:pt x="49" y="226"/>
                    <a:pt x="46" y="230"/>
                  </a:cubicBezTo>
                  <a:cubicBezTo>
                    <a:pt x="44" y="233"/>
                    <a:pt x="41" y="235"/>
                    <a:pt x="37" y="236"/>
                  </a:cubicBezTo>
                  <a:cubicBezTo>
                    <a:pt x="34" y="236"/>
                    <a:pt x="31" y="236"/>
                    <a:pt x="29" y="235"/>
                  </a:cubicBezTo>
                  <a:cubicBezTo>
                    <a:pt x="28" y="234"/>
                    <a:pt x="27" y="234"/>
                    <a:pt x="26" y="233"/>
                  </a:cubicBezTo>
                  <a:cubicBezTo>
                    <a:pt x="22" y="231"/>
                    <a:pt x="19" y="228"/>
                    <a:pt x="17" y="225"/>
                  </a:cubicBezTo>
                  <a:cubicBezTo>
                    <a:pt x="15" y="221"/>
                    <a:pt x="13" y="217"/>
                    <a:pt x="13" y="213"/>
                  </a:cubicBezTo>
                  <a:cubicBezTo>
                    <a:pt x="13" y="209"/>
                    <a:pt x="13" y="206"/>
                    <a:pt x="14" y="202"/>
                  </a:cubicBezTo>
                  <a:cubicBezTo>
                    <a:pt x="14" y="201"/>
                    <a:pt x="14" y="199"/>
                    <a:pt x="14" y="198"/>
                  </a:cubicBezTo>
                  <a:cubicBezTo>
                    <a:pt x="15" y="195"/>
                    <a:pt x="15" y="193"/>
                    <a:pt x="15" y="190"/>
                  </a:cubicBezTo>
                  <a:cubicBezTo>
                    <a:pt x="16" y="187"/>
                    <a:pt x="16" y="184"/>
                    <a:pt x="17" y="181"/>
                  </a:cubicBezTo>
                  <a:cubicBezTo>
                    <a:pt x="19" y="175"/>
                    <a:pt x="21" y="169"/>
                    <a:pt x="22" y="163"/>
                  </a:cubicBezTo>
                  <a:cubicBezTo>
                    <a:pt x="24" y="157"/>
                    <a:pt x="25" y="150"/>
                    <a:pt x="26" y="144"/>
                  </a:cubicBezTo>
                  <a:cubicBezTo>
                    <a:pt x="26" y="141"/>
                    <a:pt x="26" y="138"/>
                    <a:pt x="26" y="135"/>
                  </a:cubicBezTo>
                  <a:cubicBezTo>
                    <a:pt x="26" y="132"/>
                    <a:pt x="25" y="129"/>
                    <a:pt x="23" y="126"/>
                  </a:cubicBezTo>
                  <a:cubicBezTo>
                    <a:pt x="22" y="125"/>
                    <a:pt x="22" y="124"/>
                    <a:pt x="22" y="123"/>
                  </a:cubicBezTo>
                  <a:cubicBezTo>
                    <a:pt x="22" y="122"/>
                    <a:pt x="22" y="121"/>
                    <a:pt x="22" y="120"/>
                  </a:cubicBezTo>
                  <a:cubicBezTo>
                    <a:pt x="21" y="120"/>
                    <a:pt x="21" y="120"/>
                    <a:pt x="20" y="120"/>
                  </a:cubicBezTo>
                  <a:cubicBezTo>
                    <a:pt x="18" y="120"/>
                    <a:pt x="15" y="120"/>
                    <a:pt x="13" y="120"/>
                  </a:cubicBezTo>
                  <a:cubicBezTo>
                    <a:pt x="11" y="120"/>
                    <a:pt x="10" y="119"/>
                    <a:pt x="8" y="118"/>
                  </a:cubicBezTo>
                  <a:cubicBezTo>
                    <a:pt x="8" y="117"/>
                    <a:pt x="6" y="116"/>
                    <a:pt x="5" y="115"/>
                  </a:cubicBezTo>
                  <a:cubicBezTo>
                    <a:pt x="2" y="112"/>
                    <a:pt x="1" y="109"/>
                    <a:pt x="0" y="105"/>
                  </a:cubicBezTo>
                  <a:cubicBezTo>
                    <a:pt x="0" y="101"/>
                    <a:pt x="0" y="96"/>
                    <a:pt x="0" y="92"/>
                  </a:cubicBezTo>
                  <a:cubicBezTo>
                    <a:pt x="0" y="86"/>
                    <a:pt x="0" y="81"/>
                    <a:pt x="0" y="75"/>
                  </a:cubicBezTo>
                  <a:cubicBezTo>
                    <a:pt x="1" y="67"/>
                    <a:pt x="2" y="60"/>
                    <a:pt x="5" y="52"/>
                  </a:cubicBezTo>
                  <a:cubicBezTo>
                    <a:pt x="7" y="48"/>
                    <a:pt x="9" y="45"/>
                    <a:pt x="12" y="42"/>
                  </a:cubicBezTo>
                  <a:cubicBezTo>
                    <a:pt x="13" y="41"/>
                    <a:pt x="13" y="40"/>
                    <a:pt x="14" y="39"/>
                  </a:cubicBezTo>
                  <a:cubicBezTo>
                    <a:pt x="16" y="35"/>
                    <a:pt x="20" y="33"/>
                    <a:pt x="25" y="33"/>
                  </a:cubicBezTo>
                  <a:cubicBezTo>
                    <a:pt x="26" y="32"/>
                    <a:pt x="28" y="33"/>
                    <a:pt x="30" y="34"/>
                  </a:cubicBezTo>
                  <a:cubicBezTo>
                    <a:pt x="31" y="35"/>
                    <a:pt x="33" y="36"/>
                    <a:pt x="35" y="37"/>
                  </a:cubicBezTo>
                  <a:cubicBezTo>
                    <a:pt x="37" y="38"/>
                    <a:pt x="39" y="39"/>
                    <a:pt x="41" y="40"/>
                  </a:cubicBezTo>
                  <a:cubicBezTo>
                    <a:pt x="43" y="41"/>
                    <a:pt x="45" y="41"/>
                    <a:pt x="47" y="41"/>
                  </a:cubicBezTo>
                  <a:cubicBezTo>
                    <a:pt x="52" y="41"/>
                    <a:pt x="56" y="40"/>
                    <a:pt x="61" y="39"/>
                  </a:cubicBezTo>
                  <a:cubicBezTo>
                    <a:pt x="63" y="38"/>
                    <a:pt x="66" y="38"/>
                    <a:pt x="69" y="38"/>
                  </a:cubicBezTo>
                  <a:cubicBezTo>
                    <a:pt x="70" y="38"/>
                    <a:pt x="71" y="38"/>
                    <a:pt x="73" y="38"/>
                  </a:cubicBezTo>
                  <a:cubicBezTo>
                    <a:pt x="74" y="38"/>
                    <a:pt x="76" y="38"/>
                    <a:pt x="77" y="37"/>
                  </a:cubicBezTo>
                  <a:cubicBezTo>
                    <a:pt x="78" y="37"/>
                    <a:pt x="79" y="38"/>
                    <a:pt x="80" y="38"/>
                  </a:cubicBezTo>
                  <a:cubicBezTo>
                    <a:pt x="80" y="39"/>
                    <a:pt x="81" y="39"/>
                    <a:pt x="81" y="39"/>
                  </a:cubicBezTo>
                  <a:cubicBezTo>
                    <a:pt x="82" y="40"/>
                    <a:pt x="83" y="41"/>
                    <a:pt x="84" y="41"/>
                  </a:cubicBezTo>
                  <a:cubicBezTo>
                    <a:pt x="84" y="42"/>
                    <a:pt x="85" y="42"/>
                    <a:pt x="86" y="43"/>
                  </a:cubicBezTo>
                  <a:cubicBezTo>
                    <a:pt x="86" y="43"/>
                    <a:pt x="86" y="44"/>
                    <a:pt x="86" y="44"/>
                  </a:cubicBezTo>
                  <a:cubicBezTo>
                    <a:pt x="88" y="44"/>
                    <a:pt x="88" y="45"/>
                    <a:pt x="89" y="46"/>
                  </a:cubicBezTo>
                  <a:cubicBezTo>
                    <a:pt x="94" y="46"/>
                    <a:pt x="98" y="46"/>
                    <a:pt x="103" y="44"/>
                  </a:cubicBezTo>
                  <a:cubicBezTo>
                    <a:pt x="111" y="42"/>
                    <a:pt x="119" y="40"/>
                    <a:pt x="127" y="37"/>
                  </a:cubicBezTo>
                  <a:cubicBezTo>
                    <a:pt x="131" y="35"/>
                    <a:pt x="135" y="34"/>
                    <a:pt x="139" y="33"/>
                  </a:cubicBezTo>
                  <a:cubicBezTo>
                    <a:pt x="141" y="32"/>
                    <a:pt x="143" y="31"/>
                    <a:pt x="146" y="29"/>
                  </a:cubicBezTo>
                  <a:cubicBezTo>
                    <a:pt x="148" y="28"/>
                    <a:pt x="151" y="26"/>
                    <a:pt x="153" y="25"/>
                  </a:cubicBezTo>
                  <a:cubicBezTo>
                    <a:pt x="155" y="24"/>
                    <a:pt x="156" y="23"/>
                    <a:pt x="156" y="21"/>
                  </a:cubicBezTo>
                  <a:cubicBezTo>
                    <a:pt x="156" y="21"/>
                    <a:pt x="157" y="20"/>
                    <a:pt x="157" y="20"/>
                  </a:cubicBezTo>
                  <a:cubicBezTo>
                    <a:pt x="158" y="20"/>
                    <a:pt x="158" y="20"/>
                    <a:pt x="159" y="19"/>
                  </a:cubicBezTo>
                  <a:cubicBezTo>
                    <a:pt x="160" y="17"/>
                    <a:pt x="161" y="14"/>
                    <a:pt x="163" y="12"/>
                  </a:cubicBezTo>
                  <a:cubicBezTo>
                    <a:pt x="166" y="8"/>
                    <a:pt x="169" y="5"/>
                    <a:pt x="173" y="3"/>
                  </a:cubicBezTo>
                  <a:cubicBezTo>
                    <a:pt x="178" y="0"/>
                    <a:pt x="183" y="0"/>
                    <a:pt x="188" y="2"/>
                  </a:cubicBezTo>
                  <a:cubicBezTo>
                    <a:pt x="189" y="2"/>
                    <a:pt x="190" y="2"/>
                    <a:pt x="190" y="2"/>
                  </a:cubicBezTo>
                  <a:cubicBezTo>
                    <a:pt x="193" y="3"/>
                    <a:pt x="195" y="5"/>
                    <a:pt x="197" y="6"/>
                  </a:cubicBezTo>
                  <a:cubicBezTo>
                    <a:pt x="202" y="11"/>
                    <a:pt x="204" y="16"/>
                    <a:pt x="207" y="22"/>
                  </a:cubicBezTo>
                  <a:cubicBezTo>
                    <a:pt x="207" y="23"/>
                    <a:pt x="208" y="25"/>
                    <a:pt x="208" y="26"/>
                  </a:cubicBezTo>
                  <a:cubicBezTo>
                    <a:pt x="211" y="31"/>
                    <a:pt x="212" y="37"/>
                    <a:pt x="212" y="44"/>
                  </a:cubicBezTo>
                  <a:cubicBezTo>
                    <a:pt x="212" y="53"/>
                    <a:pt x="211" y="62"/>
                    <a:pt x="211" y="71"/>
                  </a:cubicBezTo>
                  <a:cubicBezTo>
                    <a:pt x="210" y="75"/>
                    <a:pt x="210" y="79"/>
                    <a:pt x="209" y="83"/>
                  </a:cubicBezTo>
                  <a:cubicBezTo>
                    <a:pt x="209" y="86"/>
                    <a:pt x="208" y="90"/>
                    <a:pt x="208" y="93"/>
                  </a:cubicBezTo>
                  <a:cubicBezTo>
                    <a:pt x="207" y="101"/>
                    <a:pt x="205" y="108"/>
                    <a:pt x="203" y="116"/>
                  </a:cubicBezTo>
                  <a:cubicBezTo>
                    <a:pt x="203" y="117"/>
                    <a:pt x="202" y="119"/>
                    <a:pt x="202" y="120"/>
                  </a:cubicBezTo>
                  <a:cubicBezTo>
                    <a:pt x="201" y="123"/>
                    <a:pt x="200" y="126"/>
                    <a:pt x="199" y="129"/>
                  </a:cubicBezTo>
                  <a:cubicBezTo>
                    <a:pt x="198" y="133"/>
                    <a:pt x="197" y="136"/>
                    <a:pt x="195" y="140"/>
                  </a:cubicBezTo>
                  <a:cubicBezTo>
                    <a:pt x="192" y="144"/>
                    <a:pt x="189" y="148"/>
                    <a:pt x="186" y="152"/>
                  </a:cubicBezTo>
                  <a:cubicBezTo>
                    <a:pt x="183" y="154"/>
                    <a:pt x="180" y="156"/>
                    <a:pt x="177" y="156"/>
                  </a:cubicBezTo>
                  <a:cubicBezTo>
                    <a:pt x="173" y="156"/>
                    <a:pt x="170" y="156"/>
                    <a:pt x="166" y="155"/>
                  </a:cubicBezTo>
                  <a:cubicBezTo>
                    <a:pt x="164" y="154"/>
                    <a:pt x="161" y="152"/>
                    <a:pt x="159" y="150"/>
                  </a:cubicBezTo>
                  <a:cubicBezTo>
                    <a:pt x="155" y="146"/>
                    <a:pt x="151" y="141"/>
                    <a:pt x="149" y="135"/>
                  </a:cubicBezTo>
                  <a:cubicBezTo>
                    <a:pt x="149" y="132"/>
                    <a:pt x="148" y="130"/>
                    <a:pt x="148" y="128"/>
                  </a:cubicBezTo>
                  <a:cubicBezTo>
                    <a:pt x="147" y="127"/>
                    <a:pt x="147" y="126"/>
                    <a:pt x="146" y="126"/>
                  </a:cubicBezTo>
                  <a:cubicBezTo>
                    <a:pt x="144" y="124"/>
                    <a:pt x="143" y="123"/>
                    <a:pt x="141" y="121"/>
                  </a:cubicBezTo>
                  <a:cubicBezTo>
                    <a:pt x="137" y="118"/>
                    <a:pt x="134" y="116"/>
                    <a:pt x="130" y="115"/>
                  </a:cubicBezTo>
                  <a:cubicBezTo>
                    <a:pt x="124" y="112"/>
                    <a:pt x="118" y="110"/>
                    <a:pt x="111" y="110"/>
                  </a:cubicBezTo>
                  <a:cubicBezTo>
                    <a:pt x="104" y="110"/>
                    <a:pt x="96" y="110"/>
                    <a:pt x="88" y="110"/>
                  </a:cubicBezTo>
                  <a:cubicBezTo>
                    <a:pt x="87" y="110"/>
                    <a:pt x="86" y="110"/>
                    <a:pt x="85" y="110"/>
                  </a:cubicBezTo>
                  <a:close/>
                  <a:moveTo>
                    <a:pt x="153" y="101"/>
                  </a:moveTo>
                  <a:cubicBezTo>
                    <a:pt x="153" y="102"/>
                    <a:pt x="153" y="102"/>
                    <a:pt x="153" y="102"/>
                  </a:cubicBezTo>
                  <a:cubicBezTo>
                    <a:pt x="153" y="105"/>
                    <a:pt x="153" y="108"/>
                    <a:pt x="153" y="110"/>
                  </a:cubicBezTo>
                  <a:cubicBezTo>
                    <a:pt x="153" y="112"/>
                    <a:pt x="153" y="114"/>
                    <a:pt x="154" y="116"/>
                  </a:cubicBezTo>
                  <a:cubicBezTo>
                    <a:pt x="154" y="119"/>
                    <a:pt x="154" y="122"/>
                    <a:pt x="155" y="124"/>
                  </a:cubicBezTo>
                  <a:cubicBezTo>
                    <a:pt x="156" y="126"/>
                    <a:pt x="156" y="128"/>
                    <a:pt x="157" y="129"/>
                  </a:cubicBezTo>
                  <a:cubicBezTo>
                    <a:pt x="160" y="132"/>
                    <a:pt x="162" y="136"/>
                    <a:pt x="164" y="140"/>
                  </a:cubicBezTo>
                  <a:cubicBezTo>
                    <a:pt x="166" y="142"/>
                    <a:pt x="167" y="144"/>
                    <a:pt x="169" y="146"/>
                  </a:cubicBezTo>
                  <a:cubicBezTo>
                    <a:pt x="169" y="146"/>
                    <a:pt x="170" y="146"/>
                    <a:pt x="170" y="146"/>
                  </a:cubicBezTo>
                  <a:cubicBezTo>
                    <a:pt x="172" y="147"/>
                    <a:pt x="175" y="147"/>
                    <a:pt x="177" y="148"/>
                  </a:cubicBezTo>
                  <a:cubicBezTo>
                    <a:pt x="179" y="148"/>
                    <a:pt x="180" y="147"/>
                    <a:pt x="181" y="147"/>
                  </a:cubicBezTo>
                  <a:cubicBezTo>
                    <a:pt x="184" y="145"/>
                    <a:pt x="187" y="143"/>
                    <a:pt x="189" y="140"/>
                  </a:cubicBezTo>
                  <a:cubicBezTo>
                    <a:pt x="194" y="133"/>
                    <a:pt x="198" y="125"/>
                    <a:pt x="200" y="117"/>
                  </a:cubicBezTo>
                  <a:cubicBezTo>
                    <a:pt x="201" y="112"/>
                    <a:pt x="201" y="106"/>
                    <a:pt x="201" y="101"/>
                  </a:cubicBezTo>
                  <a:cubicBezTo>
                    <a:pt x="202" y="95"/>
                    <a:pt x="202" y="88"/>
                    <a:pt x="203" y="82"/>
                  </a:cubicBezTo>
                  <a:cubicBezTo>
                    <a:pt x="203" y="77"/>
                    <a:pt x="204" y="72"/>
                    <a:pt x="204" y="67"/>
                  </a:cubicBezTo>
                  <a:cubicBezTo>
                    <a:pt x="205" y="60"/>
                    <a:pt x="205" y="53"/>
                    <a:pt x="205" y="46"/>
                  </a:cubicBezTo>
                  <a:cubicBezTo>
                    <a:pt x="205" y="44"/>
                    <a:pt x="205" y="42"/>
                    <a:pt x="204" y="40"/>
                  </a:cubicBezTo>
                  <a:cubicBezTo>
                    <a:pt x="204" y="37"/>
                    <a:pt x="203" y="33"/>
                    <a:pt x="202" y="30"/>
                  </a:cubicBezTo>
                  <a:cubicBezTo>
                    <a:pt x="201" y="27"/>
                    <a:pt x="200" y="24"/>
                    <a:pt x="198" y="22"/>
                  </a:cubicBezTo>
                  <a:cubicBezTo>
                    <a:pt x="196" y="19"/>
                    <a:pt x="194" y="16"/>
                    <a:pt x="191" y="14"/>
                  </a:cubicBezTo>
                  <a:cubicBezTo>
                    <a:pt x="190" y="13"/>
                    <a:pt x="188" y="11"/>
                    <a:pt x="186" y="11"/>
                  </a:cubicBezTo>
                  <a:cubicBezTo>
                    <a:pt x="182" y="9"/>
                    <a:pt x="179" y="9"/>
                    <a:pt x="175" y="9"/>
                  </a:cubicBezTo>
                  <a:cubicBezTo>
                    <a:pt x="173" y="9"/>
                    <a:pt x="172" y="10"/>
                    <a:pt x="171" y="12"/>
                  </a:cubicBezTo>
                  <a:cubicBezTo>
                    <a:pt x="170" y="12"/>
                    <a:pt x="171" y="13"/>
                    <a:pt x="171" y="13"/>
                  </a:cubicBezTo>
                  <a:cubicBezTo>
                    <a:pt x="172" y="12"/>
                    <a:pt x="172" y="11"/>
                    <a:pt x="173" y="11"/>
                  </a:cubicBezTo>
                  <a:cubicBezTo>
                    <a:pt x="173" y="10"/>
                    <a:pt x="173" y="10"/>
                    <a:pt x="174" y="10"/>
                  </a:cubicBezTo>
                  <a:cubicBezTo>
                    <a:pt x="175" y="10"/>
                    <a:pt x="176" y="10"/>
                    <a:pt x="176" y="11"/>
                  </a:cubicBezTo>
                  <a:cubicBezTo>
                    <a:pt x="177" y="12"/>
                    <a:pt x="177" y="13"/>
                    <a:pt x="176" y="14"/>
                  </a:cubicBezTo>
                  <a:cubicBezTo>
                    <a:pt x="176" y="14"/>
                    <a:pt x="175" y="15"/>
                    <a:pt x="175" y="14"/>
                  </a:cubicBezTo>
                  <a:cubicBezTo>
                    <a:pt x="174" y="14"/>
                    <a:pt x="174" y="14"/>
                    <a:pt x="174" y="15"/>
                  </a:cubicBezTo>
                  <a:cubicBezTo>
                    <a:pt x="173" y="15"/>
                    <a:pt x="172" y="16"/>
                    <a:pt x="172" y="16"/>
                  </a:cubicBezTo>
                  <a:cubicBezTo>
                    <a:pt x="169" y="19"/>
                    <a:pt x="167" y="22"/>
                    <a:pt x="165" y="25"/>
                  </a:cubicBezTo>
                  <a:cubicBezTo>
                    <a:pt x="164" y="28"/>
                    <a:pt x="162" y="31"/>
                    <a:pt x="161" y="34"/>
                  </a:cubicBezTo>
                  <a:cubicBezTo>
                    <a:pt x="159" y="38"/>
                    <a:pt x="158" y="43"/>
                    <a:pt x="157" y="48"/>
                  </a:cubicBezTo>
                  <a:cubicBezTo>
                    <a:pt x="157" y="49"/>
                    <a:pt x="157" y="49"/>
                    <a:pt x="158" y="49"/>
                  </a:cubicBezTo>
                  <a:cubicBezTo>
                    <a:pt x="159" y="48"/>
                    <a:pt x="159" y="48"/>
                    <a:pt x="160" y="49"/>
                  </a:cubicBezTo>
                  <a:cubicBezTo>
                    <a:pt x="161" y="49"/>
                    <a:pt x="161" y="49"/>
                    <a:pt x="162" y="49"/>
                  </a:cubicBezTo>
                  <a:cubicBezTo>
                    <a:pt x="164" y="49"/>
                    <a:pt x="167" y="49"/>
                    <a:pt x="169" y="49"/>
                  </a:cubicBezTo>
                  <a:cubicBezTo>
                    <a:pt x="178" y="48"/>
                    <a:pt x="186" y="52"/>
                    <a:pt x="192" y="59"/>
                  </a:cubicBezTo>
                  <a:cubicBezTo>
                    <a:pt x="194" y="61"/>
                    <a:pt x="195" y="64"/>
                    <a:pt x="196" y="66"/>
                  </a:cubicBezTo>
                  <a:cubicBezTo>
                    <a:pt x="197" y="69"/>
                    <a:pt x="198" y="71"/>
                    <a:pt x="198" y="74"/>
                  </a:cubicBezTo>
                  <a:cubicBezTo>
                    <a:pt x="198" y="76"/>
                    <a:pt x="198" y="79"/>
                    <a:pt x="197" y="81"/>
                  </a:cubicBezTo>
                  <a:cubicBezTo>
                    <a:pt x="197" y="84"/>
                    <a:pt x="196" y="88"/>
                    <a:pt x="194" y="91"/>
                  </a:cubicBezTo>
                  <a:cubicBezTo>
                    <a:pt x="192" y="93"/>
                    <a:pt x="191" y="95"/>
                    <a:pt x="189" y="97"/>
                  </a:cubicBezTo>
                  <a:cubicBezTo>
                    <a:pt x="188" y="97"/>
                    <a:pt x="188" y="97"/>
                    <a:pt x="187" y="97"/>
                  </a:cubicBezTo>
                  <a:cubicBezTo>
                    <a:pt x="188" y="98"/>
                    <a:pt x="187" y="99"/>
                    <a:pt x="187" y="100"/>
                  </a:cubicBezTo>
                  <a:cubicBezTo>
                    <a:pt x="187" y="101"/>
                    <a:pt x="186" y="103"/>
                    <a:pt x="185" y="105"/>
                  </a:cubicBezTo>
                  <a:cubicBezTo>
                    <a:pt x="184" y="109"/>
                    <a:pt x="182" y="113"/>
                    <a:pt x="179" y="116"/>
                  </a:cubicBezTo>
                  <a:cubicBezTo>
                    <a:pt x="177" y="119"/>
                    <a:pt x="175" y="122"/>
                    <a:pt x="172" y="124"/>
                  </a:cubicBezTo>
                  <a:cubicBezTo>
                    <a:pt x="171" y="126"/>
                    <a:pt x="169" y="127"/>
                    <a:pt x="167" y="129"/>
                  </a:cubicBezTo>
                  <a:cubicBezTo>
                    <a:pt x="167" y="129"/>
                    <a:pt x="166" y="130"/>
                    <a:pt x="165" y="131"/>
                  </a:cubicBezTo>
                  <a:cubicBezTo>
                    <a:pt x="164" y="131"/>
                    <a:pt x="163" y="131"/>
                    <a:pt x="162" y="130"/>
                  </a:cubicBezTo>
                  <a:cubicBezTo>
                    <a:pt x="161" y="129"/>
                    <a:pt x="161" y="128"/>
                    <a:pt x="162" y="127"/>
                  </a:cubicBezTo>
                  <a:cubicBezTo>
                    <a:pt x="162" y="126"/>
                    <a:pt x="163" y="125"/>
                    <a:pt x="165" y="126"/>
                  </a:cubicBezTo>
                  <a:cubicBezTo>
                    <a:pt x="165" y="126"/>
                    <a:pt x="166" y="126"/>
                    <a:pt x="167" y="126"/>
                  </a:cubicBezTo>
                  <a:cubicBezTo>
                    <a:pt x="169" y="124"/>
                    <a:pt x="171" y="123"/>
                    <a:pt x="173" y="121"/>
                  </a:cubicBezTo>
                  <a:cubicBezTo>
                    <a:pt x="177" y="116"/>
                    <a:pt x="181" y="110"/>
                    <a:pt x="183" y="104"/>
                  </a:cubicBezTo>
                  <a:cubicBezTo>
                    <a:pt x="184" y="103"/>
                    <a:pt x="184" y="102"/>
                    <a:pt x="184" y="101"/>
                  </a:cubicBezTo>
                  <a:cubicBezTo>
                    <a:pt x="184" y="101"/>
                    <a:pt x="183" y="100"/>
                    <a:pt x="183" y="100"/>
                  </a:cubicBezTo>
                  <a:cubicBezTo>
                    <a:pt x="180" y="101"/>
                    <a:pt x="176" y="102"/>
                    <a:pt x="173" y="103"/>
                  </a:cubicBezTo>
                  <a:cubicBezTo>
                    <a:pt x="173" y="103"/>
                    <a:pt x="173" y="104"/>
                    <a:pt x="173" y="104"/>
                  </a:cubicBezTo>
                  <a:cubicBezTo>
                    <a:pt x="173" y="104"/>
                    <a:pt x="172" y="105"/>
                    <a:pt x="172" y="105"/>
                  </a:cubicBezTo>
                  <a:cubicBezTo>
                    <a:pt x="171" y="105"/>
                    <a:pt x="170" y="106"/>
                    <a:pt x="170" y="107"/>
                  </a:cubicBezTo>
                  <a:cubicBezTo>
                    <a:pt x="167" y="112"/>
                    <a:pt x="163" y="117"/>
                    <a:pt x="159" y="121"/>
                  </a:cubicBezTo>
                  <a:cubicBezTo>
                    <a:pt x="158" y="122"/>
                    <a:pt x="157" y="121"/>
                    <a:pt x="156" y="120"/>
                  </a:cubicBezTo>
                  <a:cubicBezTo>
                    <a:pt x="156" y="120"/>
                    <a:pt x="155" y="119"/>
                    <a:pt x="155" y="119"/>
                  </a:cubicBezTo>
                  <a:cubicBezTo>
                    <a:pt x="155" y="118"/>
                    <a:pt x="155" y="117"/>
                    <a:pt x="156" y="117"/>
                  </a:cubicBezTo>
                  <a:cubicBezTo>
                    <a:pt x="157" y="116"/>
                    <a:pt x="158" y="116"/>
                    <a:pt x="159" y="117"/>
                  </a:cubicBezTo>
                  <a:cubicBezTo>
                    <a:pt x="159" y="117"/>
                    <a:pt x="159" y="117"/>
                    <a:pt x="159" y="117"/>
                  </a:cubicBezTo>
                  <a:cubicBezTo>
                    <a:pt x="160" y="117"/>
                    <a:pt x="160" y="117"/>
                    <a:pt x="160" y="116"/>
                  </a:cubicBezTo>
                  <a:cubicBezTo>
                    <a:pt x="164" y="113"/>
                    <a:pt x="166" y="110"/>
                    <a:pt x="168" y="106"/>
                  </a:cubicBezTo>
                  <a:cubicBezTo>
                    <a:pt x="168" y="105"/>
                    <a:pt x="169" y="104"/>
                    <a:pt x="169" y="103"/>
                  </a:cubicBezTo>
                  <a:cubicBezTo>
                    <a:pt x="168" y="103"/>
                    <a:pt x="168" y="103"/>
                    <a:pt x="168" y="103"/>
                  </a:cubicBezTo>
                  <a:cubicBezTo>
                    <a:pt x="168" y="103"/>
                    <a:pt x="167" y="103"/>
                    <a:pt x="167" y="104"/>
                  </a:cubicBezTo>
                  <a:cubicBezTo>
                    <a:pt x="166" y="104"/>
                    <a:pt x="166" y="104"/>
                    <a:pt x="165" y="104"/>
                  </a:cubicBezTo>
                  <a:cubicBezTo>
                    <a:pt x="163" y="107"/>
                    <a:pt x="160" y="108"/>
                    <a:pt x="159" y="111"/>
                  </a:cubicBezTo>
                  <a:cubicBezTo>
                    <a:pt x="159" y="111"/>
                    <a:pt x="158" y="111"/>
                    <a:pt x="158" y="112"/>
                  </a:cubicBezTo>
                  <a:cubicBezTo>
                    <a:pt x="157" y="112"/>
                    <a:pt x="157" y="111"/>
                    <a:pt x="156" y="111"/>
                  </a:cubicBezTo>
                  <a:cubicBezTo>
                    <a:pt x="156" y="110"/>
                    <a:pt x="156" y="109"/>
                    <a:pt x="157" y="109"/>
                  </a:cubicBezTo>
                  <a:cubicBezTo>
                    <a:pt x="158" y="108"/>
                    <a:pt x="159" y="108"/>
                    <a:pt x="160" y="107"/>
                  </a:cubicBezTo>
                  <a:cubicBezTo>
                    <a:pt x="161" y="106"/>
                    <a:pt x="162" y="105"/>
                    <a:pt x="164" y="104"/>
                  </a:cubicBezTo>
                  <a:cubicBezTo>
                    <a:pt x="164" y="103"/>
                    <a:pt x="164" y="103"/>
                    <a:pt x="165" y="102"/>
                  </a:cubicBezTo>
                  <a:cubicBezTo>
                    <a:pt x="164" y="102"/>
                    <a:pt x="163" y="102"/>
                    <a:pt x="162" y="102"/>
                  </a:cubicBezTo>
                  <a:cubicBezTo>
                    <a:pt x="160" y="102"/>
                    <a:pt x="158" y="102"/>
                    <a:pt x="156" y="101"/>
                  </a:cubicBezTo>
                  <a:cubicBezTo>
                    <a:pt x="155" y="101"/>
                    <a:pt x="154" y="101"/>
                    <a:pt x="153" y="101"/>
                  </a:cubicBezTo>
                  <a:close/>
                  <a:moveTo>
                    <a:pt x="31" y="53"/>
                  </a:moveTo>
                  <a:cubicBezTo>
                    <a:pt x="31" y="53"/>
                    <a:pt x="31" y="53"/>
                    <a:pt x="31" y="53"/>
                  </a:cubicBezTo>
                  <a:cubicBezTo>
                    <a:pt x="32" y="53"/>
                    <a:pt x="34" y="53"/>
                    <a:pt x="35" y="53"/>
                  </a:cubicBezTo>
                  <a:cubicBezTo>
                    <a:pt x="36" y="53"/>
                    <a:pt x="36" y="53"/>
                    <a:pt x="37" y="53"/>
                  </a:cubicBezTo>
                  <a:cubicBezTo>
                    <a:pt x="38" y="53"/>
                    <a:pt x="38" y="54"/>
                    <a:pt x="38" y="55"/>
                  </a:cubicBezTo>
                  <a:cubicBezTo>
                    <a:pt x="38" y="57"/>
                    <a:pt x="37" y="57"/>
                    <a:pt x="36" y="57"/>
                  </a:cubicBezTo>
                  <a:cubicBezTo>
                    <a:pt x="32" y="58"/>
                    <a:pt x="29" y="57"/>
                    <a:pt x="25" y="57"/>
                  </a:cubicBezTo>
                  <a:cubicBezTo>
                    <a:pt x="24" y="57"/>
                    <a:pt x="22" y="56"/>
                    <a:pt x="21" y="56"/>
                  </a:cubicBezTo>
                  <a:cubicBezTo>
                    <a:pt x="19" y="59"/>
                    <a:pt x="16" y="62"/>
                    <a:pt x="15" y="66"/>
                  </a:cubicBezTo>
                  <a:cubicBezTo>
                    <a:pt x="13" y="71"/>
                    <a:pt x="10" y="76"/>
                    <a:pt x="8" y="81"/>
                  </a:cubicBezTo>
                  <a:cubicBezTo>
                    <a:pt x="8" y="82"/>
                    <a:pt x="8" y="84"/>
                    <a:pt x="8" y="85"/>
                  </a:cubicBezTo>
                  <a:cubicBezTo>
                    <a:pt x="7" y="89"/>
                    <a:pt x="7" y="92"/>
                    <a:pt x="7" y="96"/>
                  </a:cubicBezTo>
                  <a:cubicBezTo>
                    <a:pt x="7" y="99"/>
                    <a:pt x="8" y="101"/>
                    <a:pt x="8" y="102"/>
                  </a:cubicBezTo>
                  <a:cubicBezTo>
                    <a:pt x="10" y="106"/>
                    <a:pt x="12" y="109"/>
                    <a:pt x="15" y="112"/>
                  </a:cubicBezTo>
                  <a:cubicBezTo>
                    <a:pt x="15" y="112"/>
                    <a:pt x="16" y="112"/>
                    <a:pt x="16" y="112"/>
                  </a:cubicBezTo>
                  <a:cubicBezTo>
                    <a:pt x="18" y="113"/>
                    <a:pt x="21" y="113"/>
                    <a:pt x="24" y="112"/>
                  </a:cubicBezTo>
                  <a:cubicBezTo>
                    <a:pt x="22" y="110"/>
                    <a:pt x="21" y="107"/>
                    <a:pt x="20" y="104"/>
                  </a:cubicBezTo>
                  <a:cubicBezTo>
                    <a:pt x="20" y="104"/>
                    <a:pt x="20" y="104"/>
                    <a:pt x="20" y="105"/>
                  </a:cubicBezTo>
                  <a:cubicBezTo>
                    <a:pt x="20" y="106"/>
                    <a:pt x="19" y="108"/>
                    <a:pt x="19" y="109"/>
                  </a:cubicBezTo>
                  <a:cubicBezTo>
                    <a:pt x="18" y="111"/>
                    <a:pt x="16" y="111"/>
                    <a:pt x="15" y="110"/>
                  </a:cubicBezTo>
                  <a:cubicBezTo>
                    <a:pt x="14" y="109"/>
                    <a:pt x="14" y="108"/>
                    <a:pt x="13" y="106"/>
                  </a:cubicBezTo>
                  <a:cubicBezTo>
                    <a:pt x="12" y="103"/>
                    <a:pt x="11" y="99"/>
                    <a:pt x="11" y="94"/>
                  </a:cubicBezTo>
                  <a:cubicBezTo>
                    <a:pt x="11" y="93"/>
                    <a:pt x="11" y="91"/>
                    <a:pt x="11" y="89"/>
                  </a:cubicBezTo>
                  <a:cubicBezTo>
                    <a:pt x="11" y="88"/>
                    <a:pt x="11" y="86"/>
                    <a:pt x="11" y="85"/>
                  </a:cubicBezTo>
                  <a:cubicBezTo>
                    <a:pt x="12" y="83"/>
                    <a:pt x="13" y="83"/>
                    <a:pt x="14" y="83"/>
                  </a:cubicBezTo>
                  <a:cubicBezTo>
                    <a:pt x="15" y="83"/>
                    <a:pt x="16" y="84"/>
                    <a:pt x="16" y="85"/>
                  </a:cubicBezTo>
                  <a:cubicBezTo>
                    <a:pt x="16" y="86"/>
                    <a:pt x="16" y="87"/>
                    <a:pt x="15" y="87"/>
                  </a:cubicBezTo>
                  <a:cubicBezTo>
                    <a:pt x="15" y="87"/>
                    <a:pt x="15" y="88"/>
                    <a:pt x="14" y="88"/>
                  </a:cubicBezTo>
                  <a:cubicBezTo>
                    <a:pt x="14" y="89"/>
                    <a:pt x="14" y="89"/>
                    <a:pt x="14" y="90"/>
                  </a:cubicBezTo>
                  <a:cubicBezTo>
                    <a:pt x="13" y="94"/>
                    <a:pt x="13" y="97"/>
                    <a:pt x="14" y="101"/>
                  </a:cubicBezTo>
                  <a:cubicBezTo>
                    <a:pt x="14" y="103"/>
                    <a:pt x="15" y="105"/>
                    <a:pt x="16" y="106"/>
                  </a:cubicBezTo>
                  <a:cubicBezTo>
                    <a:pt x="16" y="107"/>
                    <a:pt x="16" y="108"/>
                    <a:pt x="17" y="108"/>
                  </a:cubicBezTo>
                  <a:cubicBezTo>
                    <a:pt x="17" y="106"/>
                    <a:pt x="18" y="105"/>
                    <a:pt x="18" y="103"/>
                  </a:cubicBezTo>
                  <a:cubicBezTo>
                    <a:pt x="18" y="98"/>
                    <a:pt x="18" y="93"/>
                    <a:pt x="18" y="88"/>
                  </a:cubicBezTo>
                  <a:cubicBezTo>
                    <a:pt x="18" y="88"/>
                    <a:pt x="18" y="87"/>
                    <a:pt x="18" y="87"/>
                  </a:cubicBezTo>
                  <a:cubicBezTo>
                    <a:pt x="19" y="86"/>
                    <a:pt x="19" y="86"/>
                    <a:pt x="20" y="86"/>
                  </a:cubicBezTo>
                  <a:cubicBezTo>
                    <a:pt x="20" y="86"/>
                    <a:pt x="20" y="86"/>
                    <a:pt x="21" y="87"/>
                  </a:cubicBezTo>
                  <a:cubicBezTo>
                    <a:pt x="21" y="87"/>
                    <a:pt x="21" y="87"/>
                    <a:pt x="21" y="88"/>
                  </a:cubicBezTo>
                  <a:cubicBezTo>
                    <a:pt x="21" y="92"/>
                    <a:pt x="21" y="96"/>
                    <a:pt x="22" y="100"/>
                  </a:cubicBezTo>
                  <a:cubicBezTo>
                    <a:pt x="22" y="102"/>
                    <a:pt x="23" y="105"/>
                    <a:pt x="24" y="108"/>
                  </a:cubicBezTo>
                  <a:cubicBezTo>
                    <a:pt x="24" y="109"/>
                    <a:pt x="24" y="109"/>
                    <a:pt x="25" y="110"/>
                  </a:cubicBezTo>
                  <a:cubicBezTo>
                    <a:pt x="25" y="109"/>
                    <a:pt x="26" y="108"/>
                    <a:pt x="26" y="107"/>
                  </a:cubicBezTo>
                  <a:cubicBezTo>
                    <a:pt x="27" y="103"/>
                    <a:pt x="27" y="98"/>
                    <a:pt x="27" y="94"/>
                  </a:cubicBezTo>
                  <a:cubicBezTo>
                    <a:pt x="27" y="92"/>
                    <a:pt x="27" y="90"/>
                    <a:pt x="28" y="88"/>
                  </a:cubicBezTo>
                  <a:cubicBezTo>
                    <a:pt x="28" y="87"/>
                    <a:pt x="28" y="87"/>
                    <a:pt x="29" y="87"/>
                  </a:cubicBezTo>
                  <a:cubicBezTo>
                    <a:pt x="30" y="87"/>
                    <a:pt x="30" y="87"/>
                    <a:pt x="30" y="88"/>
                  </a:cubicBezTo>
                  <a:cubicBezTo>
                    <a:pt x="30" y="90"/>
                    <a:pt x="30" y="91"/>
                    <a:pt x="30" y="92"/>
                  </a:cubicBezTo>
                  <a:cubicBezTo>
                    <a:pt x="30" y="96"/>
                    <a:pt x="31" y="100"/>
                    <a:pt x="32" y="103"/>
                  </a:cubicBezTo>
                  <a:cubicBezTo>
                    <a:pt x="32" y="105"/>
                    <a:pt x="33" y="106"/>
                    <a:pt x="33" y="108"/>
                  </a:cubicBezTo>
                  <a:cubicBezTo>
                    <a:pt x="33" y="108"/>
                    <a:pt x="34" y="108"/>
                    <a:pt x="34" y="109"/>
                  </a:cubicBezTo>
                  <a:cubicBezTo>
                    <a:pt x="34" y="108"/>
                    <a:pt x="34" y="108"/>
                    <a:pt x="35" y="107"/>
                  </a:cubicBezTo>
                  <a:cubicBezTo>
                    <a:pt x="35" y="105"/>
                    <a:pt x="36" y="104"/>
                    <a:pt x="36" y="102"/>
                  </a:cubicBezTo>
                  <a:cubicBezTo>
                    <a:pt x="36" y="97"/>
                    <a:pt x="37" y="93"/>
                    <a:pt x="37" y="88"/>
                  </a:cubicBezTo>
                  <a:cubicBezTo>
                    <a:pt x="37" y="87"/>
                    <a:pt x="37" y="87"/>
                    <a:pt x="37" y="86"/>
                  </a:cubicBezTo>
                  <a:cubicBezTo>
                    <a:pt x="37" y="86"/>
                    <a:pt x="38" y="85"/>
                    <a:pt x="38" y="85"/>
                  </a:cubicBezTo>
                  <a:cubicBezTo>
                    <a:pt x="39" y="85"/>
                    <a:pt x="39" y="86"/>
                    <a:pt x="39" y="86"/>
                  </a:cubicBezTo>
                  <a:cubicBezTo>
                    <a:pt x="39" y="87"/>
                    <a:pt x="39" y="87"/>
                    <a:pt x="39" y="87"/>
                  </a:cubicBezTo>
                  <a:cubicBezTo>
                    <a:pt x="39" y="90"/>
                    <a:pt x="40" y="92"/>
                    <a:pt x="40" y="95"/>
                  </a:cubicBezTo>
                  <a:cubicBezTo>
                    <a:pt x="41" y="98"/>
                    <a:pt x="42" y="101"/>
                    <a:pt x="43" y="104"/>
                  </a:cubicBezTo>
                  <a:cubicBezTo>
                    <a:pt x="43" y="105"/>
                    <a:pt x="44" y="106"/>
                    <a:pt x="44" y="106"/>
                  </a:cubicBezTo>
                  <a:cubicBezTo>
                    <a:pt x="44" y="106"/>
                    <a:pt x="45" y="106"/>
                    <a:pt x="45" y="105"/>
                  </a:cubicBezTo>
                  <a:cubicBezTo>
                    <a:pt x="45" y="101"/>
                    <a:pt x="45" y="97"/>
                    <a:pt x="45" y="93"/>
                  </a:cubicBezTo>
                  <a:cubicBezTo>
                    <a:pt x="45" y="91"/>
                    <a:pt x="45" y="89"/>
                    <a:pt x="45" y="88"/>
                  </a:cubicBezTo>
                  <a:cubicBezTo>
                    <a:pt x="45" y="87"/>
                    <a:pt x="46" y="86"/>
                    <a:pt x="46" y="86"/>
                  </a:cubicBezTo>
                  <a:cubicBezTo>
                    <a:pt x="47" y="86"/>
                    <a:pt x="48" y="87"/>
                    <a:pt x="48" y="88"/>
                  </a:cubicBezTo>
                  <a:cubicBezTo>
                    <a:pt x="48" y="88"/>
                    <a:pt x="48" y="89"/>
                    <a:pt x="48" y="90"/>
                  </a:cubicBezTo>
                  <a:cubicBezTo>
                    <a:pt x="49" y="94"/>
                    <a:pt x="50" y="99"/>
                    <a:pt x="51" y="103"/>
                  </a:cubicBezTo>
                  <a:cubicBezTo>
                    <a:pt x="51" y="104"/>
                    <a:pt x="52" y="105"/>
                    <a:pt x="52" y="106"/>
                  </a:cubicBezTo>
                  <a:cubicBezTo>
                    <a:pt x="52" y="106"/>
                    <a:pt x="52" y="106"/>
                    <a:pt x="52" y="106"/>
                  </a:cubicBezTo>
                  <a:cubicBezTo>
                    <a:pt x="52" y="106"/>
                    <a:pt x="52" y="105"/>
                    <a:pt x="52" y="105"/>
                  </a:cubicBezTo>
                  <a:cubicBezTo>
                    <a:pt x="53" y="101"/>
                    <a:pt x="53" y="98"/>
                    <a:pt x="53" y="95"/>
                  </a:cubicBezTo>
                  <a:cubicBezTo>
                    <a:pt x="53" y="92"/>
                    <a:pt x="53" y="90"/>
                    <a:pt x="53" y="88"/>
                  </a:cubicBezTo>
                  <a:cubicBezTo>
                    <a:pt x="53" y="87"/>
                    <a:pt x="54" y="87"/>
                    <a:pt x="54" y="87"/>
                  </a:cubicBezTo>
                  <a:cubicBezTo>
                    <a:pt x="55" y="86"/>
                    <a:pt x="55" y="87"/>
                    <a:pt x="55" y="88"/>
                  </a:cubicBezTo>
                  <a:cubicBezTo>
                    <a:pt x="56" y="90"/>
                    <a:pt x="57" y="92"/>
                    <a:pt x="58" y="94"/>
                  </a:cubicBezTo>
                  <a:cubicBezTo>
                    <a:pt x="60" y="99"/>
                    <a:pt x="62" y="104"/>
                    <a:pt x="65" y="109"/>
                  </a:cubicBezTo>
                  <a:cubicBezTo>
                    <a:pt x="66" y="110"/>
                    <a:pt x="66" y="110"/>
                    <a:pt x="66" y="111"/>
                  </a:cubicBezTo>
                  <a:cubicBezTo>
                    <a:pt x="66" y="112"/>
                    <a:pt x="65" y="113"/>
                    <a:pt x="64" y="113"/>
                  </a:cubicBezTo>
                  <a:cubicBezTo>
                    <a:pt x="63" y="113"/>
                    <a:pt x="62" y="112"/>
                    <a:pt x="61" y="111"/>
                  </a:cubicBezTo>
                  <a:cubicBezTo>
                    <a:pt x="60" y="109"/>
                    <a:pt x="59" y="106"/>
                    <a:pt x="58" y="104"/>
                  </a:cubicBezTo>
                  <a:cubicBezTo>
                    <a:pt x="57" y="102"/>
                    <a:pt x="57" y="99"/>
                    <a:pt x="56" y="97"/>
                  </a:cubicBezTo>
                  <a:cubicBezTo>
                    <a:pt x="56" y="97"/>
                    <a:pt x="56" y="96"/>
                    <a:pt x="56" y="96"/>
                  </a:cubicBezTo>
                  <a:cubicBezTo>
                    <a:pt x="55" y="96"/>
                    <a:pt x="55" y="97"/>
                    <a:pt x="55" y="97"/>
                  </a:cubicBezTo>
                  <a:cubicBezTo>
                    <a:pt x="55" y="100"/>
                    <a:pt x="55" y="104"/>
                    <a:pt x="54" y="107"/>
                  </a:cubicBezTo>
                  <a:cubicBezTo>
                    <a:pt x="54" y="108"/>
                    <a:pt x="54" y="108"/>
                    <a:pt x="54" y="109"/>
                  </a:cubicBezTo>
                  <a:cubicBezTo>
                    <a:pt x="53" y="110"/>
                    <a:pt x="52" y="110"/>
                    <a:pt x="51" y="109"/>
                  </a:cubicBezTo>
                  <a:cubicBezTo>
                    <a:pt x="51" y="109"/>
                    <a:pt x="50" y="108"/>
                    <a:pt x="50" y="108"/>
                  </a:cubicBezTo>
                  <a:cubicBezTo>
                    <a:pt x="49" y="105"/>
                    <a:pt x="48" y="103"/>
                    <a:pt x="48" y="101"/>
                  </a:cubicBezTo>
                  <a:cubicBezTo>
                    <a:pt x="48" y="101"/>
                    <a:pt x="48" y="100"/>
                    <a:pt x="48" y="100"/>
                  </a:cubicBezTo>
                  <a:cubicBezTo>
                    <a:pt x="47" y="101"/>
                    <a:pt x="47" y="103"/>
                    <a:pt x="47" y="104"/>
                  </a:cubicBezTo>
                  <a:cubicBezTo>
                    <a:pt x="47" y="105"/>
                    <a:pt x="47" y="107"/>
                    <a:pt x="46" y="108"/>
                  </a:cubicBezTo>
                  <a:cubicBezTo>
                    <a:pt x="46" y="110"/>
                    <a:pt x="44" y="110"/>
                    <a:pt x="43" y="109"/>
                  </a:cubicBezTo>
                  <a:cubicBezTo>
                    <a:pt x="42" y="108"/>
                    <a:pt x="42" y="107"/>
                    <a:pt x="41" y="106"/>
                  </a:cubicBezTo>
                  <a:cubicBezTo>
                    <a:pt x="40" y="104"/>
                    <a:pt x="40" y="102"/>
                    <a:pt x="39" y="100"/>
                  </a:cubicBezTo>
                  <a:cubicBezTo>
                    <a:pt x="39" y="99"/>
                    <a:pt x="39" y="99"/>
                    <a:pt x="39" y="99"/>
                  </a:cubicBezTo>
                  <a:cubicBezTo>
                    <a:pt x="38" y="99"/>
                    <a:pt x="38" y="100"/>
                    <a:pt x="38" y="101"/>
                  </a:cubicBezTo>
                  <a:cubicBezTo>
                    <a:pt x="38" y="103"/>
                    <a:pt x="37" y="106"/>
                    <a:pt x="37" y="108"/>
                  </a:cubicBezTo>
                  <a:cubicBezTo>
                    <a:pt x="36" y="109"/>
                    <a:pt x="36" y="110"/>
                    <a:pt x="35" y="110"/>
                  </a:cubicBezTo>
                  <a:cubicBezTo>
                    <a:pt x="35" y="111"/>
                    <a:pt x="34" y="111"/>
                    <a:pt x="33" y="110"/>
                  </a:cubicBezTo>
                  <a:cubicBezTo>
                    <a:pt x="32" y="110"/>
                    <a:pt x="32" y="109"/>
                    <a:pt x="31" y="109"/>
                  </a:cubicBezTo>
                  <a:cubicBezTo>
                    <a:pt x="30" y="107"/>
                    <a:pt x="30" y="106"/>
                    <a:pt x="29" y="104"/>
                  </a:cubicBezTo>
                  <a:cubicBezTo>
                    <a:pt x="29" y="103"/>
                    <a:pt x="29" y="103"/>
                    <a:pt x="29" y="103"/>
                  </a:cubicBezTo>
                  <a:cubicBezTo>
                    <a:pt x="29" y="105"/>
                    <a:pt x="28" y="106"/>
                    <a:pt x="28" y="108"/>
                  </a:cubicBezTo>
                  <a:cubicBezTo>
                    <a:pt x="28" y="109"/>
                    <a:pt x="27" y="111"/>
                    <a:pt x="26" y="112"/>
                  </a:cubicBezTo>
                  <a:cubicBezTo>
                    <a:pt x="27" y="112"/>
                    <a:pt x="28" y="112"/>
                    <a:pt x="28" y="112"/>
                  </a:cubicBezTo>
                  <a:cubicBezTo>
                    <a:pt x="29" y="112"/>
                    <a:pt x="30" y="112"/>
                    <a:pt x="31" y="112"/>
                  </a:cubicBezTo>
                  <a:cubicBezTo>
                    <a:pt x="37" y="112"/>
                    <a:pt x="44" y="112"/>
                    <a:pt x="50" y="112"/>
                  </a:cubicBezTo>
                  <a:cubicBezTo>
                    <a:pt x="56" y="112"/>
                    <a:pt x="63" y="113"/>
                    <a:pt x="69" y="116"/>
                  </a:cubicBezTo>
                  <a:cubicBezTo>
                    <a:pt x="69" y="116"/>
                    <a:pt x="69" y="116"/>
                    <a:pt x="69" y="116"/>
                  </a:cubicBezTo>
                  <a:cubicBezTo>
                    <a:pt x="69" y="114"/>
                    <a:pt x="68" y="112"/>
                    <a:pt x="68" y="110"/>
                  </a:cubicBezTo>
                  <a:cubicBezTo>
                    <a:pt x="67" y="106"/>
                    <a:pt x="66" y="102"/>
                    <a:pt x="65" y="98"/>
                  </a:cubicBezTo>
                  <a:cubicBezTo>
                    <a:pt x="64" y="96"/>
                    <a:pt x="64" y="93"/>
                    <a:pt x="63" y="91"/>
                  </a:cubicBezTo>
                  <a:cubicBezTo>
                    <a:pt x="63" y="88"/>
                    <a:pt x="63" y="84"/>
                    <a:pt x="63" y="81"/>
                  </a:cubicBezTo>
                  <a:cubicBezTo>
                    <a:pt x="63" y="78"/>
                    <a:pt x="64" y="74"/>
                    <a:pt x="64" y="71"/>
                  </a:cubicBezTo>
                  <a:cubicBezTo>
                    <a:pt x="64" y="64"/>
                    <a:pt x="65" y="58"/>
                    <a:pt x="67" y="52"/>
                  </a:cubicBezTo>
                  <a:cubicBezTo>
                    <a:pt x="68" y="49"/>
                    <a:pt x="69" y="46"/>
                    <a:pt x="71" y="44"/>
                  </a:cubicBezTo>
                  <a:cubicBezTo>
                    <a:pt x="71" y="44"/>
                    <a:pt x="71" y="43"/>
                    <a:pt x="71" y="43"/>
                  </a:cubicBezTo>
                  <a:cubicBezTo>
                    <a:pt x="71" y="43"/>
                    <a:pt x="70" y="43"/>
                    <a:pt x="70" y="43"/>
                  </a:cubicBezTo>
                  <a:cubicBezTo>
                    <a:pt x="66" y="43"/>
                    <a:pt x="63" y="43"/>
                    <a:pt x="59" y="43"/>
                  </a:cubicBezTo>
                  <a:cubicBezTo>
                    <a:pt x="54" y="44"/>
                    <a:pt x="48" y="43"/>
                    <a:pt x="42" y="44"/>
                  </a:cubicBezTo>
                  <a:cubicBezTo>
                    <a:pt x="41" y="44"/>
                    <a:pt x="40" y="44"/>
                    <a:pt x="39" y="44"/>
                  </a:cubicBezTo>
                  <a:cubicBezTo>
                    <a:pt x="39" y="44"/>
                    <a:pt x="38" y="44"/>
                    <a:pt x="38" y="44"/>
                  </a:cubicBezTo>
                  <a:cubicBezTo>
                    <a:pt x="37" y="44"/>
                    <a:pt x="35" y="44"/>
                    <a:pt x="34" y="44"/>
                  </a:cubicBezTo>
                  <a:cubicBezTo>
                    <a:pt x="32" y="44"/>
                    <a:pt x="29" y="45"/>
                    <a:pt x="28" y="47"/>
                  </a:cubicBezTo>
                  <a:cubicBezTo>
                    <a:pt x="27" y="47"/>
                    <a:pt x="26" y="48"/>
                    <a:pt x="26" y="49"/>
                  </a:cubicBezTo>
                  <a:cubicBezTo>
                    <a:pt x="26" y="49"/>
                    <a:pt x="26" y="49"/>
                    <a:pt x="27" y="49"/>
                  </a:cubicBezTo>
                  <a:cubicBezTo>
                    <a:pt x="31" y="49"/>
                    <a:pt x="34" y="49"/>
                    <a:pt x="38" y="48"/>
                  </a:cubicBezTo>
                  <a:cubicBezTo>
                    <a:pt x="44" y="48"/>
                    <a:pt x="50" y="47"/>
                    <a:pt x="55" y="47"/>
                  </a:cubicBezTo>
                  <a:cubicBezTo>
                    <a:pt x="56" y="47"/>
                    <a:pt x="56" y="47"/>
                    <a:pt x="56" y="47"/>
                  </a:cubicBezTo>
                  <a:cubicBezTo>
                    <a:pt x="57" y="47"/>
                    <a:pt x="57" y="47"/>
                    <a:pt x="57" y="48"/>
                  </a:cubicBezTo>
                  <a:cubicBezTo>
                    <a:pt x="57" y="48"/>
                    <a:pt x="57" y="49"/>
                    <a:pt x="57" y="49"/>
                  </a:cubicBezTo>
                  <a:cubicBezTo>
                    <a:pt x="56" y="49"/>
                    <a:pt x="56" y="49"/>
                    <a:pt x="56" y="49"/>
                  </a:cubicBezTo>
                  <a:cubicBezTo>
                    <a:pt x="52" y="50"/>
                    <a:pt x="48" y="50"/>
                    <a:pt x="44" y="51"/>
                  </a:cubicBezTo>
                  <a:cubicBezTo>
                    <a:pt x="39" y="51"/>
                    <a:pt x="35" y="52"/>
                    <a:pt x="31" y="53"/>
                  </a:cubicBezTo>
                  <a:close/>
                  <a:moveTo>
                    <a:pt x="73" y="71"/>
                  </a:moveTo>
                  <a:cubicBezTo>
                    <a:pt x="73" y="71"/>
                    <a:pt x="73" y="71"/>
                    <a:pt x="73" y="71"/>
                  </a:cubicBezTo>
                  <a:cubicBezTo>
                    <a:pt x="73" y="71"/>
                    <a:pt x="74" y="70"/>
                    <a:pt x="75" y="70"/>
                  </a:cubicBezTo>
                  <a:cubicBezTo>
                    <a:pt x="77" y="69"/>
                    <a:pt x="80" y="68"/>
                    <a:pt x="82" y="67"/>
                  </a:cubicBezTo>
                  <a:cubicBezTo>
                    <a:pt x="83" y="67"/>
                    <a:pt x="83" y="66"/>
                    <a:pt x="83" y="66"/>
                  </a:cubicBezTo>
                  <a:cubicBezTo>
                    <a:pt x="84" y="66"/>
                    <a:pt x="85" y="66"/>
                    <a:pt x="85" y="67"/>
                  </a:cubicBezTo>
                  <a:cubicBezTo>
                    <a:pt x="85" y="67"/>
                    <a:pt x="85" y="68"/>
                    <a:pt x="85" y="68"/>
                  </a:cubicBezTo>
                  <a:cubicBezTo>
                    <a:pt x="84" y="69"/>
                    <a:pt x="84" y="69"/>
                    <a:pt x="84" y="70"/>
                  </a:cubicBezTo>
                  <a:cubicBezTo>
                    <a:pt x="81" y="72"/>
                    <a:pt x="77" y="75"/>
                    <a:pt x="74" y="78"/>
                  </a:cubicBezTo>
                  <a:cubicBezTo>
                    <a:pt x="73" y="79"/>
                    <a:pt x="73" y="80"/>
                    <a:pt x="73" y="81"/>
                  </a:cubicBezTo>
                  <a:cubicBezTo>
                    <a:pt x="73" y="81"/>
                    <a:pt x="74" y="80"/>
                    <a:pt x="74" y="80"/>
                  </a:cubicBezTo>
                  <a:cubicBezTo>
                    <a:pt x="77" y="79"/>
                    <a:pt x="81" y="77"/>
                    <a:pt x="84" y="75"/>
                  </a:cubicBezTo>
                  <a:cubicBezTo>
                    <a:pt x="85" y="75"/>
                    <a:pt x="85" y="75"/>
                    <a:pt x="85" y="75"/>
                  </a:cubicBezTo>
                  <a:cubicBezTo>
                    <a:pt x="86" y="75"/>
                    <a:pt x="86" y="75"/>
                    <a:pt x="87" y="75"/>
                  </a:cubicBezTo>
                  <a:cubicBezTo>
                    <a:pt x="87" y="76"/>
                    <a:pt x="87" y="76"/>
                    <a:pt x="87" y="77"/>
                  </a:cubicBezTo>
                  <a:cubicBezTo>
                    <a:pt x="86" y="77"/>
                    <a:pt x="86" y="77"/>
                    <a:pt x="86" y="77"/>
                  </a:cubicBezTo>
                  <a:cubicBezTo>
                    <a:pt x="85" y="78"/>
                    <a:pt x="85" y="78"/>
                    <a:pt x="85" y="79"/>
                  </a:cubicBezTo>
                  <a:cubicBezTo>
                    <a:pt x="86" y="80"/>
                    <a:pt x="86" y="81"/>
                    <a:pt x="86" y="82"/>
                  </a:cubicBezTo>
                  <a:cubicBezTo>
                    <a:pt x="86" y="82"/>
                    <a:pt x="86" y="83"/>
                    <a:pt x="86" y="83"/>
                  </a:cubicBezTo>
                  <a:cubicBezTo>
                    <a:pt x="86" y="83"/>
                    <a:pt x="87" y="84"/>
                    <a:pt x="86" y="84"/>
                  </a:cubicBezTo>
                  <a:cubicBezTo>
                    <a:pt x="86" y="85"/>
                    <a:pt x="86" y="86"/>
                    <a:pt x="87" y="87"/>
                  </a:cubicBezTo>
                  <a:cubicBezTo>
                    <a:pt x="87" y="86"/>
                    <a:pt x="88" y="86"/>
                    <a:pt x="89" y="85"/>
                  </a:cubicBezTo>
                  <a:cubicBezTo>
                    <a:pt x="89" y="85"/>
                    <a:pt x="89" y="84"/>
                    <a:pt x="89" y="84"/>
                  </a:cubicBezTo>
                  <a:cubicBezTo>
                    <a:pt x="90" y="81"/>
                    <a:pt x="90" y="79"/>
                    <a:pt x="90" y="76"/>
                  </a:cubicBezTo>
                  <a:cubicBezTo>
                    <a:pt x="90" y="76"/>
                    <a:pt x="90" y="76"/>
                    <a:pt x="91" y="75"/>
                  </a:cubicBezTo>
                  <a:cubicBezTo>
                    <a:pt x="91" y="75"/>
                    <a:pt x="91" y="74"/>
                    <a:pt x="92" y="74"/>
                  </a:cubicBezTo>
                  <a:cubicBezTo>
                    <a:pt x="92" y="74"/>
                    <a:pt x="93" y="75"/>
                    <a:pt x="93" y="75"/>
                  </a:cubicBezTo>
                  <a:cubicBezTo>
                    <a:pt x="93" y="75"/>
                    <a:pt x="93" y="76"/>
                    <a:pt x="93" y="76"/>
                  </a:cubicBezTo>
                  <a:cubicBezTo>
                    <a:pt x="93" y="78"/>
                    <a:pt x="94" y="79"/>
                    <a:pt x="94" y="81"/>
                  </a:cubicBezTo>
                  <a:cubicBezTo>
                    <a:pt x="96" y="81"/>
                    <a:pt x="96" y="82"/>
                    <a:pt x="96" y="83"/>
                  </a:cubicBezTo>
                  <a:cubicBezTo>
                    <a:pt x="96" y="85"/>
                    <a:pt x="96" y="85"/>
                    <a:pt x="94" y="86"/>
                  </a:cubicBezTo>
                  <a:cubicBezTo>
                    <a:pt x="94" y="86"/>
                    <a:pt x="94" y="87"/>
                    <a:pt x="94" y="87"/>
                  </a:cubicBezTo>
                  <a:cubicBezTo>
                    <a:pt x="94" y="88"/>
                    <a:pt x="94" y="88"/>
                    <a:pt x="95" y="88"/>
                  </a:cubicBezTo>
                  <a:cubicBezTo>
                    <a:pt x="95" y="88"/>
                    <a:pt x="95" y="88"/>
                    <a:pt x="95" y="88"/>
                  </a:cubicBezTo>
                  <a:cubicBezTo>
                    <a:pt x="95" y="88"/>
                    <a:pt x="95" y="88"/>
                    <a:pt x="95" y="88"/>
                  </a:cubicBezTo>
                  <a:cubicBezTo>
                    <a:pt x="97" y="87"/>
                    <a:pt x="97" y="87"/>
                    <a:pt x="97" y="85"/>
                  </a:cubicBezTo>
                  <a:cubicBezTo>
                    <a:pt x="97" y="82"/>
                    <a:pt x="97" y="78"/>
                    <a:pt x="97" y="74"/>
                  </a:cubicBezTo>
                  <a:cubicBezTo>
                    <a:pt x="97" y="74"/>
                    <a:pt x="97" y="74"/>
                    <a:pt x="97" y="73"/>
                  </a:cubicBezTo>
                  <a:cubicBezTo>
                    <a:pt x="97" y="73"/>
                    <a:pt x="98" y="72"/>
                    <a:pt x="98" y="72"/>
                  </a:cubicBezTo>
                  <a:cubicBezTo>
                    <a:pt x="99" y="72"/>
                    <a:pt x="99" y="73"/>
                    <a:pt x="99" y="73"/>
                  </a:cubicBezTo>
                  <a:cubicBezTo>
                    <a:pt x="100" y="74"/>
                    <a:pt x="100" y="74"/>
                    <a:pt x="100" y="74"/>
                  </a:cubicBezTo>
                  <a:cubicBezTo>
                    <a:pt x="100" y="77"/>
                    <a:pt x="100" y="80"/>
                    <a:pt x="100" y="83"/>
                  </a:cubicBezTo>
                  <a:cubicBezTo>
                    <a:pt x="100" y="83"/>
                    <a:pt x="100" y="84"/>
                    <a:pt x="100" y="84"/>
                  </a:cubicBezTo>
                  <a:cubicBezTo>
                    <a:pt x="101" y="84"/>
                    <a:pt x="101" y="84"/>
                    <a:pt x="101" y="84"/>
                  </a:cubicBezTo>
                  <a:cubicBezTo>
                    <a:pt x="102" y="84"/>
                    <a:pt x="102" y="84"/>
                    <a:pt x="103" y="84"/>
                  </a:cubicBezTo>
                  <a:cubicBezTo>
                    <a:pt x="103" y="85"/>
                    <a:pt x="103" y="85"/>
                    <a:pt x="102" y="86"/>
                  </a:cubicBezTo>
                  <a:cubicBezTo>
                    <a:pt x="102" y="86"/>
                    <a:pt x="101" y="87"/>
                    <a:pt x="101" y="87"/>
                  </a:cubicBezTo>
                  <a:cubicBezTo>
                    <a:pt x="101" y="87"/>
                    <a:pt x="101" y="88"/>
                    <a:pt x="101" y="88"/>
                  </a:cubicBezTo>
                  <a:cubicBezTo>
                    <a:pt x="101" y="89"/>
                    <a:pt x="101" y="90"/>
                    <a:pt x="101" y="91"/>
                  </a:cubicBezTo>
                  <a:cubicBezTo>
                    <a:pt x="102" y="91"/>
                    <a:pt x="102" y="90"/>
                    <a:pt x="103" y="90"/>
                  </a:cubicBezTo>
                  <a:cubicBezTo>
                    <a:pt x="103" y="88"/>
                    <a:pt x="103" y="85"/>
                    <a:pt x="103" y="83"/>
                  </a:cubicBezTo>
                  <a:cubicBezTo>
                    <a:pt x="104" y="80"/>
                    <a:pt x="104" y="77"/>
                    <a:pt x="104" y="73"/>
                  </a:cubicBezTo>
                  <a:cubicBezTo>
                    <a:pt x="104" y="73"/>
                    <a:pt x="104" y="73"/>
                    <a:pt x="104" y="73"/>
                  </a:cubicBezTo>
                  <a:cubicBezTo>
                    <a:pt x="105" y="72"/>
                    <a:pt x="105" y="71"/>
                    <a:pt x="106" y="71"/>
                  </a:cubicBezTo>
                  <a:cubicBezTo>
                    <a:pt x="106" y="71"/>
                    <a:pt x="107" y="72"/>
                    <a:pt x="107" y="73"/>
                  </a:cubicBezTo>
                  <a:cubicBezTo>
                    <a:pt x="107" y="73"/>
                    <a:pt x="107" y="74"/>
                    <a:pt x="107" y="74"/>
                  </a:cubicBezTo>
                  <a:cubicBezTo>
                    <a:pt x="107" y="78"/>
                    <a:pt x="108" y="82"/>
                    <a:pt x="108" y="86"/>
                  </a:cubicBezTo>
                  <a:cubicBezTo>
                    <a:pt x="108" y="87"/>
                    <a:pt x="108" y="87"/>
                    <a:pt x="108" y="87"/>
                  </a:cubicBezTo>
                  <a:cubicBezTo>
                    <a:pt x="109" y="87"/>
                    <a:pt x="109" y="87"/>
                    <a:pt x="110" y="86"/>
                  </a:cubicBezTo>
                  <a:cubicBezTo>
                    <a:pt x="110" y="86"/>
                    <a:pt x="110" y="86"/>
                    <a:pt x="110" y="85"/>
                  </a:cubicBezTo>
                  <a:cubicBezTo>
                    <a:pt x="111" y="83"/>
                    <a:pt x="111" y="81"/>
                    <a:pt x="111" y="79"/>
                  </a:cubicBezTo>
                  <a:cubicBezTo>
                    <a:pt x="112" y="76"/>
                    <a:pt x="112" y="73"/>
                    <a:pt x="112" y="71"/>
                  </a:cubicBezTo>
                  <a:cubicBezTo>
                    <a:pt x="112" y="70"/>
                    <a:pt x="113" y="70"/>
                    <a:pt x="113" y="69"/>
                  </a:cubicBezTo>
                  <a:cubicBezTo>
                    <a:pt x="113" y="69"/>
                    <a:pt x="113" y="69"/>
                    <a:pt x="114" y="69"/>
                  </a:cubicBezTo>
                  <a:cubicBezTo>
                    <a:pt x="114" y="69"/>
                    <a:pt x="115" y="69"/>
                    <a:pt x="115" y="69"/>
                  </a:cubicBezTo>
                  <a:cubicBezTo>
                    <a:pt x="115" y="70"/>
                    <a:pt x="115" y="70"/>
                    <a:pt x="115" y="71"/>
                  </a:cubicBezTo>
                  <a:cubicBezTo>
                    <a:pt x="115" y="76"/>
                    <a:pt x="116" y="80"/>
                    <a:pt x="116" y="85"/>
                  </a:cubicBezTo>
                  <a:cubicBezTo>
                    <a:pt x="116" y="87"/>
                    <a:pt x="116" y="88"/>
                    <a:pt x="116" y="90"/>
                  </a:cubicBezTo>
                  <a:cubicBezTo>
                    <a:pt x="118" y="90"/>
                    <a:pt x="118" y="89"/>
                    <a:pt x="118" y="88"/>
                  </a:cubicBezTo>
                  <a:cubicBezTo>
                    <a:pt x="119" y="84"/>
                    <a:pt x="119" y="79"/>
                    <a:pt x="120" y="75"/>
                  </a:cubicBezTo>
                  <a:cubicBezTo>
                    <a:pt x="120" y="74"/>
                    <a:pt x="120" y="73"/>
                    <a:pt x="120" y="72"/>
                  </a:cubicBezTo>
                  <a:cubicBezTo>
                    <a:pt x="120" y="71"/>
                    <a:pt x="121" y="71"/>
                    <a:pt x="121" y="71"/>
                  </a:cubicBezTo>
                  <a:cubicBezTo>
                    <a:pt x="122" y="71"/>
                    <a:pt x="122" y="72"/>
                    <a:pt x="122" y="72"/>
                  </a:cubicBezTo>
                  <a:cubicBezTo>
                    <a:pt x="122" y="73"/>
                    <a:pt x="122" y="74"/>
                    <a:pt x="122" y="75"/>
                  </a:cubicBezTo>
                  <a:cubicBezTo>
                    <a:pt x="123" y="78"/>
                    <a:pt x="123" y="82"/>
                    <a:pt x="123" y="85"/>
                  </a:cubicBezTo>
                  <a:cubicBezTo>
                    <a:pt x="123" y="86"/>
                    <a:pt x="123" y="86"/>
                    <a:pt x="123" y="87"/>
                  </a:cubicBezTo>
                  <a:cubicBezTo>
                    <a:pt x="125" y="87"/>
                    <a:pt x="125" y="88"/>
                    <a:pt x="124" y="89"/>
                  </a:cubicBezTo>
                  <a:cubicBezTo>
                    <a:pt x="124" y="90"/>
                    <a:pt x="124" y="90"/>
                    <a:pt x="124" y="90"/>
                  </a:cubicBezTo>
                  <a:cubicBezTo>
                    <a:pt x="123" y="91"/>
                    <a:pt x="123" y="93"/>
                    <a:pt x="124" y="94"/>
                  </a:cubicBezTo>
                  <a:cubicBezTo>
                    <a:pt x="124" y="94"/>
                    <a:pt x="124" y="94"/>
                    <a:pt x="124" y="93"/>
                  </a:cubicBezTo>
                  <a:cubicBezTo>
                    <a:pt x="125" y="89"/>
                    <a:pt x="125" y="85"/>
                    <a:pt x="126" y="80"/>
                  </a:cubicBezTo>
                  <a:cubicBezTo>
                    <a:pt x="126" y="77"/>
                    <a:pt x="127" y="73"/>
                    <a:pt x="127" y="69"/>
                  </a:cubicBezTo>
                  <a:cubicBezTo>
                    <a:pt x="127" y="69"/>
                    <a:pt x="128" y="68"/>
                    <a:pt x="128" y="68"/>
                  </a:cubicBezTo>
                  <a:cubicBezTo>
                    <a:pt x="128" y="67"/>
                    <a:pt x="129" y="67"/>
                    <a:pt x="130" y="68"/>
                  </a:cubicBezTo>
                  <a:cubicBezTo>
                    <a:pt x="130" y="68"/>
                    <a:pt x="130" y="68"/>
                    <a:pt x="130" y="69"/>
                  </a:cubicBezTo>
                  <a:cubicBezTo>
                    <a:pt x="130" y="70"/>
                    <a:pt x="130" y="71"/>
                    <a:pt x="130" y="72"/>
                  </a:cubicBezTo>
                  <a:cubicBezTo>
                    <a:pt x="130" y="78"/>
                    <a:pt x="131" y="84"/>
                    <a:pt x="131" y="89"/>
                  </a:cubicBezTo>
                  <a:cubicBezTo>
                    <a:pt x="131" y="90"/>
                    <a:pt x="131" y="90"/>
                    <a:pt x="131" y="91"/>
                  </a:cubicBezTo>
                  <a:cubicBezTo>
                    <a:pt x="132" y="91"/>
                    <a:pt x="132" y="91"/>
                    <a:pt x="132" y="90"/>
                  </a:cubicBezTo>
                  <a:cubicBezTo>
                    <a:pt x="132" y="88"/>
                    <a:pt x="132" y="86"/>
                    <a:pt x="133" y="83"/>
                  </a:cubicBezTo>
                  <a:cubicBezTo>
                    <a:pt x="133" y="78"/>
                    <a:pt x="134" y="72"/>
                    <a:pt x="135" y="67"/>
                  </a:cubicBezTo>
                  <a:cubicBezTo>
                    <a:pt x="135" y="66"/>
                    <a:pt x="135" y="66"/>
                    <a:pt x="135" y="66"/>
                  </a:cubicBezTo>
                  <a:cubicBezTo>
                    <a:pt x="135" y="65"/>
                    <a:pt x="135" y="64"/>
                    <a:pt x="136" y="64"/>
                  </a:cubicBezTo>
                  <a:cubicBezTo>
                    <a:pt x="137" y="64"/>
                    <a:pt x="137" y="65"/>
                    <a:pt x="137" y="66"/>
                  </a:cubicBezTo>
                  <a:cubicBezTo>
                    <a:pt x="137" y="66"/>
                    <a:pt x="137" y="67"/>
                    <a:pt x="137" y="68"/>
                  </a:cubicBezTo>
                  <a:cubicBezTo>
                    <a:pt x="138" y="74"/>
                    <a:pt x="138" y="80"/>
                    <a:pt x="138" y="86"/>
                  </a:cubicBezTo>
                  <a:cubicBezTo>
                    <a:pt x="138" y="89"/>
                    <a:pt x="138" y="92"/>
                    <a:pt x="138" y="95"/>
                  </a:cubicBezTo>
                  <a:cubicBezTo>
                    <a:pt x="138" y="95"/>
                    <a:pt x="138" y="96"/>
                    <a:pt x="138" y="96"/>
                  </a:cubicBezTo>
                  <a:cubicBezTo>
                    <a:pt x="139" y="96"/>
                    <a:pt x="139" y="96"/>
                    <a:pt x="139" y="96"/>
                  </a:cubicBezTo>
                  <a:cubicBezTo>
                    <a:pt x="139" y="95"/>
                    <a:pt x="139" y="95"/>
                    <a:pt x="139" y="94"/>
                  </a:cubicBezTo>
                  <a:cubicBezTo>
                    <a:pt x="139" y="85"/>
                    <a:pt x="139" y="76"/>
                    <a:pt x="140" y="67"/>
                  </a:cubicBezTo>
                  <a:cubicBezTo>
                    <a:pt x="140" y="67"/>
                    <a:pt x="140" y="66"/>
                    <a:pt x="141" y="65"/>
                  </a:cubicBezTo>
                  <a:cubicBezTo>
                    <a:pt x="141" y="65"/>
                    <a:pt x="141" y="64"/>
                    <a:pt x="142" y="64"/>
                  </a:cubicBezTo>
                  <a:cubicBezTo>
                    <a:pt x="143" y="64"/>
                    <a:pt x="143" y="65"/>
                    <a:pt x="143" y="65"/>
                  </a:cubicBezTo>
                  <a:cubicBezTo>
                    <a:pt x="143" y="66"/>
                    <a:pt x="143" y="66"/>
                    <a:pt x="143" y="67"/>
                  </a:cubicBezTo>
                  <a:cubicBezTo>
                    <a:pt x="143" y="72"/>
                    <a:pt x="144" y="77"/>
                    <a:pt x="144" y="82"/>
                  </a:cubicBezTo>
                  <a:cubicBezTo>
                    <a:pt x="144" y="87"/>
                    <a:pt x="144" y="92"/>
                    <a:pt x="145" y="98"/>
                  </a:cubicBezTo>
                  <a:cubicBezTo>
                    <a:pt x="145" y="99"/>
                    <a:pt x="146" y="100"/>
                    <a:pt x="146" y="101"/>
                  </a:cubicBezTo>
                  <a:cubicBezTo>
                    <a:pt x="146" y="101"/>
                    <a:pt x="146" y="101"/>
                    <a:pt x="146" y="101"/>
                  </a:cubicBezTo>
                  <a:cubicBezTo>
                    <a:pt x="146" y="100"/>
                    <a:pt x="146" y="100"/>
                    <a:pt x="146" y="100"/>
                  </a:cubicBezTo>
                  <a:cubicBezTo>
                    <a:pt x="146" y="94"/>
                    <a:pt x="146" y="88"/>
                    <a:pt x="146" y="82"/>
                  </a:cubicBezTo>
                  <a:cubicBezTo>
                    <a:pt x="146" y="73"/>
                    <a:pt x="146" y="64"/>
                    <a:pt x="147" y="56"/>
                  </a:cubicBezTo>
                  <a:cubicBezTo>
                    <a:pt x="148" y="48"/>
                    <a:pt x="149" y="41"/>
                    <a:pt x="152" y="34"/>
                  </a:cubicBezTo>
                  <a:cubicBezTo>
                    <a:pt x="152" y="34"/>
                    <a:pt x="152" y="33"/>
                    <a:pt x="152" y="32"/>
                  </a:cubicBezTo>
                  <a:cubicBezTo>
                    <a:pt x="151" y="33"/>
                    <a:pt x="150" y="34"/>
                    <a:pt x="149" y="35"/>
                  </a:cubicBezTo>
                  <a:cubicBezTo>
                    <a:pt x="142" y="39"/>
                    <a:pt x="134" y="42"/>
                    <a:pt x="126" y="44"/>
                  </a:cubicBezTo>
                  <a:cubicBezTo>
                    <a:pt x="118" y="46"/>
                    <a:pt x="111" y="48"/>
                    <a:pt x="103" y="50"/>
                  </a:cubicBezTo>
                  <a:cubicBezTo>
                    <a:pt x="98" y="51"/>
                    <a:pt x="92" y="52"/>
                    <a:pt x="87" y="52"/>
                  </a:cubicBezTo>
                  <a:cubicBezTo>
                    <a:pt x="86" y="52"/>
                    <a:pt x="85" y="52"/>
                    <a:pt x="85" y="52"/>
                  </a:cubicBezTo>
                  <a:cubicBezTo>
                    <a:pt x="84" y="52"/>
                    <a:pt x="83" y="52"/>
                    <a:pt x="82" y="52"/>
                  </a:cubicBezTo>
                  <a:cubicBezTo>
                    <a:pt x="79" y="52"/>
                    <a:pt x="77" y="52"/>
                    <a:pt x="74" y="51"/>
                  </a:cubicBezTo>
                  <a:cubicBezTo>
                    <a:pt x="74" y="51"/>
                    <a:pt x="74" y="51"/>
                    <a:pt x="73" y="51"/>
                  </a:cubicBezTo>
                  <a:cubicBezTo>
                    <a:pt x="73" y="53"/>
                    <a:pt x="72" y="55"/>
                    <a:pt x="71" y="57"/>
                  </a:cubicBezTo>
                  <a:cubicBezTo>
                    <a:pt x="72" y="57"/>
                    <a:pt x="73" y="57"/>
                    <a:pt x="74" y="56"/>
                  </a:cubicBezTo>
                  <a:cubicBezTo>
                    <a:pt x="75" y="56"/>
                    <a:pt x="77" y="55"/>
                    <a:pt x="79" y="55"/>
                  </a:cubicBezTo>
                  <a:cubicBezTo>
                    <a:pt x="80" y="54"/>
                    <a:pt x="80" y="55"/>
                    <a:pt x="80" y="55"/>
                  </a:cubicBezTo>
                  <a:cubicBezTo>
                    <a:pt x="81" y="56"/>
                    <a:pt x="81" y="56"/>
                    <a:pt x="80" y="57"/>
                  </a:cubicBezTo>
                  <a:cubicBezTo>
                    <a:pt x="80" y="57"/>
                    <a:pt x="79" y="57"/>
                    <a:pt x="79" y="58"/>
                  </a:cubicBezTo>
                  <a:cubicBezTo>
                    <a:pt x="79" y="58"/>
                    <a:pt x="79" y="58"/>
                    <a:pt x="79" y="58"/>
                  </a:cubicBezTo>
                  <a:cubicBezTo>
                    <a:pt x="80" y="58"/>
                    <a:pt x="81" y="58"/>
                    <a:pt x="82" y="58"/>
                  </a:cubicBezTo>
                  <a:cubicBezTo>
                    <a:pt x="83" y="58"/>
                    <a:pt x="85" y="58"/>
                    <a:pt x="87" y="58"/>
                  </a:cubicBezTo>
                  <a:cubicBezTo>
                    <a:pt x="91" y="58"/>
                    <a:pt x="95" y="58"/>
                    <a:pt x="98" y="57"/>
                  </a:cubicBezTo>
                  <a:cubicBezTo>
                    <a:pt x="106" y="56"/>
                    <a:pt x="113" y="55"/>
                    <a:pt x="121" y="53"/>
                  </a:cubicBezTo>
                  <a:cubicBezTo>
                    <a:pt x="122" y="53"/>
                    <a:pt x="123" y="53"/>
                    <a:pt x="124" y="53"/>
                  </a:cubicBezTo>
                  <a:cubicBezTo>
                    <a:pt x="124" y="53"/>
                    <a:pt x="125" y="53"/>
                    <a:pt x="125" y="54"/>
                  </a:cubicBezTo>
                  <a:cubicBezTo>
                    <a:pt x="125" y="55"/>
                    <a:pt x="125" y="55"/>
                    <a:pt x="124" y="56"/>
                  </a:cubicBezTo>
                  <a:cubicBezTo>
                    <a:pt x="124" y="56"/>
                    <a:pt x="123" y="56"/>
                    <a:pt x="123" y="56"/>
                  </a:cubicBezTo>
                  <a:cubicBezTo>
                    <a:pt x="115" y="58"/>
                    <a:pt x="108" y="59"/>
                    <a:pt x="100" y="60"/>
                  </a:cubicBezTo>
                  <a:cubicBezTo>
                    <a:pt x="98" y="60"/>
                    <a:pt x="96" y="60"/>
                    <a:pt x="94" y="61"/>
                  </a:cubicBezTo>
                  <a:cubicBezTo>
                    <a:pt x="90" y="61"/>
                    <a:pt x="86" y="62"/>
                    <a:pt x="83" y="62"/>
                  </a:cubicBezTo>
                  <a:cubicBezTo>
                    <a:pt x="82" y="63"/>
                    <a:pt x="82" y="63"/>
                    <a:pt x="82" y="63"/>
                  </a:cubicBezTo>
                  <a:cubicBezTo>
                    <a:pt x="80" y="64"/>
                    <a:pt x="79" y="66"/>
                    <a:pt x="77" y="67"/>
                  </a:cubicBezTo>
                  <a:cubicBezTo>
                    <a:pt x="76" y="68"/>
                    <a:pt x="74" y="70"/>
                    <a:pt x="73" y="71"/>
                  </a:cubicBezTo>
                  <a:close/>
                  <a:moveTo>
                    <a:pt x="33" y="137"/>
                  </a:moveTo>
                  <a:cubicBezTo>
                    <a:pt x="33" y="138"/>
                    <a:pt x="33" y="138"/>
                    <a:pt x="33" y="138"/>
                  </a:cubicBezTo>
                  <a:cubicBezTo>
                    <a:pt x="33" y="138"/>
                    <a:pt x="34" y="137"/>
                    <a:pt x="34" y="137"/>
                  </a:cubicBezTo>
                  <a:cubicBezTo>
                    <a:pt x="35" y="137"/>
                    <a:pt x="36" y="137"/>
                    <a:pt x="37" y="136"/>
                  </a:cubicBezTo>
                  <a:cubicBezTo>
                    <a:pt x="37" y="136"/>
                    <a:pt x="38" y="136"/>
                    <a:pt x="38" y="137"/>
                  </a:cubicBezTo>
                  <a:cubicBezTo>
                    <a:pt x="39" y="138"/>
                    <a:pt x="39" y="138"/>
                    <a:pt x="38" y="139"/>
                  </a:cubicBezTo>
                  <a:cubicBezTo>
                    <a:pt x="38" y="139"/>
                    <a:pt x="38" y="140"/>
                    <a:pt x="37" y="140"/>
                  </a:cubicBezTo>
                  <a:cubicBezTo>
                    <a:pt x="35" y="143"/>
                    <a:pt x="33" y="145"/>
                    <a:pt x="31" y="148"/>
                  </a:cubicBezTo>
                  <a:cubicBezTo>
                    <a:pt x="31" y="148"/>
                    <a:pt x="31" y="148"/>
                    <a:pt x="30" y="148"/>
                  </a:cubicBezTo>
                  <a:cubicBezTo>
                    <a:pt x="31" y="148"/>
                    <a:pt x="32" y="148"/>
                    <a:pt x="33" y="147"/>
                  </a:cubicBezTo>
                  <a:cubicBezTo>
                    <a:pt x="34" y="147"/>
                    <a:pt x="34" y="148"/>
                    <a:pt x="34" y="149"/>
                  </a:cubicBezTo>
                  <a:cubicBezTo>
                    <a:pt x="34" y="149"/>
                    <a:pt x="34" y="150"/>
                    <a:pt x="34" y="150"/>
                  </a:cubicBezTo>
                  <a:cubicBezTo>
                    <a:pt x="33" y="151"/>
                    <a:pt x="33" y="151"/>
                    <a:pt x="32" y="152"/>
                  </a:cubicBezTo>
                  <a:cubicBezTo>
                    <a:pt x="31" y="153"/>
                    <a:pt x="30" y="155"/>
                    <a:pt x="29" y="156"/>
                  </a:cubicBezTo>
                  <a:cubicBezTo>
                    <a:pt x="29" y="157"/>
                    <a:pt x="29" y="157"/>
                    <a:pt x="29" y="157"/>
                  </a:cubicBezTo>
                  <a:cubicBezTo>
                    <a:pt x="30" y="157"/>
                    <a:pt x="31" y="157"/>
                    <a:pt x="32" y="156"/>
                  </a:cubicBezTo>
                  <a:cubicBezTo>
                    <a:pt x="32" y="156"/>
                    <a:pt x="33" y="156"/>
                    <a:pt x="33" y="156"/>
                  </a:cubicBezTo>
                  <a:cubicBezTo>
                    <a:pt x="34" y="156"/>
                    <a:pt x="34" y="157"/>
                    <a:pt x="34" y="157"/>
                  </a:cubicBezTo>
                  <a:cubicBezTo>
                    <a:pt x="34" y="158"/>
                    <a:pt x="34" y="159"/>
                    <a:pt x="34" y="159"/>
                  </a:cubicBezTo>
                  <a:cubicBezTo>
                    <a:pt x="32" y="161"/>
                    <a:pt x="31" y="163"/>
                    <a:pt x="29" y="165"/>
                  </a:cubicBezTo>
                  <a:cubicBezTo>
                    <a:pt x="29" y="166"/>
                    <a:pt x="28" y="166"/>
                    <a:pt x="27" y="166"/>
                  </a:cubicBezTo>
                  <a:cubicBezTo>
                    <a:pt x="27" y="166"/>
                    <a:pt x="27" y="166"/>
                    <a:pt x="26" y="166"/>
                  </a:cubicBezTo>
                  <a:cubicBezTo>
                    <a:pt x="25" y="170"/>
                    <a:pt x="24" y="173"/>
                    <a:pt x="23" y="176"/>
                  </a:cubicBezTo>
                  <a:cubicBezTo>
                    <a:pt x="22" y="180"/>
                    <a:pt x="21" y="183"/>
                    <a:pt x="20" y="186"/>
                  </a:cubicBezTo>
                  <a:cubicBezTo>
                    <a:pt x="21" y="185"/>
                    <a:pt x="21" y="185"/>
                    <a:pt x="21" y="184"/>
                  </a:cubicBezTo>
                  <a:cubicBezTo>
                    <a:pt x="22" y="181"/>
                    <a:pt x="24" y="178"/>
                    <a:pt x="26" y="176"/>
                  </a:cubicBezTo>
                  <a:cubicBezTo>
                    <a:pt x="27" y="175"/>
                    <a:pt x="27" y="174"/>
                    <a:pt x="28" y="174"/>
                  </a:cubicBezTo>
                  <a:cubicBezTo>
                    <a:pt x="28" y="173"/>
                    <a:pt x="28" y="173"/>
                    <a:pt x="28" y="173"/>
                  </a:cubicBezTo>
                  <a:cubicBezTo>
                    <a:pt x="29" y="173"/>
                    <a:pt x="30" y="173"/>
                    <a:pt x="30" y="173"/>
                  </a:cubicBezTo>
                  <a:cubicBezTo>
                    <a:pt x="31" y="174"/>
                    <a:pt x="31" y="174"/>
                    <a:pt x="31" y="175"/>
                  </a:cubicBezTo>
                  <a:cubicBezTo>
                    <a:pt x="30" y="176"/>
                    <a:pt x="30" y="176"/>
                    <a:pt x="29" y="176"/>
                  </a:cubicBezTo>
                  <a:cubicBezTo>
                    <a:pt x="29" y="176"/>
                    <a:pt x="28" y="176"/>
                    <a:pt x="27" y="177"/>
                  </a:cubicBezTo>
                  <a:cubicBezTo>
                    <a:pt x="26" y="178"/>
                    <a:pt x="25" y="179"/>
                    <a:pt x="25" y="180"/>
                  </a:cubicBezTo>
                  <a:cubicBezTo>
                    <a:pt x="22" y="185"/>
                    <a:pt x="21" y="190"/>
                    <a:pt x="20" y="195"/>
                  </a:cubicBezTo>
                  <a:cubicBezTo>
                    <a:pt x="20" y="197"/>
                    <a:pt x="20" y="198"/>
                    <a:pt x="20" y="200"/>
                  </a:cubicBezTo>
                  <a:cubicBezTo>
                    <a:pt x="20" y="201"/>
                    <a:pt x="20" y="201"/>
                    <a:pt x="19" y="202"/>
                  </a:cubicBezTo>
                  <a:cubicBezTo>
                    <a:pt x="19" y="202"/>
                    <a:pt x="18" y="202"/>
                    <a:pt x="18" y="202"/>
                  </a:cubicBezTo>
                  <a:cubicBezTo>
                    <a:pt x="18" y="208"/>
                    <a:pt x="20" y="214"/>
                    <a:pt x="22" y="220"/>
                  </a:cubicBezTo>
                  <a:cubicBezTo>
                    <a:pt x="22" y="220"/>
                    <a:pt x="23" y="220"/>
                    <a:pt x="23" y="220"/>
                  </a:cubicBezTo>
                  <a:cubicBezTo>
                    <a:pt x="23" y="219"/>
                    <a:pt x="24" y="219"/>
                    <a:pt x="25" y="220"/>
                  </a:cubicBezTo>
                  <a:cubicBezTo>
                    <a:pt x="27" y="222"/>
                    <a:pt x="30" y="222"/>
                    <a:pt x="34" y="222"/>
                  </a:cubicBezTo>
                  <a:cubicBezTo>
                    <a:pt x="34" y="222"/>
                    <a:pt x="35" y="221"/>
                    <a:pt x="36" y="221"/>
                  </a:cubicBezTo>
                  <a:cubicBezTo>
                    <a:pt x="38" y="220"/>
                    <a:pt x="39" y="218"/>
                    <a:pt x="40" y="217"/>
                  </a:cubicBezTo>
                  <a:cubicBezTo>
                    <a:pt x="41" y="214"/>
                    <a:pt x="42" y="212"/>
                    <a:pt x="42" y="209"/>
                  </a:cubicBezTo>
                  <a:cubicBezTo>
                    <a:pt x="42" y="208"/>
                    <a:pt x="42" y="207"/>
                    <a:pt x="43" y="206"/>
                  </a:cubicBezTo>
                  <a:cubicBezTo>
                    <a:pt x="43" y="204"/>
                    <a:pt x="44" y="204"/>
                    <a:pt x="46" y="204"/>
                  </a:cubicBezTo>
                  <a:cubicBezTo>
                    <a:pt x="46" y="204"/>
                    <a:pt x="46" y="204"/>
                    <a:pt x="47" y="205"/>
                  </a:cubicBezTo>
                  <a:cubicBezTo>
                    <a:pt x="47" y="204"/>
                    <a:pt x="47" y="204"/>
                    <a:pt x="47" y="204"/>
                  </a:cubicBezTo>
                  <a:cubicBezTo>
                    <a:pt x="47" y="200"/>
                    <a:pt x="47" y="196"/>
                    <a:pt x="46" y="192"/>
                  </a:cubicBezTo>
                  <a:cubicBezTo>
                    <a:pt x="46" y="191"/>
                    <a:pt x="46" y="190"/>
                    <a:pt x="46" y="188"/>
                  </a:cubicBezTo>
                  <a:cubicBezTo>
                    <a:pt x="46" y="186"/>
                    <a:pt x="45" y="183"/>
                    <a:pt x="45" y="180"/>
                  </a:cubicBezTo>
                  <a:cubicBezTo>
                    <a:pt x="45" y="179"/>
                    <a:pt x="44" y="177"/>
                    <a:pt x="44" y="176"/>
                  </a:cubicBezTo>
                  <a:cubicBezTo>
                    <a:pt x="42" y="171"/>
                    <a:pt x="41" y="165"/>
                    <a:pt x="41" y="159"/>
                  </a:cubicBezTo>
                  <a:cubicBezTo>
                    <a:pt x="41" y="158"/>
                    <a:pt x="41" y="157"/>
                    <a:pt x="41" y="156"/>
                  </a:cubicBezTo>
                  <a:cubicBezTo>
                    <a:pt x="40" y="151"/>
                    <a:pt x="41" y="146"/>
                    <a:pt x="41" y="141"/>
                  </a:cubicBezTo>
                  <a:cubicBezTo>
                    <a:pt x="42" y="139"/>
                    <a:pt x="42" y="136"/>
                    <a:pt x="43" y="134"/>
                  </a:cubicBezTo>
                  <a:cubicBezTo>
                    <a:pt x="44" y="130"/>
                    <a:pt x="44" y="126"/>
                    <a:pt x="47" y="122"/>
                  </a:cubicBezTo>
                  <a:cubicBezTo>
                    <a:pt x="47" y="122"/>
                    <a:pt x="47" y="121"/>
                    <a:pt x="47" y="121"/>
                  </a:cubicBezTo>
                  <a:cubicBezTo>
                    <a:pt x="42" y="121"/>
                    <a:pt x="38" y="120"/>
                    <a:pt x="34" y="120"/>
                  </a:cubicBezTo>
                  <a:cubicBezTo>
                    <a:pt x="35" y="122"/>
                    <a:pt x="34" y="123"/>
                    <a:pt x="34" y="124"/>
                  </a:cubicBezTo>
                  <a:cubicBezTo>
                    <a:pt x="33" y="124"/>
                    <a:pt x="33" y="124"/>
                    <a:pt x="33" y="125"/>
                  </a:cubicBezTo>
                  <a:cubicBezTo>
                    <a:pt x="33" y="125"/>
                    <a:pt x="33" y="125"/>
                    <a:pt x="32" y="126"/>
                  </a:cubicBezTo>
                  <a:cubicBezTo>
                    <a:pt x="34" y="125"/>
                    <a:pt x="35" y="124"/>
                    <a:pt x="36" y="124"/>
                  </a:cubicBezTo>
                  <a:cubicBezTo>
                    <a:pt x="36" y="124"/>
                    <a:pt x="37" y="123"/>
                    <a:pt x="37" y="123"/>
                  </a:cubicBezTo>
                  <a:cubicBezTo>
                    <a:pt x="38" y="123"/>
                    <a:pt x="39" y="124"/>
                    <a:pt x="39" y="125"/>
                  </a:cubicBezTo>
                  <a:cubicBezTo>
                    <a:pt x="38" y="126"/>
                    <a:pt x="38" y="126"/>
                    <a:pt x="38" y="126"/>
                  </a:cubicBezTo>
                  <a:cubicBezTo>
                    <a:pt x="36" y="128"/>
                    <a:pt x="35" y="129"/>
                    <a:pt x="34" y="130"/>
                  </a:cubicBezTo>
                  <a:cubicBezTo>
                    <a:pt x="34" y="130"/>
                    <a:pt x="34" y="130"/>
                    <a:pt x="34" y="131"/>
                  </a:cubicBezTo>
                  <a:cubicBezTo>
                    <a:pt x="35" y="130"/>
                    <a:pt x="36" y="130"/>
                    <a:pt x="36" y="129"/>
                  </a:cubicBezTo>
                  <a:cubicBezTo>
                    <a:pt x="37" y="129"/>
                    <a:pt x="38" y="129"/>
                    <a:pt x="38" y="129"/>
                  </a:cubicBezTo>
                  <a:cubicBezTo>
                    <a:pt x="39" y="130"/>
                    <a:pt x="38" y="130"/>
                    <a:pt x="38" y="131"/>
                  </a:cubicBezTo>
                  <a:cubicBezTo>
                    <a:pt x="37" y="132"/>
                    <a:pt x="37" y="133"/>
                    <a:pt x="36" y="134"/>
                  </a:cubicBezTo>
                  <a:cubicBezTo>
                    <a:pt x="35" y="135"/>
                    <a:pt x="34" y="136"/>
                    <a:pt x="33" y="137"/>
                  </a:cubicBezTo>
                  <a:close/>
                  <a:moveTo>
                    <a:pt x="153" y="94"/>
                  </a:moveTo>
                  <a:cubicBezTo>
                    <a:pt x="153" y="94"/>
                    <a:pt x="154" y="94"/>
                    <a:pt x="154" y="94"/>
                  </a:cubicBezTo>
                  <a:cubicBezTo>
                    <a:pt x="156" y="94"/>
                    <a:pt x="158" y="94"/>
                    <a:pt x="160" y="94"/>
                  </a:cubicBezTo>
                  <a:cubicBezTo>
                    <a:pt x="165" y="94"/>
                    <a:pt x="170" y="94"/>
                    <a:pt x="176" y="93"/>
                  </a:cubicBezTo>
                  <a:cubicBezTo>
                    <a:pt x="177" y="92"/>
                    <a:pt x="179" y="92"/>
                    <a:pt x="180" y="91"/>
                  </a:cubicBezTo>
                  <a:cubicBezTo>
                    <a:pt x="181" y="91"/>
                    <a:pt x="183" y="90"/>
                    <a:pt x="184" y="89"/>
                  </a:cubicBezTo>
                  <a:cubicBezTo>
                    <a:pt x="187" y="86"/>
                    <a:pt x="189" y="83"/>
                    <a:pt x="191" y="79"/>
                  </a:cubicBezTo>
                  <a:cubicBezTo>
                    <a:pt x="191" y="79"/>
                    <a:pt x="192" y="78"/>
                    <a:pt x="192" y="77"/>
                  </a:cubicBezTo>
                  <a:cubicBezTo>
                    <a:pt x="191" y="74"/>
                    <a:pt x="191" y="71"/>
                    <a:pt x="191" y="68"/>
                  </a:cubicBezTo>
                  <a:cubicBezTo>
                    <a:pt x="191" y="66"/>
                    <a:pt x="190" y="64"/>
                    <a:pt x="188" y="62"/>
                  </a:cubicBezTo>
                  <a:cubicBezTo>
                    <a:pt x="187" y="60"/>
                    <a:pt x="186" y="58"/>
                    <a:pt x="183" y="57"/>
                  </a:cubicBezTo>
                  <a:cubicBezTo>
                    <a:pt x="182" y="57"/>
                    <a:pt x="180" y="56"/>
                    <a:pt x="179" y="56"/>
                  </a:cubicBezTo>
                  <a:cubicBezTo>
                    <a:pt x="176" y="55"/>
                    <a:pt x="173" y="55"/>
                    <a:pt x="171" y="54"/>
                  </a:cubicBezTo>
                  <a:cubicBezTo>
                    <a:pt x="168" y="53"/>
                    <a:pt x="165" y="53"/>
                    <a:pt x="161" y="53"/>
                  </a:cubicBezTo>
                  <a:cubicBezTo>
                    <a:pt x="160" y="53"/>
                    <a:pt x="159" y="53"/>
                    <a:pt x="158" y="53"/>
                  </a:cubicBezTo>
                  <a:cubicBezTo>
                    <a:pt x="157" y="53"/>
                    <a:pt x="156" y="53"/>
                    <a:pt x="156" y="54"/>
                  </a:cubicBezTo>
                  <a:cubicBezTo>
                    <a:pt x="156" y="57"/>
                    <a:pt x="155" y="60"/>
                    <a:pt x="155" y="63"/>
                  </a:cubicBezTo>
                  <a:cubicBezTo>
                    <a:pt x="154" y="67"/>
                    <a:pt x="154" y="70"/>
                    <a:pt x="154" y="74"/>
                  </a:cubicBezTo>
                  <a:cubicBezTo>
                    <a:pt x="154" y="79"/>
                    <a:pt x="153" y="84"/>
                    <a:pt x="153" y="88"/>
                  </a:cubicBezTo>
                  <a:cubicBezTo>
                    <a:pt x="153" y="89"/>
                    <a:pt x="153" y="89"/>
                    <a:pt x="153" y="89"/>
                  </a:cubicBezTo>
                  <a:cubicBezTo>
                    <a:pt x="154" y="89"/>
                    <a:pt x="154" y="89"/>
                    <a:pt x="155" y="89"/>
                  </a:cubicBezTo>
                  <a:cubicBezTo>
                    <a:pt x="156" y="88"/>
                    <a:pt x="156" y="88"/>
                    <a:pt x="157" y="88"/>
                  </a:cubicBezTo>
                  <a:cubicBezTo>
                    <a:pt x="157" y="88"/>
                    <a:pt x="157" y="88"/>
                    <a:pt x="156" y="88"/>
                  </a:cubicBezTo>
                  <a:cubicBezTo>
                    <a:pt x="155" y="86"/>
                    <a:pt x="155" y="85"/>
                    <a:pt x="157" y="84"/>
                  </a:cubicBezTo>
                  <a:cubicBezTo>
                    <a:pt x="157" y="84"/>
                    <a:pt x="158" y="84"/>
                    <a:pt x="158" y="84"/>
                  </a:cubicBezTo>
                  <a:cubicBezTo>
                    <a:pt x="157" y="83"/>
                    <a:pt x="156" y="83"/>
                    <a:pt x="155" y="83"/>
                  </a:cubicBezTo>
                  <a:cubicBezTo>
                    <a:pt x="155" y="82"/>
                    <a:pt x="154" y="82"/>
                    <a:pt x="154" y="81"/>
                  </a:cubicBezTo>
                  <a:cubicBezTo>
                    <a:pt x="154" y="80"/>
                    <a:pt x="155" y="80"/>
                    <a:pt x="155" y="80"/>
                  </a:cubicBezTo>
                  <a:cubicBezTo>
                    <a:pt x="156" y="80"/>
                    <a:pt x="157" y="79"/>
                    <a:pt x="157" y="79"/>
                  </a:cubicBezTo>
                  <a:cubicBezTo>
                    <a:pt x="158" y="79"/>
                    <a:pt x="159" y="79"/>
                    <a:pt x="160" y="79"/>
                  </a:cubicBezTo>
                  <a:cubicBezTo>
                    <a:pt x="159" y="78"/>
                    <a:pt x="157" y="78"/>
                    <a:pt x="156" y="78"/>
                  </a:cubicBezTo>
                  <a:cubicBezTo>
                    <a:pt x="156" y="78"/>
                    <a:pt x="155" y="78"/>
                    <a:pt x="155" y="78"/>
                  </a:cubicBezTo>
                  <a:cubicBezTo>
                    <a:pt x="155" y="77"/>
                    <a:pt x="155" y="77"/>
                    <a:pt x="155" y="77"/>
                  </a:cubicBezTo>
                  <a:cubicBezTo>
                    <a:pt x="155" y="76"/>
                    <a:pt x="155" y="76"/>
                    <a:pt x="156" y="76"/>
                  </a:cubicBezTo>
                  <a:cubicBezTo>
                    <a:pt x="156" y="76"/>
                    <a:pt x="156" y="76"/>
                    <a:pt x="157" y="76"/>
                  </a:cubicBezTo>
                  <a:cubicBezTo>
                    <a:pt x="158" y="76"/>
                    <a:pt x="158" y="76"/>
                    <a:pt x="159" y="76"/>
                  </a:cubicBezTo>
                  <a:cubicBezTo>
                    <a:pt x="163" y="76"/>
                    <a:pt x="167" y="76"/>
                    <a:pt x="171" y="76"/>
                  </a:cubicBezTo>
                  <a:cubicBezTo>
                    <a:pt x="174" y="76"/>
                    <a:pt x="177" y="76"/>
                    <a:pt x="179" y="75"/>
                  </a:cubicBezTo>
                  <a:cubicBezTo>
                    <a:pt x="180" y="74"/>
                    <a:pt x="181" y="74"/>
                    <a:pt x="182" y="74"/>
                  </a:cubicBezTo>
                  <a:cubicBezTo>
                    <a:pt x="182" y="74"/>
                    <a:pt x="182" y="74"/>
                    <a:pt x="183" y="74"/>
                  </a:cubicBezTo>
                  <a:cubicBezTo>
                    <a:pt x="184" y="74"/>
                    <a:pt x="185" y="74"/>
                    <a:pt x="185" y="73"/>
                  </a:cubicBezTo>
                  <a:cubicBezTo>
                    <a:pt x="185" y="71"/>
                    <a:pt x="185" y="70"/>
                    <a:pt x="185" y="69"/>
                  </a:cubicBezTo>
                  <a:cubicBezTo>
                    <a:pt x="185" y="69"/>
                    <a:pt x="185" y="69"/>
                    <a:pt x="185" y="68"/>
                  </a:cubicBezTo>
                  <a:cubicBezTo>
                    <a:pt x="184" y="69"/>
                    <a:pt x="184" y="69"/>
                    <a:pt x="184" y="69"/>
                  </a:cubicBezTo>
                  <a:cubicBezTo>
                    <a:pt x="183" y="68"/>
                    <a:pt x="182" y="67"/>
                    <a:pt x="183" y="65"/>
                  </a:cubicBezTo>
                  <a:cubicBezTo>
                    <a:pt x="184" y="64"/>
                    <a:pt x="185" y="64"/>
                    <a:pt x="186" y="65"/>
                  </a:cubicBezTo>
                  <a:cubicBezTo>
                    <a:pt x="187" y="66"/>
                    <a:pt x="186" y="66"/>
                    <a:pt x="187" y="67"/>
                  </a:cubicBezTo>
                  <a:cubicBezTo>
                    <a:pt x="187" y="68"/>
                    <a:pt x="187" y="70"/>
                    <a:pt x="187" y="72"/>
                  </a:cubicBezTo>
                  <a:cubicBezTo>
                    <a:pt x="187" y="74"/>
                    <a:pt x="187" y="75"/>
                    <a:pt x="185" y="77"/>
                  </a:cubicBezTo>
                  <a:cubicBezTo>
                    <a:pt x="185" y="78"/>
                    <a:pt x="184" y="78"/>
                    <a:pt x="184" y="79"/>
                  </a:cubicBezTo>
                  <a:cubicBezTo>
                    <a:pt x="184" y="79"/>
                    <a:pt x="185" y="80"/>
                    <a:pt x="185" y="80"/>
                  </a:cubicBezTo>
                  <a:cubicBezTo>
                    <a:pt x="185" y="81"/>
                    <a:pt x="185" y="81"/>
                    <a:pt x="184" y="82"/>
                  </a:cubicBezTo>
                  <a:cubicBezTo>
                    <a:pt x="185" y="83"/>
                    <a:pt x="185" y="84"/>
                    <a:pt x="183" y="85"/>
                  </a:cubicBezTo>
                  <a:cubicBezTo>
                    <a:pt x="183" y="85"/>
                    <a:pt x="182" y="85"/>
                    <a:pt x="182" y="85"/>
                  </a:cubicBezTo>
                  <a:cubicBezTo>
                    <a:pt x="179" y="86"/>
                    <a:pt x="177" y="87"/>
                    <a:pt x="174" y="88"/>
                  </a:cubicBezTo>
                  <a:cubicBezTo>
                    <a:pt x="171" y="89"/>
                    <a:pt x="168" y="89"/>
                    <a:pt x="165" y="89"/>
                  </a:cubicBezTo>
                  <a:cubicBezTo>
                    <a:pt x="163" y="89"/>
                    <a:pt x="161" y="89"/>
                    <a:pt x="159" y="90"/>
                  </a:cubicBezTo>
                  <a:cubicBezTo>
                    <a:pt x="159" y="90"/>
                    <a:pt x="159" y="91"/>
                    <a:pt x="159" y="91"/>
                  </a:cubicBezTo>
                  <a:cubicBezTo>
                    <a:pt x="159" y="92"/>
                    <a:pt x="158" y="93"/>
                    <a:pt x="157" y="93"/>
                  </a:cubicBezTo>
                  <a:cubicBezTo>
                    <a:pt x="156" y="93"/>
                    <a:pt x="155" y="93"/>
                    <a:pt x="154" y="92"/>
                  </a:cubicBezTo>
                  <a:cubicBezTo>
                    <a:pt x="154" y="92"/>
                    <a:pt x="153" y="92"/>
                    <a:pt x="153" y="92"/>
                  </a:cubicBezTo>
                  <a:cubicBezTo>
                    <a:pt x="153" y="93"/>
                    <a:pt x="153" y="93"/>
                    <a:pt x="153" y="94"/>
                  </a:cubicBezTo>
                  <a:close/>
                  <a:moveTo>
                    <a:pt x="128" y="95"/>
                  </a:moveTo>
                  <a:cubicBezTo>
                    <a:pt x="126" y="95"/>
                    <a:pt x="126" y="95"/>
                    <a:pt x="126" y="97"/>
                  </a:cubicBezTo>
                  <a:cubicBezTo>
                    <a:pt x="126" y="98"/>
                    <a:pt x="126" y="99"/>
                    <a:pt x="126" y="99"/>
                  </a:cubicBezTo>
                  <a:cubicBezTo>
                    <a:pt x="125" y="100"/>
                    <a:pt x="125" y="102"/>
                    <a:pt x="125" y="103"/>
                  </a:cubicBezTo>
                  <a:cubicBezTo>
                    <a:pt x="125" y="103"/>
                    <a:pt x="124" y="104"/>
                    <a:pt x="124" y="104"/>
                  </a:cubicBezTo>
                  <a:cubicBezTo>
                    <a:pt x="123" y="104"/>
                    <a:pt x="123" y="103"/>
                    <a:pt x="122" y="103"/>
                  </a:cubicBezTo>
                  <a:cubicBezTo>
                    <a:pt x="122" y="102"/>
                    <a:pt x="122" y="102"/>
                    <a:pt x="122" y="101"/>
                  </a:cubicBezTo>
                  <a:cubicBezTo>
                    <a:pt x="122" y="100"/>
                    <a:pt x="122" y="99"/>
                    <a:pt x="121" y="98"/>
                  </a:cubicBezTo>
                  <a:cubicBezTo>
                    <a:pt x="121" y="98"/>
                    <a:pt x="120" y="98"/>
                    <a:pt x="120" y="98"/>
                  </a:cubicBezTo>
                  <a:cubicBezTo>
                    <a:pt x="119" y="99"/>
                    <a:pt x="119" y="99"/>
                    <a:pt x="119" y="100"/>
                  </a:cubicBezTo>
                  <a:cubicBezTo>
                    <a:pt x="119" y="100"/>
                    <a:pt x="119" y="101"/>
                    <a:pt x="119" y="102"/>
                  </a:cubicBezTo>
                  <a:cubicBezTo>
                    <a:pt x="118" y="102"/>
                    <a:pt x="118" y="102"/>
                    <a:pt x="117" y="102"/>
                  </a:cubicBezTo>
                  <a:cubicBezTo>
                    <a:pt x="117" y="102"/>
                    <a:pt x="116" y="102"/>
                    <a:pt x="116" y="102"/>
                  </a:cubicBezTo>
                  <a:cubicBezTo>
                    <a:pt x="116" y="101"/>
                    <a:pt x="116" y="101"/>
                    <a:pt x="116" y="100"/>
                  </a:cubicBezTo>
                  <a:cubicBezTo>
                    <a:pt x="116" y="100"/>
                    <a:pt x="115" y="99"/>
                    <a:pt x="115" y="98"/>
                  </a:cubicBezTo>
                  <a:cubicBezTo>
                    <a:pt x="115" y="97"/>
                    <a:pt x="115" y="95"/>
                    <a:pt x="114" y="94"/>
                  </a:cubicBezTo>
                  <a:cubicBezTo>
                    <a:pt x="114" y="94"/>
                    <a:pt x="114" y="94"/>
                    <a:pt x="114" y="95"/>
                  </a:cubicBezTo>
                  <a:cubicBezTo>
                    <a:pt x="113" y="95"/>
                    <a:pt x="112" y="95"/>
                    <a:pt x="112" y="95"/>
                  </a:cubicBezTo>
                  <a:cubicBezTo>
                    <a:pt x="112" y="96"/>
                    <a:pt x="112" y="96"/>
                    <a:pt x="111" y="96"/>
                  </a:cubicBezTo>
                  <a:cubicBezTo>
                    <a:pt x="111" y="97"/>
                    <a:pt x="111" y="98"/>
                    <a:pt x="111" y="99"/>
                  </a:cubicBezTo>
                  <a:cubicBezTo>
                    <a:pt x="111" y="99"/>
                    <a:pt x="111" y="100"/>
                    <a:pt x="110" y="101"/>
                  </a:cubicBezTo>
                  <a:cubicBezTo>
                    <a:pt x="110" y="102"/>
                    <a:pt x="109" y="102"/>
                    <a:pt x="108" y="101"/>
                  </a:cubicBezTo>
                  <a:cubicBezTo>
                    <a:pt x="108" y="101"/>
                    <a:pt x="108" y="101"/>
                    <a:pt x="108" y="100"/>
                  </a:cubicBezTo>
                  <a:cubicBezTo>
                    <a:pt x="107" y="99"/>
                    <a:pt x="107" y="98"/>
                    <a:pt x="107" y="98"/>
                  </a:cubicBezTo>
                  <a:cubicBezTo>
                    <a:pt x="107" y="97"/>
                    <a:pt x="107" y="97"/>
                    <a:pt x="106" y="97"/>
                  </a:cubicBezTo>
                  <a:cubicBezTo>
                    <a:pt x="105" y="96"/>
                    <a:pt x="105" y="95"/>
                    <a:pt x="105" y="94"/>
                  </a:cubicBezTo>
                  <a:cubicBezTo>
                    <a:pt x="106" y="94"/>
                    <a:pt x="106" y="93"/>
                    <a:pt x="106" y="93"/>
                  </a:cubicBezTo>
                  <a:cubicBezTo>
                    <a:pt x="106" y="92"/>
                    <a:pt x="106" y="92"/>
                    <a:pt x="106" y="91"/>
                  </a:cubicBezTo>
                  <a:cubicBezTo>
                    <a:pt x="105" y="92"/>
                    <a:pt x="105" y="92"/>
                    <a:pt x="104" y="93"/>
                  </a:cubicBezTo>
                  <a:cubicBezTo>
                    <a:pt x="104" y="95"/>
                    <a:pt x="104" y="97"/>
                    <a:pt x="104" y="98"/>
                  </a:cubicBezTo>
                  <a:cubicBezTo>
                    <a:pt x="103" y="99"/>
                    <a:pt x="103" y="100"/>
                    <a:pt x="102" y="101"/>
                  </a:cubicBezTo>
                  <a:cubicBezTo>
                    <a:pt x="102" y="101"/>
                    <a:pt x="102" y="101"/>
                    <a:pt x="102" y="101"/>
                  </a:cubicBezTo>
                  <a:cubicBezTo>
                    <a:pt x="103" y="103"/>
                    <a:pt x="103" y="104"/>
                    <a:pt x="105" y="104"/>
                  </a:cubicBezTo>
                  <a:cubicBezTo>
                    <a:pt x="108" y="104"/>
                    <a:pt x="112" y="104"/>
                    <a:pt x="116" y="104"/>
                  </a:cubicBezTo>
                  <a:cubicBezTo>
                    <a:pt x="122" y="105"/>
                    <a:pt x="127" y="106"/>
                    <a:pt x="133" y="107"/>
                  </a:cubicBezTo>
                  <a:cubicBezTo>
                    <a:pt x="137" y="107"/>
                    <a:pt x="142" y="109"/>
                    <a:pt x="145" y="112"/>
                  </a:cubicBezTo>
                  <a:cubicBezTo>
                    <a:pt x="145" y="112"/>
                    <a:pt x="146" y="112"/>
                    <a:pt x="146" y="113"/>
                  </a:cubicBezTo>
                  <a:cubicBezTo>
                    <a:pt x="146" y="111"/>
                    <a:pt x="146" y="110"/>
                    <a:pt x="146" y="109"/>
                  </a:cubicBezTo>
                  <a:cubicBezTo>
                    <a:pt x="146" y="108"/>
                    <a:pt x="146" y="107"/>
                    <a:pt x="146" y="106"/>
                  </a:cubicBezTo>
                  <a:cubicBezTo>
                    <a:pt x="146" y="106"/>
                    <a:pt x="145" y="106"/>
                    <a:pt x="145" y="107"/>
                  </a:cubicBezTo>
                  <a:cubicBezTo>
                    <a:pt x="143" y="108"/>
                    <a:pt x="142" y="107"/>
                    <a:pt x="142" y="105"/>
                  </a:cubicBezTo>
                  <a:cubicBezTo>
                    <a:pt x="141" y="104"/>
                    <a:pt x="141" y="103"/>
                    <a:pt x="141" y="102"/>
                  </a:cubicBezTo>
                  <a:cubicBezTo>
                    <a:pt x="141" y="102"/>
                    <a:pt x="141" y="101"/>
                    <a:pt x="141" y="101"/>
                  </a:cubicBezTo>
                  <a:cubicBezTo>
                    <a:pt x="141" y="102"/>
                    <a:pt x="141" y="102"/>
                    <a:pt x="141" y="102"/>
                  </a:cubicBezTo>
                  <a:cubicBezTo>
                    <a:pt x="141" y="104"/>
                    <a:pt x="141" y="105"/>
                    <a:pt x="141" y="106"/>
                  </a:cubicBezTo>
                  <a:cubicBezTo>
                    <a:pt x="140" y="107"/>
                    <a:pt x="140" y="107"/>
                    <a:pt x="140" y="107"/>
                  </a:cubicBezTo>
                  <a:cubicBezTo>
                    <a:pt x="139" y="107"/>
                    <a:pt x="138" y="107"/>
                    <a:pt x="138" y="106"/>
                  </a:cubicBezTo>
                  <a:cubicBezTo>
                    <a:pt x="138" y="106"/>
                    <a:pt x="138" y="105"/>
                    <a:pt x="137" y="105"/>
                  </a:cubicBezTo>
                  <a:cubicBezTo>
                    <a:pt x="137" y="103"/>
                    <a:pt x="137" y="102"/>
                    <a:pt x="136" y="100"/>
                  </a:cubicBezTo>
                  <a:cubicBezTo>
                    <a:pt x="135" y="100"/>
                    <a:pt x="134" y="100"/>
                    <a:pt x="133" y="100"/>
                  </a:cubicBezTo>
                  <a:cubicBezTo>
                    <a:pt x="133" y="100"/>
                    <a:pt x="133" y="100"/>
                    <a:pt x="133" y="101"/>
                  </a:cubicBezTo>
                  <a:cubicBezTo>
                    <a:pt x="133" y="102"/>
                    <a:pt x="132" y="103"/>
                    <a:pt x="132" y="104"/>
                  </a:cubicBezTo>
                  <a:cubicBezTo>
                    <a:pt x="132" y="105"/>
                    <a:pt x="131" y="105"/>
                    <a:pt x="131" y="105"/>
                  </a:cubicBezTo>
                  <a:cubicBezTo>
                    <a:pt x="130" y="105"/>
                    <a:pt x="130" y="105"/>
                    <a:pt x="129" y="104"/>
                  </a:cubicBezTo>
                  <a:cubicBezTo>
                    <a:pt x="129" y="103"/>
                    <a:pt x="129" y="103"/>
                    <a:pt x="129" y="102"/>
                  </a:cubicBezTo>
                  <a:cubicBezTo>
                    <a:pt x="129" y="100"/>
                    <a:pt x="129" y="97"/>
                    <a:pt x="128" y="95"/>
                  </a:cubicBezTo>
                  <a:close/>
                  <a:moveTo>
                    <a:pt x="37" y="233"/>
                  </a:moveTo>
                  <a:cubicBezTo>
                    <a:pt x="37" y="233"/>
                    <a:pt x="37" y="233"/>
                    <a:pt x="37" y="233"/>
                  </a:cubicBezTo>
                  <a:cubicBezTo>
                    <a:pt x="37" y="233"/>
                    <a:pt x="37" y="233"/>
                    <a:pt x="37" y="233"/>
                  </a:cubicBezTo>
                  <a:cubicBezTo>
                    <a:pt x="40" y="233"/>
                    <a:pt x="43" y="231"/>
                    <a:pt x="44" y="229"/>
                  </a:cubicBezTo>
                  <a:cubicBezTo>
                    <a:pt x="47" y="225"/>
                    <a:pt x="49" y="222"/>
                    <a:pt x="50" y="217"/>
                  </a:cubicBezTo>
                  <a:cubicBezTo>
                    <a:pt x="51" y="215"/>
                    <a:pt x="52" y="213"/>
                    <a:pt x="52" y="211"/>
                  </a:cubicBezTo>
                  <a:cubicBezTo>
                    <a:pt x="52" y="206"/>
                    <a:pt x="52" y="201"/>
                    <a:pt x="50" y="195"/>
                  </a:cubicBezTo>
                  <a:cubicBezTo>
                    <a:pt x="50" y="195"/>
                    <a:pt x="50" y="194"/>
                    <a:pt x="50" y="194"/>
                  </a:cubicBezTo>
                  <a:cubicBezTo>
                    <a:pt x="50" y="194"/>
                    <a:pt x="50" y="195"/>
                    <a:pt x="50" y="195"/>
                  </a:cubicBezTo>
                  <a:cubicBezTo>
                    <a:pt x="50" y="199"/>
                    <a:pt x="50" y="203"/>
                    <a:pt x="50" y="206"/>
                  </a:cubicBezTo>
                  <a:cubicBezTo>
                    <a:pt x="50" y="209"/>
                    <a:pt x="49" y="212"/>
                    <a:pt x="48" y="215"/>
                  </a:cubicBezTo>
                  <a:cubicBezTo>
                    <a:pt x="46" y="219"/>
                    <a:pt x="44" y="223"/>
                    <a:pt x="43" y="226"/>
                  </a:cubicBezTo>
                  <a:cubicBezTo>
                    <a:pt x="41" y="229"/>
                    <a:pt x="39" y="231"/>
                    <a:pt x="37" y="233"/>
                  </a:cubicBezTo>
                  <a:cubicBezTo>
                    <a:pt x="37" y="233"/>
                    <a:pt x="37" y="233"/>
                    <a:pt x="37" y="233"/>
                  </a:cubicBezTo>
                  <a:close/>
                  <a:moveTo>
                    <a:pt x="46" y="209"/>
                  </a:moveTo>
                  <a:cubicBezTo>
                    <a:pt x="46" y="209"/>
                    <a:pt x="46" y="209"/>
                    <a:pt x="46" y="209"/>
                  </a:cubicBezTo>
                  <a:cubicBezTo>
                    <a:pt x="46" y="209"/>
                    <a:pt x="46" y="209"/>
                    <a:pt x="45" y="209"/>
                  </a:cubicBezTo>
                  <a:cubicBezTo>
                    <a:pt x="44" y="212"/>
                    <a:pt x="43" y="215"/>
                    <a:pt x="41" y="218"/>
                  </a:cubicBezTo>
                  <a:cubicBezTo>
                    <a:pt x="41" y="219"/>
                    <a:pt x="40" y="219"/>
                    <a:pt x="40" y="220"/>
                  </a:cubicBezTo>
                  <a:cubicBezTo>
                    <a:pt x="37" y="223"/>
                    <a:pt x="34" y="224"/>
                    <a:pt x="30" y="224"/>
                  </a:cubicBezTo>
                  <a:cubicBezTo>
                    <a:pt x="28" y="224"/>
                    <a:pt x="26" y="224"/>
                    <a:pt x="24" y="224"/>
                  </a:cubicBezTo>
                  <a:cubicBezTo>
                    <a:pt x="24" y="225"/>
                    <a:pt x="25" y="227"/>
                    <a:pt x="26" y="228"/>
                  </a:cubicBezTo>
                  <a:cubicBezTo>
                    <a:pt x="27" y="228"/>
                    <a:pt x="27" y="228"/>
                    <a:pt x="27" y="229"/>
                  </a:cubicBezTo>
                  <a:cubicBezTo>
                    <a:pt x="28" y="229"/>
                    <a:pt x="28" y="229"/>
                    <a:pt x="28" y="229"/>
                  </a:cubicBezTo>
                  <a:cubicBezTo>
                    <a:pt x="30" y="229"/>
                    <a:pt x="31" y="229"/>
                    <a:pt x="32" y="228"/>
                  </a:cubicBezTo>
                  <a:cubicBezTo>
                    <a:pt x="35" y="228"/>
                    <a:pt x="37" y="227"/>
                    <a:pt x="39" y="225"/>
                  </a:cubicBezTo>
                  <a:cubicBezTo>
                    <a:pt x="40" y="224"/>
                    <a:pt x="41" y="222"/>
                    <a:pt x="42" y="221"/>
                  </a:cubicBezTo>
                  <a:cubicBezTo>
                    <a:pt x="43" y="218"/>
                    <a:pt x="44" y="216"/>
                    <a:pt x="45" y="213"/>
                  </a:cubicBezTo>
                  <a:cubicBezTo>
                    <a:pt x="45" y="212"/>
                    <a:pt x="46" y="210"/>
                    <a:pt x="46" y="209"/>
                  </a:cubicBezTo>
                  <a:close/>
                  <a:moveTo>
                    <a:pt x="182" y="152"/>
                  </a:moveTo>
                  <a:cubicBezTo>
                    <a:pt x="182" y="152"/>
                    <a:pt x="182" y="152"/>
                    <a:pt x="182" y="152"/>
                  </a:cubicBezTo>
                  <a:cubicBezTo>
                    <a:pt x="180" y="152"/>
                    <a:pt x="179" y="153"/>
                    <a:pt x="177" y="153"/>
                  </a:cubicBezTo>
                  <a:cubicBezTo>
                    <a:pt x="174" y="152"/>
                    <a:pt x="171" y="152"/>
                    <a:pt x="169" y="151"/>
                  </a:cubicBezTo>
                  <a:cubicBezTo>
                    <a:pt x="168" y="150"/>
                    <a:pt x="168" y="150"/>
                    <a:pt x="167" y="150"/>
                  </a:cubicBezTo>
                  <a:cubicBezTo>
                    <a:pt x="166" y="151"/>
                    <a:pt x="165" y="150"/>
                    <a:pt x="164" y="149"/>
                  </a:cubicBezTo>
                  <a:cubicBezTo>
                    <a:pt x="164" y="148"/>
                    <a:pt x="163" y="148"/>
                    <a:pt x="162" y="147"/>
                  </a:cubicBezTo>
                  <a:cubicBezTo>
                    <a:pt x="162" y="146"/>
                    <a:pt x="162" y="146"/>
                    <a:pt x="161" y="146"/>
                  </a:cubicBezTo>
                  <a:cubicBezTo>
                    <a:pt x="160" y="145"/>
                    <a:pt x="160" y="145"/>
                    <a:pt x="160" y="144"/>
                  </a:cubicBezTo>
                  <a:cubicBezTo>
                    <a:pt x="160" y="143"/>
                    <a:pt x="160" y="143"/>
                    <a:pt x="160" y="143"/>
                  </a:cubicBezTo>
                  <a:cubicBezTo>
                    <a:pt x="159" y="141"/>
                    <a:pt x="158" y="140"/>
                    <a:pt x="157" y="139"/>
                  </a:cubicBezTo>
                  <a:cubicBezTo>
                    <a:pt x="157" y="138"/>
                    <a:pt x="156" y="137"/>
                    <a:pt x="155" y="136"/>
                  </a:cubicBezTo>
                  <a:cubicBezTo>
                    <a:pt x="154" y="134"/>
                    <a:pt x="153" y="133"/>
                    <a:pt x="151" y="131"/>
                  </a:cubicBezTo>
                  <a:cubicBezTo>
                    <a:pt x="151" y="131"/>
                    <a:pt x="151" y="131"/>
                    <a:pt x="151" y="131"/>
                  </a:cubicBezTo>
                  <a:cubicBezTo>
                    <a:pt x="151" y="131"/>
                    <a:pt x="151" y="131"/>
                    <a:pt x="151" y="131"/>
                  </a:cubicBezTo>
                  <a:cubicBezTo>
                    <a:pt x="151" y="132"/>
                    <a:pt x="151" y="133"/>
                    <a:pt x="152" y="134"/>
                  </a:cubicBezTo>
                  <a:cubicBezTo>
                    <a:pt x="153" y="139"/>
                    <a:pt x="157" y="144"/>
                    <a:pt x="161" y="148"/>
                  </a:cubicBezTo>
                  <a:cubicBezTo>
                    <a:pt x="162" y="150"/>
                    <a:pt x="164" y="152"/>
                    <a:pt x="167" y="152"/>
                  </a:cubicBezTo>
                  <a:cubicBezTo>
                    <a:pt x="170" y="153"/>
                    <a:pt x="174" y="154"/>
                    <a:pt x="177" y="154"/>
                  </a:cubicBezTo>
                  <a:cubicBezTo>
                    <a:pt x="179" y="154"/>
                    <a:pt x="181" y="153"/>
                    <a:pt x="182" y="152"/>
                  </a:cubicBezTo>
                  <a:close/>
                  <a:moveTo>
                    <a:pt x="202" y="23"/>
                  </a:moveTo>
                  <a:cubicBezTo>
                    <a:pt x="202" y="23"/>
                    <a:pt x="202" y="22"/>
                    <a:pt x="202" y="22"/>
                  </a:cubicBezTo>
                  <a:cubicBezTo>
                    <a:pt x="200" y="19"/>
                    <a:pt x="198" y="15"/>
                    <a:pt x="196" y="12"/>
                  </a:cubicBezTo>
                  <a:cubicBezTo>
                    <a:pt x="194" y="10"/>
                    <a:pt x="192" y="8"/>
                    <a:pt x="190" y="7"/>
                  </a:cubicBezTo>
                  <a:cubicBezTo>
                    <a:pt x="188" y="6"/>
                    <a:pt x="187" y="6"/>
                    <a:pt x="185" y="5"/>
                  </a:cubicBezTo>
                  <a:cubicBezTo>
                    <a:pt x="183" y="5"/>
                    <a:pt x="181" y="5"/>
                    <a:pt x="178" y="4"/>
                  </a:cubicBezTo>
                  <a:cubicBezTo>
                    <a:pt x="178" y="4"/>
                    <a:pt x="178" y="5"/>
                    <a:pt x="177" y="5"/>
                  </a:cubicBezTo>
                  <a:cubicBezTo>
                    <a:pt x="177" y="5"/>
                    <a:pt x="177" y="6"/>
                    <a:pt x="178" y="7"/>
                  </a:cubicBezTo>
                  <a:cubicBezTo>
                    <a:pt x="179" y="7"/>
                    <a:pt x="181" y="7"/>
                    <a:pt x="183" y="7"/>
                  </a:cubicBezTo>
                  <a:cubicBezTo>
                    <a:pt x="186" y="8"/>
                    <a:pt x="188" y="9"/>
                    <a:pt x="191" y="11"/>
                  </a:cubicBezTo>
                  <a:cubicBezTo>
                    <a:pt x="193" y="12"/>
                    <a:pt x="195" y="14"/>
                    <a:pt x="197" y="17"/>
                  </a:cubicBezTo>
                  <a:cubicBezTo>
                    <a:pt x="199" y="19"/>
                    <a:pt x="200" y="21"/>
                    <a:pt x="202" y="23"/>
                  </a:cubicBezTo>
                  <a:close/>
                  <a:moveTo>
                    <a:pt x="21" y="52"/>
                  </a:moveTo>
                  <a:cubicBezTo>
                    <a:pt x="21" y="52"/>
                    <a:pt x="21" y="52"/>
                    <a:pt x="21" y="52"/>
                  </a:cubicBezTo>
                  <a:cubicBezTo>
                    <a:pt x="20" y="52"/>
                    <a:pt x="19" y="52"/>
                    <a:pt x="19" y="52"/>
                  </a:cubicBezTo>
                  <a:cubicBezTo>
                    <a:pt x="18" y="52"/>
                    <a:pt x="18" y="53"/>
                    <a:pt x="17" y="52"/>
                  </a:cubicBezTo>
                  <a:cubicBezTo>
                    <a:pt x="17" y="52"/>
                    <a:pt x="16" y="52"/>
                    <a:pt x="16" y="51"/>
                  </a:cubicBezTo>
                  <a:cubicBezTo>
                    <a:pt x="16" y="51"/>
                    <a:pt x="16" y="51"/>
                    <a:pt x="16" y="51"/>
                  </a:cubicBezTo>
                  <a:cubicBezTo>
                    <a:pt x="13" y="56"/>
                    <a:pt x="10" y="67"/>
                    <a:pt x="9" y="72"/>
                  </a:cubicBezTo>
                  <a:cubicBezTo>
                    <a:pt x="11" y="70"/>
                    <a:pt x="12" y="67"/>
                    <a:pt x="13" y="65"/>
                  </a:cubicBezTo>
                  <a:cubicBezTo>
                    <a:pt x="14" y="63"/>
                    <a:pt x="15" y="60"/>
                    <a:pt x="16" y="58"/>
                  </a:cubicBezTo>
                  <a:cubicBezTo>
                    <a:pt x="18" y="56"/>
                    <a:pt x="19" y="54"/>
                    <a:pt x="21" y="52"/>
                  </a:cubicBezTo>
                  <a:close/>
                  <a:moveTo>
                    <a:pt x="169" y="100"/>
                  </a:moveTo>
                  <a:cubicBezTo>
                    <a:pt x="169" y="100"/>
                    <a:pt x="169" y="100"/>
                    <a:pt x="169" y="100"/>
                  </a:cubicBezTo>
                  <a:cubicBezTo>
                    <a:pt x="171" y="100"/>
                    <a:pt x="173" y="100"/>
                    <a:pt x="175" y="100"/>
                  </a:cubicBezTo>
                  <a:cubicBezTo>
                    <a:pt x="177" y="100"/>
                    <a:pt x="179" y="99"/>
                    <a:pt x="181" y="98"/>
                  </a:cubicBezTo>
                  <a:cubicBezTo>
                    <a:pt x="183" y="98"/>
                    <a:pt x="184" y="96"/>
                    <a:pt x="186" y="96"/>
                  </a:cubicBezTo>
                  <a:cubicBezTo>
                    <a:pt x="189" y="93"/>
                    <a:pt x="192" y="90"/>
                    <a:pt x="194" y="87"/>
                  </a:cubicBezTo>
                  <a:cubicBezTo>
                    <a:pt x="194" y="86"/>
                    <a:pt x="194" y="86"/>
                    <a:pt x="194" y="86"/>
                  </a:cubicBezTo>
                  <a:cubicBezTo>
                    <a:pt x="194" y="86"/>
                    <a:pt x="193" y="86"/>
                    <a:pt x="193" y="86"/>
                  </a:cubicBezTo>
                  <a:cubicBezTo>
                    <a:pt x="192" y="88"/>
                    <a:pt x="190" y="90"/>
                    <a:pt x="188" y="92"/>
                  </a:cubicBezTo>
                  <a:cubicBezTo>
                    <a:pt x="187" y="92"/>
                    <a:pt x="187" y="92"/>
                    <a:pt x="186" y="93"/>
                  </a:cubicBezTo>
                  <a:cubicBezTo>
                    <a:pt x="182" y="96"/>
                    <a:pt x="177" y="98"/>
                    <a:pt x="172" y="99"/>
                  </a:cubicBezTo>
                  <a:cubicBezTo>
                    <a:pt x="171" y="100"/>
                    <a:pt x="170" y="100"/>
                    <a:pt x="169" y="100"/>
                  </a:cubicBezTo>
                  <a:close/>
                  <a:moveTo>
                    <a:pt x="17" y="48"/>
                  </a:moveTo>
                  <a:cubicBezTo>
                    <a:pt x="17" y="48"/>
                    <a:pt x="18" y="48"/>
                    <a:pt x="18" y="48"/>
                  </a:cubicBezTo>
                  <a:cubicBezTo>
                    <a:pt x="19" y="49"/>
                    <a:pt x="20" y="49"/>
                    <a:pt x="22" y="49"/>
                  </a:cubicBezTo>
                  <a:cubicBezTo>
                    <a:pt x="22" y="49"/>
                    <a:pt x="23" y="49"/>
                    <a:pt x="23" y="48"/>
                  </a:cubicBezTo>
                  <a:cubicBezTo>
                    <a:pt x="24" y="46"/>
                    <a:pt x="26" y="45"/>
                    <a:pt x="28" y="44"/>
                  </a:cubicBezTo>
                  <a:cubicBezTo>
                    <a:pt x="28" y="44"/>
                    <a:pt x="28" y="44"/>
                    <a:pt x="28" y="43"/>
                  </a:cubicBezTo>
                  <a:cubicBezTo>
                    <a:pt x="26" y="43"/>
                    <a:pt x="24" y="43"/>
                    <a:pt x="22" y="43"/>
                  </a:cubicBezTo>
                  <a:cubicBezTo>
                    <a:pt x="22" y="43"/>
                    <a:pt x="22" y="43"/>
                    <a:pt x="22" y="43"/>
                  </a:cubicBezTo>
                  <a:cubicBezTo>
                    <a:pt x="21" y="44"/>
                    <a:pt x="20" y="44"/>
                    <a:pt x="19" y="45"/>
                  </a:cubicBezTo>
                  <a:cubicBezTo>
                    <a:pt x="19" y="45"/>
                    <a:pt x="18" y="45"/>
                    <a:pt x="18" y="45"/>
                  </a:cubicBezTo>
                  <a:cubicBezTo>
                    <a:pt x="18" y="46"/>
                    <a:pt x="17" y="47"/>
                    <a:pt x="17" y="48"/>
                  </a:cubicBezTo>
                  <a:close/>
                  <a:moveTo>
                    <a:pt x="73" y="108"/>
                  </a:moveTo>
                  <a:cubicBezTo>
                    <a:pt x="73" y="108"/>
                    <a:pt x="73" y="108"/>
                    <a:pt x="73" y="108"/>
                  </a:cubicBezTo>
                  <a:cubicBezTo>
                    <a:pt x="73" y="108"/>
                    <a:pt x="73" y="108"/>
                    <a:pt x="73" y="108"/>
                  </a:cubicBezTo>
                  <a:cubicBezTo>
                    <a:pt x="73" y="107"/>
                    <a:pt x="73" y="106"/>
                    <a:pt x="75" y="106"/>
                  </a:cubicBezTo>
                  <a:cubicBezTo>
                    <a:pt x="75" y="106"/>
                    <a:pt x="75" y="106"/>
                    <a:pt x="75" y="106"/>
                  </a:cubicBezTo>
                  <a:cubicBezTo>
                    <a:pt x="77" y="106"/>
                    <a:pt x="78" y="106"/>
                    <a:pt x="80" y="106"/>
                  </a:cubicBezTo>
                  <a:cubicBezTo>
                    <a:pt x="80" y="106"/>
                    <a:pt x="80" y="106"/>
                    <a:pt x="81" y="106"/>
                  </a:cubicBezTo>
                  <a:cubicBezTo>
                    <a:pt x="82" y="104"/>
                    <a:pt x="83" y="103"/>
                    <a:pt x="85" y="101"/>
                  </a:cubicBezTo>
                  <a:cubicBezTo>
                    <a:pt x="85" y="101"/>
                    <a:pt x="85" y="101"/>
                    <a:pt x="85" y="101"/>
                  </a:cubicBezTo>
                  <a:cubicBezTo>
                    <a:pt x="85" y="101"/>
                    <a:pt x="86" y="101"/>
                    <a:pt x="86" y="100"/>
                  </a:cubicBezTo>
                  <a:cubicBezTo>
                    <a:pt x="84" y="101"/>
                    <a:pt x="83" y="101"/>
                    <a:pt x="82" y="102"/>
                  </a:cubicBezTo>
                  <a:cubicBezTo>
                    <a:pt x="82" y="103"/>
                    <a:pt x="81" y="103"/>
                    <a:pt x="81" y="103"/>
                  </a:cubicBezTo>
                  <a:cubicBezTo>
                    <a:pt x="80" y="103"/>
                    <a:pt x="79" y="103"/>
                    <a:pt x="79" y="103"/>
                  </a:cubicBezTo>
                  <a:cubicBezTo>
                    <a:pt x="78" y="103"/>
                    <a:pt x="77" y="104"/>
                    <a:pt x="77" y="104"/>
                  </a:cubicBezTo>
                  <a:cubicBezTo>
                    <a:pt x="75" y="105"/>
                    <a:pt x="74" y="104"/>
                    <a:pt x="73" y="103"/>
                  </a:cubicBezTo>
                  <a:cubicBezTo>
                    <a:pt x="73" y="102"/>
                    <a:pt x="72" y="101"/>
                    <a:pt x="72" y="101"/>
                  </a:cubicBezTo>
                  <a:cubicBezTo>
                    <a:pt x="72" y="100"/>
                    <a:pt x="72" y="100"/>
                    <a:pt x="72" y="99"/>
                  </a:cubicBezTo>
                  <a:cubicBezTo>
                    <a:pt x="71" y="100"/>
                    <a:pt x="71" y="100"/>
                    <a:pt x="71" y="100"/>
                  </a:cubicBezTo>
                  <a:cubicBezTo>
                    <a:pt x="72" y="103"/>
                    <a:pt x="72" y="106"/>
                    <a:pt x="73" y="108"/>
                  </a:cubicBezTo>
                  <a:close/>
                  <a:moveTo>
                    <a:pt x="119" y="43"/>
                  </a:moveTo>
                  <a:cubicBezTo>
                    <a:pt x="127" y="42"/>
                    <a:pt x="135" y="38"/>
                    <a:pt x="142" y="34"/>
                  </a:cubicBezTo>
                  <a:cubicBezTo>
                    <a:pt x="135" y="37"/>
                    <a:pt x="127" y="39"/>
                    <a:pt x="119" y="43"/>
                  </a:cubicBezTo>
                  <a:close/>
                  <a:moveTo>
                    <a:pt x="78" y="63"/>
                  </a:moveTo>
                  <a:cubicBezTo>
                    <a:pt x="78" y="63"/>
                    <a:pt x="78" y="63"/>
                    <a:pt x="78" y="63"/>
                  </a:cubicBezTo>
                  <a:cubicBezTo>
                    <a:pt x="77" y="63"/>
                    <a:pt x="77" y="63"/>
                    <a:pt x="77" y="64"/>
                  </a:cubicBezTo>
                  <a:cubicBezTo>
                    <a:pt x="76" y="65"/>
                    <a:pt x="75" y="65"/>
                    <a:pt x="74" y="65"/>
                  </a:cubicBezTo>
                  <a:cubicBezTo>
                    <a:pt x="74" y="65"/>
                    <a:pt x="73" y="65"/>
                    <a:pt x="73" y="65"/>
                  </a:cubicBezTo>
                  <a:cubicBezTo>
                    <a:pt x="72" y="65"/>
                    <a:pt x="71" y="65"/>
                    <a:pt x="70" y="66"/>
                  </a:cubicBezTo>
                  <a:cubicBezTo>
                    <a:pt x="69" y="67"/>
                    <a:pt x="69" y="69"/>
                    <a:pt x="69" y="71"/>
                  </a:cubicBezTo>
                  <a:cubicBezTo>
                    <a:pt x="72" y="68"/>
                    <a:pt x="75" y="66"/>
                    <a:pt x="78" y="63"/>
                  </a:cubicBezTo>
                  <a:close/>
                  <a:moveTo>
                    <a:pt x="78" y="71"/>
                  </a:moveTo>
                  <a:cubicBezTo>
                    <a:pt x="78" y="71"/>
                    <a:pt x="78" y="71"/>
                    <a:pt x="78" y="71"/>
                  </a:cubicBezTo>
                  <a:cubicBezTo>
                    <a:pt x="75" y="72"/>
                    <a:pt x="72" y="74"/>
                    <a:pt x="69" y="75"/>
                  </a:cubicBezTo>
                  <a:cubicBezTo>
                    <a:pt x="69" y="76"/>
                    <a:pt x="69" y="77"/>
                    <a:pt x="69" y="77"/>
                  </a:cubicBezTo>
                  <a:cubicBezTo>
                    <a:pt x="71" y="78"/>
                    <a:pt x="73" y="76"/>
                    <a:pt x="74" y="75"/>
                  </a:cubicBezTo>
                  <a:cubicBezTo>
                    <a:pt x="75" y="75"/>
                    <a:pt x="75" y="74"/>
                    <a:pt x="76" y="73"/>
                  </a:cubicBezTo>
                  <a:cubicBezTo>
                    <a:pt x="77" y="73"/>
                    <a:pt x="78" y="72"/>
                    <a:pt x="78" y="71"/>
                  </a:cubicBezTo>
                  <a:close/>
                  <a:moveTo>
                    <a:pt x="136" y="96"/>
                  </a:moveTo>
                  <a:cubicBezTo>
                    <a:pt x="136" y="94"/>
                    <a:pt x="136" y="91"/>
                    <a:pt x="136" y="89"/>
                  </a:cubicBezTo>
                  <a:cubicBezTo>
                    <a:pt x="135" y="86"/>
                    <a:pt x="136" y="84"/>
                    <a:pt x="136" y="81"/>
                  </a:cubicBezTo>
                  <a:cubicBezTo>
                    <a:pt x="135" y="81"/>
                    <a:pt x="135" y="81"/>
                    <a:pt x="135" y="81"/>
                  </a:cubicBezTo>
                  <a:cubicBezTo>
                    <a:pt x="135" y="86"/>
                    <a:pt x="134" y="91"/>
                    <a:pt x="134" y="96"/>
                  </a:cubicBezTo>
                  <a:cubicBezTo>
                    <a:pt x="134" y="96"/>
                    <a:pt x="135" y="96"/>
                    <a:pt x="136" y="96"/>
                  </a:cubicBezTo>
                  <a:close/>
                  <a:moveTo>
                    <a:pt x="8" y="68"/>
                  </a:moveTo>
                  <a:cubicBezTo>
                    <a:pt x="8" y="65"/>
                    <a:pt x="9" y="61"/>
                    <a:pt x="10" y="58"/>
                  </a:cubicBezTo>
                  <a:cubicBezTo>
                    <a:pt x="11" y="54"/>
                    <a:pt x="13" y="51"/>
                    <a:pt x="14" y="48"/>
                  </a:cubicBezTo>
                  <a:cubicBezTo>
                    <a:pt x="13" y="49"/>
                    <a:pt x="12" y="50"/>
                    <a:pt x="12" y="51"/>
                  </a:cubicBezTo>
                  <a:cubicBezTo>
                    <a:pt x="9" y="57"/>
                    <a:pt x="7" y="62"/>
                    <a:pt x="8" y="68"/>
                  </a:cubicBezTo>
                  <a:close/>
                  <a:moveTo>
                    <a:pt x="32" y="38"/>
                  </a:moveTo>
                  <a:cubicBezTo>
                    <a:pt x="28" y="35"/>
                    <a:pt x="23" y="34"/>
                    <a:pt x="19" y="37"/>
                  </a:cubicBezTo>
                  <a:cubicBezTo>
                    <a:pt x="24" y="36"/>
                    <a:pt x="28" y="37"/>
                    <a:pt x="32" y="38"/>
                  </a:cubicBezTo>
                  <a:close/>
                  <a:moveTo>
                    <a:pt x="79" y="85"/>
                  </a:moveTo>
                  <a:cubicBezTo>
                    <a:pt x="80" y="85"/>
                    <a:pt x="81" y="84"/>
                    <a:pt x="82" y="84"/>
                  </a:cubicBezTo>
                  <a:cubicBezTo>
                    <a:pt x="82" y="84"/>
                    <a:pt x="83" y="83"/>
                    <a:pt x="83" y="83"/>
                  </a:cubicBezTo>
                  <a:cubicBezTo>
                    <a:pt x="83" y="82"/>
                    <a:pt x="83" y="81"/>
                    <a:pt x="83" y="80"/>
                  </a:cubicBezTo>
                  <a:cubicBezTo>
                    <a:pt x="81" y="81"/>
                    <a:pt x="79" y="82"/>
                    <a:pt x="78" y="83"/>
                  </a:cubicBezTo>
                  <a:cubicBezTo>
                    <a:pt x="78" y="84"/>
                    <a:pt x="78" y="85"/>
                    <a:pt x="79" y="85"/>
                  </a:cubicBezTo>
                  <a:close/>
                  <a:moveTo>
                    <a:pt x="8" y="112"/>
                  </a:moveTo>
                  <a:cubicBezTo>
                    <a:pt x="9" y="114"/>
                    <a:pt x="9" y="115"/>
                    <a:pt x="10" y="115"/>
                  </a:cubicBezTo>
                  <a:cubicBezTo>
                    <a:pt x="13" y="116"/>
                    <a:pt x="16" y="117"/>
                    <a:pt x="19" y="117"/>
                  </a:cubicBezTo>
                  <a:cubicBezTo>
                    <a:pt x="17" y="116"/>
                    <a:pt x="16" y="116"/>
                    <a:pt x="15" y="115"/>
                  </a:cubicBezTo>
                  <a:cubicBezTo>
                    <a:pt x="15" y="115"/>
                    <a:pt x="15" y="115"/>
                    <a:pt x="14" y="115"/>
                  </a:cubicBezTo>
                  <a:cubicBezTo>
                    <a:pt x="12" y="114"/>
                    <a:pt x="10" y="113"/>
                    <a:pt x="8" y="112"/>
                  </a:cubicBezTo>
                  <a:close/>
                  <a:moveTo>
                    <a:pt x="141" y="116"/>
                  </a:moveTo>
                  <a:cubicBezTo>
                    <a:pt x="136" y="113"/>
                    <a:pt x="131" y="110"/>
                    <a:pt x="124" y="110"/>
                  </a:cubicBezTo>
                  <a:cubicBezTo>
                    <a:pt x="130" y="112"/>
                    <a:pt x="135" y="115"/>
                    <a:pt x="141" y="116"/>
                  </a:cubicBezTo>
                  <a:close/>
                  <a:moveTo>
                    <a:pt x="132" y="109"/>
                  </a:moveTo>
                  <a:cubicBezTo>
                    <a:pt x="136" y="111"/>
                    <a:pt x="140" y="113"/>
                    <a:pt x="145" y="115"/>
                  </a:cubicBezTo>
                  <a:cubicBezTo>
                    <a:pt x="141" y="111"/>
                    <a:pt x="137" y="109"/>
                    <a:pt x="132" y="109"/>
                  </a:cubicBezTo>
                  <a:close/>
                  <a:moveTo>
                    <a:pt x="75" y="46"/>
                  </a:moveTo>
                  <a:cubicBezTo>
                    <a:pt x="77" y="46"/>
                    <a:pt x="79" y="46"/>
                    <a:pt x="82" y="46"/>
                  </a:cubicBezTo>
                  <a:cubicBezTo>
                    <a:pt x="81" y="45"/>
                    <a:pt x="81" y="45"/>
                    <a:pt x="81" y="44"/>
                  </a:cubicBezTo>
                  <a:cubicBezTo>
                    <a:pt x="81" y="44"/>
                    <a:pt x="80" y="44"/>
                    <a:pt x="80" y="43"/>
                  </a:cubicBezTo>
                  <a:cubicBezTo>
                    <a:pt x="78" y="43"/>
                    <a:pt x="76" y="45"/>
                    <a:pt x="75" y="46"/>
                  </a:cubicBezTo>
                  <a:close/>
                  <a:moveTo>
                    <a:pt x="206" y="75"/>
                  </a:moveTo>
                  <a:cubicBezTo>
                    <a:pt x="205" y="82"/>
                    <a:pt x="204" y="90"/>
                    <a:pt x="204" y="97"/>
                  </a:cubicBezTo>
                  <a:cubicBezTo>
                    <a:pt x="205" y="90"/>
                    <a:pt x="206" y="82"/>
                    <a:pt x="206" y="75"/>
                  </a:cubicBezTo>
                  <a:close/>
                  <a:moveTo>
                    <a:pt x="128" y="81"/>
                  </a:moveTo>
                  <a:cubicBezTo>
                    <a:pt x="128" y="83"/>
                    <a:pt x="127" y="92"/>
                    <a:pt x="127" y="93"/>
                  </a:cubicBezTo>
                  <a:cubicBezTo>
                    <a:pt x="127" y="93"/>
                    <a:pt x="128" y="92"/>
                    <a:pt x="128" y="92"/>
                  </a:cubicBezTo>
                  <a:cubicBezTo>
                    <a:pt x="128" y="88"/>
                    <a:pt x="128" y="85"/>
                    <a:pt x="128" y="81"/>
                  </a:cubicBezTo>
                  <a:close/>
                  <a:moveTo>
                    <a:pt x="114" y="92"/>
                  </a:moveTo>
                  <a:cubicBezTo>
                    <a:pt x="114" y="88"/>
                    <a:pt x="114" y="85"/>
                    <a:pt x="113" y="82"/>
                  </a:cubicBezTo>
                  <a:cubicBezTo>
                    <a:pt x="113" y="83"/>
                    <a:pt x="113" y="84"/>
                    <a:pt x="113" y="85"/>
                  </a:cubicBezTo>
                  <a:cubicBezTo>
                    <a:pt x="113" y="85"/>
                    <a:pt x="113" y="85"/>
                    <a:pt x="113" y="85"/>
                  </a:cubicBezTo>
                  <a:cubicBezTo>
                    <a:pt x="114" y="86"/>
                    <a:pt x="113" y="87"/>
                    <a:pt x="113" y="88"/>
                  </a:cubicBezTo>
                  <a:cubicBezTo>
                    <a:pt x="112" y="89"/>
                    <a:pt x="112" y="91"/>
                    <a:pt x="112" y="93"/>
                  </a:cubicBezTo>
                  <a:cubicBezTo>
                    <a:pt x="113" y="92"/>
                    <a:pt x="113" y="92"/>
                    <a:pt x="114" y="92"/>
                  </a:cubicBezTo>
                  <a:close/>
                  <a:moveTo>
                    <a:pt x="82" y="88"/>
                  </a:moveTo>
                  <a:cubicBezTo>
                    <a:pt x="81" y="89"/>
                    <a:pt x="80" y="89"/>
                    <a:pt x="79" y="90"/>
                  </a:cubicBezTo>
                  <a:cubicBezTo>
                    <a:pt x="79" y="90"/>
                    <a:pt x="79" y="90"/>
                    <a:pt x="79" y="91"/>
                  </a:cubicBezTo>
                  <a:cubicBezTo>
                    <a:pt x="79" y="91"/>
                    <a:pt x="79" y="92"/>
                    <a:pt x="79" y="94"/>
                  </a:cubicBezTo>
                  <a:cubicBezTo>
                    <a:pt x="80" y="93"/>
                    <a:pt x="81" y="92"/>
                    <a:pt x="82" y="91"/>
                  </a:cubicBezTo>
                  <a:cubicBezTo>
                    <a:pt x="82" y="91"/>
                    <a:pt x="82" y="91"/>
                    <a:pt x="82" y="90"/>
                  </a:cubicBezTo>
                  <a:cubicBezTo>
                    <a:pt x="82" y="90"/>
                    <a:pt x="82" y="89"/>
                    <a:pt x="82" y="88"/>
                  </a:cubicBezTo>
                  <a:close/>
                  <a:moveTo>
                    <a:pt x="159" y="86"/>
                  </a:moveTo>
                  <a:cubicBezTo>
                    <a:pt x="161" y="86"/>
                    <a:pt x="162" y="87"/>
                    <a:pt x="163" y="86"/>
                  </a:cubicBezTo>
                  <a:cubicBezTo>
                    <a:pt x="165" y="86"/>
                    <a:pt x="167" y="85"/>
                    <a:pt x="169" y="85"/>
                  </a:cubicBezTo>
                  <a:cubicBezTo>
                    <a:pt x="169" y="85"/>
                    <a:pt x="169" y="84"/>
                    <a:pt x="170" y="84"/>
                  </a:cubicBezTo>
                  <a:cubicBezTo>
                    <a:pt x="166" y="84"/>
                    <a:pt x="163" y="85"/>
                    <a:pt x="159" y="86"/>
                  </a:cubicBezTo>
                  <a:close/>
                  <a:moveTo>
                    <a:pt x="94" y="100"/>
                  </a:moveTo>
                  <a:cubicBezTo>
                    <a:pt x="94" y="99"/>
                    <a:pt x="94" y="98"/>
                    <a:pt x="93" y="97"/>
                  </a:cubicBezTo>
                  <a:cubicBezTo>
                    <a:pt x="93" y="98"/>
                    <a:pt x="92" y="98"/>
                    <a:pt x="92" y="98"/>
                  </a:cubicBezTo>
                  <a:cubicBezTo>
                    <a:pt x="90" y="99"/>
                    <a:pt x="90" y="100"/>
                    <a:pt x="90" y="101"/>
                  </a:cubicBezTo>
                  <a:cubicBezTo>
                    <a:pt x="92" y="101"/>
                    <a:pt x="93" y="100"/>
                    <a:pt x="94" y="100"/>
                  </a:cubicBezTo>
                  <a:close/>
                  <a:moveTo>
                    <a:pt x="30" y="140"/>
                  </a:moveTo>
                  <a:cubicBezTo>
                    <a:pt x="30" y="141"/>
                    <a:pt x="30" y="143"/>
                    <a:pt x="30" y="144"/>
                  </a:cubicBezTo>
                  <a:cubicBezTo>
                    <a:pt x="32" y="143"/>
                    <a:pt x="33" y="141"/>
                    <a:pt x="34" y="140"/>
                  </a:cubicBezTo>
                  <a:cubicBezTo>
                    <a:pt x="33" y="140"/>
                    <a:pt x="32" y="140"/>
                    <a:pt x="30" y="140"/>
                  </a:cubicBezTo>
                  <a:close/>
                  <a:moveTo>
                    <a:pt x="23" y="41"/>
                  </a:moveTo>
                  <a:cubicBezTo>
                    <a:pt x="26" y="41"/>
                    <a:pt x="29" y="41"/>
                    <a:pt x="33" y="41"/>
                  </a:cubicBezTo>
                  <a:cubicBezTo>
                    <a:pt x="33" y="41"/>
                    <a:pt x="33" y="41"/>
                    <a:pt x="33" y="41"/>
                  </a:cubicBezTo>
                  <a:cubicBezTo>
                    <a:pt x="30" y="40"/>
                    <a:pt x="26" y="40"/>
                    <a:pt x="23" y="40"/>
                  </a:cubicBezTo>
                  <a:cubicBezTo>
                    <a:pt x="23" y="40"/>
                    <a:pt x="23" y="40"/>
                    <a:pt x="23" y="41"/>
                  </a:cubicBezTo>
                  <a:close/>
                  <a:moveTo>
                    <a:pt x="165" y="98"/>
                  </a:moveTo>
                  <a:cubicBezTo>
                    <a:pt x="161" y="98"/>
                    <a:pt x="157" y="98"/>
                    <a:pt x="153" y="98"/>
                  </a:cubicBezTo>
                  <a:cubicBezTo>
                    <a:pt x="153" y="98"/>
                    <a:pt x="153" y="98"/>
                    <a:pt x="154" y="98"/>
                  </a:cubicBezTo>
                  <a:cubicBezTo>
                    <a:pt x="157" y="98"/>
                    <a:pt x="161" y="98"/>
                    <a:pt x="165" y="98"/>
                  </a:cubicBezTo>
                  <a:close/>
                  <a:moveTo>
                    <a:pt x="98" y="102"/>
                  </a:moveTo>
                  <a:cubicBezTo>
                    <a:pt x="97" y="103"/>
                    <a:pt x="96" y="103"/>
                    <a:pt x="95" y="102"/>
                  </a:cubicBezTo>
                  <a:cubicBezTo>
                    <a:pt x="94" y="103"/>
                    <a:pt x="92" y="103"/>
                    <a:pt x="91" y="104"/>
                  </a:cubicBezTo>
                  <a:cubicBezTo>
                    <a:pt x="91" y="104"/>
                    <a:pt x="91" y="104"/>
                    <a:pt x="91" y="104"/>
                  </a:cubicBezTo>
                  <a:cubicBezTo>
                    <a:pt x="93" y="104"/>
                    <a:pt x="95" y="103"/>
                    <a:pt x="98" y="103"/>
                  </a:cubicBezTo>
                  <a:cubicBezTo>
                    <a:pt x="98" y="103"/>
                    <a:pt x="98" y="102"/>
                    <a:pt x="98" y="102"/>
                  </a:cubicBezTo>
                  <a:close/>
                  <a:moveTo>
                    <a:pt x="5" y="82"/>
                  </a:moveTo>
                  <a:cubicBezTo>
                    <a:pt x="5" y="82"/>
                    <a:pt x="5" y="82"/>
                    <a:pt x="5" y="82"/>
                  </a:cubicBezTo>
                  <a:cubicBezTo>
                    <a:pt x="6" y="79"/>
                    <a:pt x="6" y="76"/>
                    <a:pt x="7" y="73"/>
                  </a:cubicBezTo>
                  <a:cubicBezTo>
                    <a:pt x="6" y="73"/>
                    <a:pt x="6" y="74"/>
                    <a:pt x="5" y="74"/>
                  </a:cubicBezTo>
                  <a:cubicBezTo>
                    <a:pt x="5" y="77"/>
                    <a:pt x="5" y="79"/>
                    <a:pt x="5" y="82"/>
                  </a:cubicBezTo>
                  <a:close/>
                  <a:moveTo>
                    <a:pt x="163" y="25"/>
                  </a:moveTo>
                  <a:cubicBezTo>
                    <a:pt x="164" y="23"/>
                    <a:pt x="166" y="21"/>
                    <a:pt x="167" y="18"/>
                  </a:cubicBezTo>
                  <a:cubicBezTo>
                    <a:pt x="164" y="20"/>
                    <a:pt x="164" y="21"/>
                    <a:pt x="163" y="25"/>
                  </a:cubicBezTo>
                  <a:close/>
                  <a:moveTo>
                    <a:pt x="7" y="106"/>
                  </a:moveTo>
                  <a:cubicBezTo>
                    <a:pt x="7" y="108"/>
                    <a:pt x="8" y="110"/>
                    <a:pt x="11" y="111"/>
                  </a:cubicBezTo>
                  <a:cubicBezTo>
                    <a:pt x="10" y="109"/>
                    <a:pt x="9" y="107"/>
                    <a:pt x="7" y="106"/>
                  </a:cubicBezTo>
                  <a:close/>
                  <a:moveTo>
                    <a:pt x="53" y="116"/>
                  </a:moveTo>
                  <a:cubicBezTo>
                    <a:pt x="53" y="116"/>
                    <a:pt x="54" y="117"/>
                    <a:pt x="54" y="117"/>
                  </a:cubicBezTo>
                  <a:cubicBezTo>
                    <a:pt x="56" y="117"/>
                    <a:pt x="58" y="117"/>
                    <a:pt x="59" y="117"/>
                  </a:cubicBezTo>
                  <a:cubicBezTo>
                    <a:pt x="57" y="116"/>
                    <a:pt x="56" y="116"/>
                    <a:pt x="53" y="116"/>
                  </a:cubicBezTo>
                  <a:close/>
                  <a:moveTo>
                    <a:pt x="75" y="112"/>
                  </a:moveTo>
                  <a:cubicBezTo>
                    <a:pt x="76" y="113"/>
                    <a:pt x="76" y="113"/>
                    <a:pt x="77" y="113"/>
                  </a:cubicBezTo>
                  <a:cubicBezTo>
                    <a:pt x="77" y="113"/>
                    <a:pt x="78" y="113"/>
                    <a:pt x="78" y="113"/>
                  </a:cubicBezTo>
                  <a:cubicBezTo>
                    <a:pt x="78" y="112"/>
                    <a:pt x="78" y="111"/>
                    <a:pt x="78" y="111"/>
                  </a:cubicBezTo>
                  <a:cubicBezTo>
                    <a:pt x="77" y="111"/>
                    <a:pt x="76" y="111"/>
                    <a:pt x="75" y="112"/>
                  </a:cubicBezTo>
                  <a:close/>
                  <a:moveTo>
                    <a:pt x="85" y="95"/>
                  </a:moveTo>
                  <a:cubicBezTo>
                    <a:pt x="85" y="96"/>
                    <a:pt x="84" y="96"/>
                    <a:pt x="84" y="96"/>
                  </a:cubicBezTo>
                  <a:cubicBezTo>
                    <a:pt x="84" y="97"/>
                    <a:pt x="84" y="98"/>
                    <a:pt x="83" y="99"/>
                  </a:cubicBezTo>
                  <a:cubicBezTo>
                    <a:pt x="84" y="98"/>
                    <a:pt x="85" y="98"/>
                    <a:pt x="86" y="98"/>
                  </a:cubicBezTo>
                  <a:cubicBezTo>
                    <a:pt x="85" y="97"/>
                    <a:pt x="85" y="96"/>
                    <a:pt x="85" y="95"/>
                  </a:cubicBezTo>
                  <a:close/>
                  <a:moveTo>
                    <a:pt x="72" y="90"/>
                  </a:moveTo>
                  <a:cubicBezTo>
                    <a:pt x="73" y="91"/>
                    <a:pt x="73" y="92"/>
                    <a:pt x="73" y="92"/>
                  </a:cubicBezTo>
                  <a:cubicBezTo>
                    <a:pt x="74" y="92"/>
                    <a:pt x="74" y="91"/>
                    <a:pt x="75" y="90"/>
                  </a:cubicBezTo>
                  <a:cubicBezTo>
                    <a:pt x="75" y="90"/>
                    <a:pt x="75" y="90"/>
                    <a:pt x="75" y="89"/>
                  </a:cubicBezTo>
                  <a:cubicBezTo>
                    <a:pt x="74" y="90"/>
                    <a:pt x="73" y="90"/>
                    <a:pt x="72" y="90"/>
                  </a:cubicBezTo>
                  <a:close/>
                  <a:moveTo>
                    <a:pt x="76" y="85"/>
                  </a:moveTo>
                  <a:cubicBezTo>
                    <a:pt x="75" y="86"/>
                    <a:pt x="73" y="86"/>
                    <a:pt x="72" y="88"/>
                  </a:cubicBezTo>
                  <a:cubicBezTo>
                    <a:pt x="73" y="87"/>
                    <a:pt x="74" y="87"/>
                    <a:pt x="74" y="87"/>
                  </a:cubicBezTo>
                  <a:cubicBezTo>
                    <a:pt x="76" y="86"/>
                    <a:pt x="76" y="86"/>
                    <a:pt x="76" y="85"/>
                  </a:cubicBezTo>
                  <a:close/>
                  <a:moveTo>
                    <a:pt x="149" y="124"/>
                  </a:moveTo>
                  <a:cubicBezTo>
                    <a:pt x="149" y="126"/>
                    <a:pt x="151" y="127"/>
                    <a:pt x="152" y="128"/>
                  </a:cubicBezTo>
                  <a:cubicBezTo>
                    <a:pt x="152" y="127"/>
                    <a:pt x="151" y="125"/>
                    <a:pt x="149" y="124"/>
                  </a:cubicBezTo>
                  <a:close/>
                  <a:moveTo>
                    <a:pt x="89" y="88"/>
                  </a:moveTo>
                  <a:cubicBezTo>
                    <a:pt x="89" y="88"/>
                    <a:pt x="89" y="88"/>
                    <a:pt x="89" y="88"/>
                  </a:cubicBezTo>
                  <a:cubicBezTo>
                    <a:pt x="88" y="89"/>
                    <a:pt x="88" y="89"/>
                    <a:pt x="87" y="89"/>
                  </a:cubicBezTo>
                  <a:cubicBezTo>
                    <a:pt x="87" y="90"/>
                    <a:pt x="87" y="90"/>
                    <a:pt x="87" y="90"/>
                  </a:cubicBezTo>
                  <a:cubicBezTo>
                    <a:pt x="88" y="91"/>
                    <a:pt x="88" y="91"/>
                    <a:pt x="88" y="91"/>
                  </a:cubicBezTo>
                  <a:cubicBezTo>
                    <a:pt x="88" y="91"/>
                    <a:pt x="88" y="91"/>
                    <a:pt x="89" y="91"/>
                  </a:cubicBezTo>
                  <a:cubicBezTo>
                    <a:pt x="89" y="90"/>
                    <a:pt x="89" y="89"/>
                    <a:pt x="89" y="88"/>
                  </a:cubicBezTo>
                  <a:close/>
                  <a:moveTo>
                    <a:pt x="93" y="92"/>
                  </a:moveTo>
                  <a:cubicBezTo>
                    <a:pt x="91" y="93"/>
                    <a:pt x="91" y="93"/>
                    <a:pt x="91" y="95"/>
                  </a:cubicBezTo>
                  <a:cubicBezTo>
                    <a:pt x="91" y="95"/>
                    <a:pt x="91" y="95"/>
                    <a:pt x="91" y="95"/>
                  </a:cubicBezTo>
                  <a:cubicBezTo>
                    <a:pt x="92" y="94"/>
                    <a:pt x="92" y="94"/>
                    <a:pt x="93" y="93"/>
                  </a:cubicBezTo>
                  <a:cubicBezTo>
                    <a:pt x="93" y="93"/>
                    <a:pt x="93" y="92"/>
                    <a:pt x="93" y="92"/>
                  </a:cubicBezTo>
                  <a:close/>
                  <a:moveTo>
                    <a:pt x="49" y="115"/>
                  </a:moveTo>
                  <a:cubicBezTo>
                    <a:pt x="47" y="115"/>
                    <a:pt x="45" y="115"/>
                    <a:pt x="43" y="115"/>
                  </a:cubicBezTo>
                  <a:cubicBezTo>
                    <a:pt x="45" y="115"/>
                    <a:pt x="46" y="116"/>
                    <a:pt x="48" y="116"/>
                  </a:cubicBezTo>
                  <a:cubicBezTo>
                    <a:pt x="49" y="116"/>
                    <a:pt x="49" y="116"/>
                    <a:pt x="49" y="115"/>
                  </a:cubicBezTo>
                  <a:close/>
                  <a:moveTo>
                    <a:pt x="37" y="230"/>
                  </a:moveTo>
                  <a:cubicBezTo>
                    <a:pt x="35" y="230"/>
                    <a:pt x="34" y="231"/>
                    <a:pt x="32" y="232"/>
                  </a:cubicBezTo>
                  <a:cubicBezTo>
                    <a:pt x="34" y="232"/>
                    <a:pt x="36" y="231"/>
                    <a:pt x="37" y="230"/>
                  </a:cubicBezTo>
                  <a:close/>
                  <a:moveTo>
                    <a:pt x="70" y="91"/>
                  </a:moveTo>
                  <a:cubicBezTo>
                    <a:pt x="70" y="91"/>
                    <a:pt x="70" y="91"/>
                    <a:pt x="70" y="91"/>
                  </a:cubicBezTo>
                  <a:cubicBezTo>
                    <a:pt x="69" y="92"/>
                    <a:pt x="69" y="94"/>
                    <a:pt x="70" y="95"/>
                  </a:cubicBezTo>
                  <a:cubicBezTo>
                    <a:pt x="71" y="94"/>
                    <a:pt x="71" y="94"/>
                    <a:pt x="70" y="94"/>
                  </a:cubicBezTo>
                  <a:cubicBezTo>
                    <a:pt x="70" y="93"/>
                    <a:pt x="70" y="92"/>
                    <a:pt x="70" y="91"/>
                  </a:cubicBezTo>
                  <a:close/>
                  <a:moveTo>
                    <a:pt x="73" y="115"/>
                  </a:moveTo>
                  <a:cubicBezTo>
                    <a:pt x="72" y="113"/>
                    <a:pt x="72" y="112"/>
                    <a:pt x="70" y="112"/>
                  </a:cubicBezTo>
                  <a:cubicBezTo>
                    <a:pt x="71" y="113"/>
                    <a:pt x="71" y="114"/>
                    <a:pt x="72" y="115"/>
                  </a:cubicBezTo>
                  <a:cubicBezTo>
                    <a:pt x="72" y="115"/>
                    <a:pt x="73" y="115"/>
                    <a:pt x="73" y="115"/>
                  </a:cubicBezTo>
                  <a:close/>
                  <a:moveTo>
                    <a:pt x="75" y="94"/>
                  </a:moveTo>
                  <a:cubicBezTo>
                    <a:pt x="73" y="95"/>
                    <a:pt x="73" y="95"/>
                    <a:pt x="73" y="96"/>
                  </a:cubicBezTo>
                  <a:cubicBezTo>
                    <a:pt x="75" y="96"/>
                    <a:pt x="75" y="96"/>
                    <a:pt x="75" y="94"/>
                  </a:cubicBezTo>
                  <a:close/>
                  <a:moveTo>
                    <a:pt x="91" y="90"/>
                  </a:moveTo>
                  <a:cubicBezTo>
                    <a:pt x="91" y="90"/>
                    <a:pt x="91" y="90"/>
                    <a:pt x="91" y="90"/>
                  </a:cubicBezTo>
                  <a:cubicBezTo>
                    <a:pt x="92" y="90"/>
                    <a:pt x="92" y="89"/>
                    <a:pt x="92" y="89"/>
                  </a:cubicBezTo>
                  <a:cubicBezTo>
                    <a:pt x="92" y="88"/>
                    <a:pt x="92" y="87"/>
                    <a:pt x="92" y="87"/>
                  </a:cubicBezTo>
                  <a:cubicBezTo>
                    <a:pt x="91" y="88"/>
                    <a:pt x="91" y="89"/>
                    <a:pt x="91" y="90"/>
                  </a:cubicBezTo>
                  <a:close/>
                  <a:moveTo>
                    <a:pt x="205" y="31"/>
                  </a:moveTo>
                  <a:cubicBezTo>
                    <a:pt x="205" y="33"/>
                    <a:pt x="206" y="35"/>
                    <a:pt x="206" y="38"/>
                  </a:cubicBezTo>
                  <a:cubicBezTo>
                    <a:pt x="207" y="35"/>
                    <a:pt x="206" y="33"/>
                    <a:pt x="205" y="31"/>
                  </a:cubicBezTo>
                  <a:close/>
                  <a:moveTo>
                    <a:pt x="100" y="98"/>
                  </a:moveTo>
                  <a:cubicBezTo>
                    <a:pt x="100" y="97"/>
                    <a:pt x="99" y="96"/>
                    <a:pt x="99" y="95"/>
                  </a:cubicBezTo>
                  <a:cubicBezTo>
                    <a:pt x="98" y="96"/>
                    <a:pt x="99" y="97"/>
                    <a:pt x="98" y="98"/>
                  </a:cubicBezTo>
                  <a:cubicBezTo>
                    <a:pt x="99" y="98"/>
                    <a:pt x="99" y="98"/>
                    <a:pt x="100" y="98"/>
                  </a:cubicBezTo>
                  <a:close/>
                  <a:moveTo>
                    <a:pt x="118" y="92"/>
                  </a:moveTo>
                  <a:cubicBezTo>
                    <a:pt x="117" y="93"/>
                    <a:pt x="117" y="93"/>
                    <a:pt x="117" y="93"/>
                  </a:cubicBezTo>
                  <a:cubicBezTo>
                    <a:pt x="117" y="94"/>
                    <a:pt x="117" y="95"/>
                    <a:pt x="117" y="96"/>
                  </a:cubicBezTo>
                  <a:cubicBezTo>
                    <a:pt x="117" y="96"/>
                    <a:pt x="117" y="96"/>
                    <a:pt x="117" y="96"/>
                  </a:cubicBezTo>
                  <a:cubicBezTo>
                    <a:pt x="118" y="95"/>
                    <a:pt x="118" y="94"/>
                    <a:pt x="118" y="92"/>
                  </a:cubicBezTo>
                  <a:close/>
                  <a:moveTo>
                    <a:pt x="31" y="136"/>
                  </a:moveTo>
                  <a:cubicBezTo>
                    <a:pt x="31" y="136"/>
                    <a:pt x="32" y="135"/>
                    <a:pt x="32" y="134"/>
                  </a:cubicBezTo>
                  <a:cubicBezTo>
                    <a:pt x="32" y="134"/>
                    <a:pt x="31" y="134"/>
                    <a:pt x="31" y="134"/>
                  </a:cubicBezTo>
                  <a:cubicBezTo>
                    <a:pt x="31" y="135"/>
                    <a:pt x="31" y="136"/>
                    <a:pt x="31" y="136"/>
                  </a:cubicBezTo>
                  <a:close/>
                  <a:moveTo>
                    <a:pt x="165" y="82"/>
                  </a:moveTo>
                  <a:cubicBezTo>
                    <a:pt x="165" y="82"/>
                    <a:pt x="165" y="82"/>
                    <a:pt x="165" y="82"/>
                  </a:cubicBezTo>
                  <a:cubicBezTo>
                    <a:pt x="163" y="82"/>
                    <a:pt x="161" y="81"/>
                    <a:pt x="160" y="81"/>
                  </a:cubicBezTo>
                  <a:cubicBezTo>
                    <a:pt x="160" y="81"/>
                    <a:pt x="160" y="81"/>
                    <a:pt x="160" y="82"/>
                  </a:cubicBezTo>
                  <a:cubicBezTo>
                    <a:pt x="161" y="82"/>
                    <a:pt x="163" y="82"/>
                    <a:pt x="165" y="82"/>
                  </a:cubicBezTo>
                  <a:close/>
                  <a:moveTo>
                    <a:pt x="195" y="73"/>
                  </a:moveTo>
                  <a:cubicBezTo>
                    <a:pt x="195" y="75"/>
                    <a:pt x="195" y="77"/>
                    <a:pt x="194" y="79"/>
                  </a:cubicBezTo>
                  <a:cubicBezTo>
                    <a:pt x="195" y="78"/>
                    <a:pt x="196" y="76"/>
                    <a:pt x="195" y="73"/>
                  </a:cubicBezTo>
                  <a:close/>
                  <a:moveTo>
                    <a:pt x="88" y="97"/>
                  </a:moveTo>
                  <a:cubicBezTo>
                    <a:pt x="89" y="96"/>
                    <a:pt x="88" y="95"/>
                    <a:pt x="88" y="94"/>
                  </a:cubicBezTo>
                  <a:cubicBezTo>
                    <a:pt x="87" y="95"/>
                    <a:pt x="87" y="95"/>
                    <a:pt x="88" y="97"/>
                  </a:cubicBezTo>
                  <a:close/>
                  <a:moveTo>
                    <a:pt x="106" y="86"/>
                  </a:moveTo>
                  <a:cubicBezTo>
                    <a:pt x="106" y="86"/>
                    <a:pt x="105" y="86"/>
                    <a:pt x="105" y="86"/>
                  </a:cubicBezTo>
                  <a:cubicBezTo>
                    <a:pt x="105" y="87"/>
                    <a:pt x="105" y="88"/>
                    <a:pt x="105" y="89"/>
                  </a:cubicBezTo>
                  <a:cubicBezTo>
                    <a:pt x="105" y="89"/>
                    <a:pt x="106" y="89"/>
                    <a:pt x="106" y="89"/>
                  </a:cubicBezTo>
                  <a:cubicBezTo>
                    <a:pt x="106" y="88"/>
                    <a:pt x="106" y="87"/>
                    <a:pt x="106" y="86"/>
                  </a:cubicBezTo>
                  <a:close/>
                  <a:moveTo>
                    <a:pt x="30" y="120"/>
                  </a:moveTo>
                  <a:cubicBezTo>
                    <a:pt x="30" y="121"/>
                    <a:pt x="30" y="121"/>
                    <a:pt x="30" y="121"/>
                  </a:cubicBezTo>
                  <a:cubicBezTo>
                    <a:pt x="31" y="121"/>
                    <a:pt x="31" y="121"/>
                    <a:pt x="32" y="120"/>
                  </a:cubicBezTo>
                  <a:cubicBezTo>
                    <a:pt x="32" y="120"/>
                    <a:pt x="32" y="120"/>
                    <a:pt x="32" y="120"/>
                  </a:cubicBezTo>
                  <a:cubicBezTo>
                    <a:pt x="31" y="120"/>
                    <a:pt x="31" y="120"/>
                    <a:pt x="30" y="120"/>
                  </a:cubicBezTo>
                  <a:close/>
                  <a:moveTo>
                    <a:pt x="32" y="129"/>
                  </a:moveTo>
                  <a:cubicBezTo>
                    <a:pt x="32" y="129"/>
                    <a:pt x="32" y="129"/>
                    <a:pt x="32" y="128"/>
                  </a:cubicBezTo>
                  <a:cubicBezTo>
                    <a:pt x="32" y="129"/>
                    <a:pt x="31" y="129"/>
                    <a:pt x="31" y="129"/>
                  </a:cubicBezTo>
                  <a:cubicBezTo>
                    <a:pt x="31" y="129"/>
                    <a:pt x="31" y="130"/>
                    <a:pt x="31" y="130"/>
                  </a:cubicBezTo>
                  <a:cubicBezTo>
                    <a:pt x="31" y="130"/>
                    <a:pt x="32" y="129"/>
                    <a:pt x="32" y="129"/>
                  </a:cubicBezTo>
                  <a:close/>
                  <a:moveTo>
                    <a:pt x="95" y="94"/>
                  </a:moveTo>
                  <a:cubicBezTo>
                    <a:pt x="96" y="94"/>
                    <a:pt x="96" y="94"/>
                    <a:pt x="96" y="92"/>
                  </a:cubicBezTo>
                  <a:cubicBezTo>
                    <a:pt x="96" y="93"/>
                    <a:pt x="95" y="93"/>
                    <a:pt x="95" y="94"/>
                  </a:cubicBezTo>
                  <a:close/>
                  <a:moveTo>
                    <a:pt x="110" y="92"/>
                  </a:moveTo>
                  <a:cubicBezTo>
                    <a:pt x="109" y="93"/>
                    <a:pt x="108" y="93"/>
                    <a:pt x="109" y="94"/>
                  </a:cubicBezTo>
                  <a:cubicBezTo>
                    <a:pt x="110" y="94"/>
                    <a:pt x="109" y="93"/>
                    <a:pt x="110" y="92"/>
                  </a:cubicBezTo>
                  <a:close/>
                  <a:moveTo>
                    <a:pt x="74" y="83"/>
                  </a:moveTo>
                  <a:cubicBezTo>
                    <a:pt x="74" y="83"/>
                    <a:pt x="74" y="83"/>
                    <a:pt x="74" y="83"/>
                  </a:cubicBezTo>
                  <a:cubicBezTo>
                    <a:pt x="73" y="83"/>
                    <a:pt x="72" y="83"/>
                    <a:pt x="72" y="85"/>
                  </a:cubicBezTo>
                  <a:cubicBezTo>
                    <a:pt x="73" y="84"/>
                    <a:pt x="73" y="84"/>
                    <a:pt x="74" y="83"/>
                  </a:cubicBezTo>
                  <a:close/>
                  <a:moveTo>
                    <a:pt x="69" y="86"/>
                  </a:moveTo>
                  <a:cubicBezTo>
                    <a:pt x="69" y="86"/>
                    <a:pt x="70" y="86"/>
                    <a:pt x="70" y="86"/>
                  </a:cubicBezTo>
                  <a:cubicBezTo>
                    <a:pt x="70" y="86"/>
                    <a:pt x="70" y="85"/>
                    <a:pt x="70" y="84"/>
                  </a:cubicBezTo>
                  <a:cubicBezTo>
                    <a:pt x="70" y="84"/>
                    <a:pt x="69" y="84"/>
                    <a:pt x="69" y="84"/>
                  </a:cubicBezTo>
                  <a:cubicBezTo>
                    <a:pt x="69" y="85"/>
                    <a:pt x="69" y="86"/>
                    <a:pt x="69" y="86"/>
                  </a:cubicBezTo>
                  <a:close/>
                  <a:moveTo>
                    <a:pt x="120" y="95"/>
                  </a:moveTo>
                  <a:cubicBezTo>
                    <a:pt x="121" y="95"/>
                    <a:pt x="121" y="95"/>
                    <a:pt x="121" y="94"/>
                  </a:cubicBezTo>
                  <a:cubicBezTo>
                    <a:pt x="121" y="95"/>
                    <a:pt x="120" y="95"/>
                    <a:pt x="120" y="95"/>
                  </a:cubicBezTo>
                  <a:close/>
                  <a:moveTo>
                    <a:pt x="77" y="97"/>
                  </a:moveTo>
                  <a:cubicBezTo>
                    <a:pt x="77" y="98"/>
                    <a:pt x="77" y="98"/>
                    <a:pt x="77" y="98"/>
                  </a:cubicBezTo>
                  <a:cubicBezTo>
                    <a:pt x="78" y="98"/>
                    <a:pt x="78" y="98"/>
                    <a:pt x="77" y="97"/>
                  </a:cubicBezTo>
                  <a:close/>
                  <a:moveTo>
                    <a:pt x="102" y="94"/>
                  </a:moveTo>
                  <a:cubicBezTo>
                    <a:pt x="101" y="94"/>
                    <a:pt x="101" y="94"/>
                    <a:pt x="102" y="95"/>
                  </a:cubicBezTo>
                  <a:cubicBezTo>
                    <a:pt x="102" y="95"/>
                    <a:pt x="102" y="94"/>
                    <a:pt x="102" y="94"/>
                  </a:cubicBezTo>
                  <a:close/>
                  <a:moveTo>
                    <a:pt x="76" y="119"/>
                  </a:moveTo>
                  <a:cubicBezTo>
                    <a:pt x="77" y="119"/>
                    <a:pt x="77" y="119"/>
                    <a:pt x="77" y="118"/>
                  </a:cubicBezTo>
                  <a:cubicBezTo>
                    <a:pt x="77" y="118"/>
                    <a:pt x="76" y="119"/>
                    <a:pt x="76" y="119"/>
                  </a:cubicBezTo>
                  <a:close/>
                  <a:moveTo>
                    <a:pt x="25" y="52"/>
                  </a:moveTo>
                  <a:cubicBezTo>
                    <a:pt x="25" y="51"/>
                    <a:pt x="25" y="51"/>
                    <a:pt x="25" y="51"/>
                  </a:cubicBezTo>
                  <a:cubicBezTo>
                    <a:pt x="25" y="51"/>
                    <a:pt x="24" y="51"/>
                    <a:pt x="24" y="52"/>
                  </a:cubicBezTo>
                  <a:cubicBezTo>
                    <a:pt x="24" y="52"/>
                    <a:pt x="25" y="52"/>
                    <a:pt x="25" y="52"/>
                  </a:cubicBezTo>
                  <a:close/>
                  <a:moveTo>
                    <a:pt x="146" y="123"/>
                  </a:moveTo>
                  <a:cubicBezTo>
                    <a:pt x="146" y="123"/>
                    <a:pt x="147" y="122"/>
                    <a:pt x="147" y="122"/>
                  </a:cubicBezTo>
                  <a:cubicBezTo>
                    <a:pt x="146" y="122"/>
                    <a:pt x="146" y="122"/>
                    <a:pt x="146" y="122"/>
                  </a:cubicBezTo>
                  <a:cubicBezTo>
                    <a:pt x="146" y="122"/>
                    <a:pt x="146" y="122"/>
                    <a:pt x="146" y="122"/>
                  </a:cubicBezTo>
                  <a:cubicBezTo>
                    <a:pt x="146" y="122"/>
                    <a:pt x="146" y="122"/>
                    <a:pt x="146" y="123"/>
                  </a:cubicBezTo>
                  <a:close/>
                  <a:moveTo>
                    <a:pt x="81" y="99"/>
                  </a:moveTo>
                  <a:cubicBezTo>
                    <a:pt x="81" y="99"/>
                    <a:pt x="81" y="99"/>
                    <a:pt x="81" y="98"/>
                  </a:cubicBezTo>
                  <a:cubicBezTo>
                    <a:pt x="80" y="99"/>
                    <a:pt x="80" y="99"/>
                    <a:pt x="81" y="99"/>
                  </a:cubicBezTo>
                  <a:close/>
                  <a:moveTo>
                    <a:pt x="3" y="105"/>
                  </a:moveTo>
                  <a:cubicBezTo>
                    <a:pt x="3" y="105"/>
                    <a:pt x="3" y="105"/>
                    <a:pt x="3" y="105"/>
                  </a:cubicBezTo>
                  <a:cubicBezTo>
                    <a:pt x="3" y="105"/>
                    <a:pt x="3" y="105"/>
                    <a:pt x="3" y="104"/>
                  </a:cubicBezTo>
                  <a:cubicBezTo>
                    <a:pt x="3" y="104"/>
                    <a:pt x="3" y="104"/>
                    <a:pt x="3" y="104"/>
                  </a:cubicBezTo>
                  <a:cubicBezTo>
                    <a:pt x="3" y="105"/>
                    <a:pt x="3" y="105"/>
                    <a:pt x="3"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a:extLst>
                <a:ext uri="{FF2B5EF4-FFF2-40B4-BE49-F238E27FC236}">
                  <a16:creationId xmlns:a16="http://schemas.microsoft.com/office/drawing/2014/main" id="{5821B2B6-9E05-4293-89C0-71D9564F2E81}"/>
                </a:ext>
              </a:extLst>
            </p:cNvPr>
            <p:cNvSpPr>
              <a:spLocks/>
            </p:cNvSpPr>
            <p:nvPr/>
          </p:nvSpPr>
          <p:spPr bwMode="auto">
            <a:xfrm>
              <a:off x="3548" y="1689"/>
              <a:ext cx="81" cy="35"/>
            </a:xfrm>
            <a:custGeom>
              <a:avLst/>
              <a:gdLst>
                <a:gd name="T0" fmla="*/ 0 w 39"/>
                <a:gd name="T1" fmla="*/ 9 h 17"/>
                <a:gd name="T2" fmla="*/ 0 w 39"/>
                <a:gd name="T3" fmla="*/ 4 h 17"/>
                <a:gd name="T4" fmla="*/ 6 w 39"/>
                <a:gd name="T5" fmla="*/ 4 h 17"/>
                <a:gd name="T6" fmla="*/ 4 w 39"/>
                <a:gd name="T7" fmla="*/ 4 h 17"/>
                <a:gd name="T8" fmla="*/ 2 w 39"/>
                <a:gd name="T9" fmla="*/ 3 h 17"/>
                <a:gd name="T10" fmla="*/ 1 w 39"/>
                <a:gd name="T11" fmla="*/ 1 h 17"/>
                <a:gd name="T12" fmla="*/ 3 w 39"/>
                <a:gd name="T13" fmla="*/ 1 h 17"/>
                <a:gd name="T14" fmla="*/ 4 w 39"/>
                <a:gd name="T15" fmla="*/ 1 h 17"/>
                <a:gd name="T16" fmla="*/ 18 w 39"/>
                <a:gd name="T17" fmla="*/ 4 h 17"/>
                <a:gd name="T18" fmla="*/ 32 w 39"/>
                <a:gd name="T19" fmla="*/ 8 h 17"/>
                <a:gd name="T20" fmla="*/ 38 w 39"/>
                <a:gd name="T21" fmla="*/ 10 h 17"/>
                <a:gd name="T22" fmla="*/ 39 w 39"/>
                <a:gd name="T23" fmla="*/ 12 h 17"/>
                <a:gd name="T24" fmla="*/ 37 w 39"/>
                <a:gd name="T25" fmla="*/ 13 h 17"/>
                <a:gd name="T26" fmla="*/ 35 w 39"/>
                <a:gd name="T27" fmla="*/ 13 h 17"/>
                <a:gd name="T28" fmla="*/ 36 w 39"/>
                <a:gd name="T29" fmla="*/ 14 h 17"/>
                <a:gd name="T30" fmla="*/ 37 w 39"/>
                <a:gd name="T31" fmla="*/ 15 h 17"/>
                <a:gd name="T32" fmla="*/ 36 w 39"/>
                <a:gd name="T33" fmla="*/ 17 h 17"/>
                <a:gd name="T34" fmla="*/ 35 w 39"/>
                <a:gd name="T35" fmla="*/ 17 h 17"/>
                <a:gd name="T36" fmla="*/ 31 w 39"/>
                <a:gd name="T37" fmla="*/ 16 h 17"/>
                <a:gd name="T38" fmla="*/ 28 w 39"/>
                <a:gd name="T39" fmla="*/ 16 h 17"/>
                <a:gd name="T40" fmla="*/ 27 w 39"/>
                <a:gd name="T41" fmla="*/ 15 h 17"/>
                <a:gd name="T42" fmla="*/ 16 w 39"/>
                <a:gd name="T43" fmla="*/ 11 h 17"/>
                <a:gd name="T44" fmla="*/ 7 w 39"/>
                <a:gd name="T45" fmla="*/ 9 h 17"/>
                <a:gd name="T46" fmla="*/ 3 w 39"/>
                <a:gd name="T47" fmla="*/ 8 h 17"/>
                <a:gd name="T48" fmla="*/ 2 w 39"/>
                <a:gd name="T49" fmla="*/ 8 h 17"/>
                <a:gd name="T50" fmla="*/ 0 w 39"/>
                <a:gd name="T51"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7">
                  <a:moveTo>
                    <a:pt x="0" y="9"/>
                  </a:moveTo>
                  <a:cubicBezTo>
                    <a:pt x="0" y="7"/>
                    <a:pt x="0" y="6"/>
                    <a:pt x="0" y="4"/>
                  </a:cubicBezTo>
                  <a:cubicBezTo>
                    <a:pt x="2" y="3"/>
                    <a:pt x="4" y="4"/>
                    <a:pt x="6" y="4"/>
                  </a:cubicBezTo>
                  <a:cubicBezTo>
                    <a:pt x="5" y="4"/>
                    <a:pt x="5" y="4"/>
                    <a:pt x="4" y="4"/>
                  </a:cubicBezTo>
                  <a:cubicBezTo>
                    <a:pt x="4" y="3"/>
                    <a:pt x="3" y="3"/>
                    <a:pt x="2" y="3"/>
                  </a:cubicBezTo>
                  <a:cubicBezTo>
                    <a:pt x="1" y="3"/>
                    <a:pt x="1" y="2"/>
                    <a:pt x="1" y="1"/>
                  </a:cubicBezTo>
                  <a:cubicBezTo>
                    <a:pt x="1" y="1"/>
                    <a:pt x="2" y="0"/>
                    <a:pt x="3" y="1"/>
                  </a:cubicBezTo>
                  <a:cubicBezTo>
                    <a:pt x="3" y="1"/>
                    <a:pt x="4" y="1"/>
                    <a:pt x="4" y="1"/>
                  </a:cubicBezTo>
                  <a:cubicBezTo>
                    <a:pt x="9" y="2"/>
                    <a:pt x="13" y="3"/>
                    <a:pt x="18" y="4"/>
                  </a:cubicBezTo>
                  <a:cubicBezTo>
                    <a:pt x="22" y="5"/>
                    <a:pt x="27" y="6"/>
                    <a:pt x="32" y="8"/>
                  </a:cubicBezTo>
                  <a:cubicBezTo>
                    <a:pt x="34" y="9"/>
                    <a:pt x="36" y="9"/>
                    <a:pt x="38" y="10"/>
                  </a:cubicBezTo>
                  <a:cubicBezTo>
                    <a:pt x="39" y="11"/>
                    <a:pt x="39" y="11"/>
                    <a:pt x="39" y="12"/>
                  </a:cubicBezTo>
                  <a:cubicBezTo>
                    <a:pt x="39" y="13"/>
                    <a:pt x="38" y="13"/>
                    <a:pt x="37" y="13"/>
                  </a:cubicBezTo>
                  <a:cubicBezTo>
                    <a:pt x="36" y="13"/>
                    <a:pt x="36" y="13"/>
                    <a:pt x="35" y="13"/>
                  </a:cubicBezTo>
                  <a:cubicBezTo>
                    <a:pt x="36" y="13"/>
                    <a:pt x="36" y="13"/>
                    <a:pt x="36" y="14"/>
                  </a:cubicBezTo>
                  <a:cubicBezTo>
                    <a:pt x="36" y="14"/>
                    <a:pt x="37" y="14"/>
                    <a:pt x="37" y="15"/>
                  </a:cubicBezTo>
                  <a:cubicBezTo>
                    <a:pt x="38" y="16"/>
                    <a:pt x="37" y="17"/>
                    <a:pt x="36" y="17"/>
                  </a:cubicBezTo>
                  <a:cubicBezTo>
                    <a:pt x="36" y="17"/>
                    <a:pt x="35" y="17"/>
                    <a:pt x="35" y="17"/>
                  </a:cubicBezTo>
                  <a:cubicBezTo>
                    <a:pt x="33" y="16"/>
                    <a:pt x="32" y="16"/>
                    <a:pt x="31" y="16"/>
                  </a:cubicBezTo>
                  <a:cubicBezTo>
                    <a:pt x="30" y="15"/>
                    <a:pt x="29" y="15"/>
                    <a:pt x="28" y="16"/>
                  </a:cubicBezTo>
                  <a:cubicBezTo>
                    <a:pt x="28" y="16"/>
                    <a:pt x="27" y="16"/>
                    <a:pt x="27" y="15"/>
                  </a:cubicBezTo>
                  <a:cubicBezTo>
                    <a:pt x="23" y="14"/>
                    <a:pt x="20" y="13"/>
                    <a:pt x="16" y="11"/>
                  </a:cubicBezTo>
                  <a:cubicBezTo>
                    <a:pt x="13" y="10"/>
                    <a:pt x="10" y="9"/>
                    <a:pt x="7" y="9"/>
                  </a:cubicBezTo>
                  <a:cubicBezTo>
                    <a:pt x="6" y="8"/>
                    <a:pt x="4" y="8"/>
                    <a:pt x="3" y="8"/>
                  </a:cubicBezTo>
                  <a:cubicBezTo>
                    <a:pt x="2" y="8"/>
                    <a:pt x="2" y="8"/>
                    <a:pt x="2" y="8"/>
                  </a:cubicBezTo>
                  <a:cubicBezTo>
                    <a:pt x="1" y="8"/>
                    <a:pt x="1" y="9"/>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a:extLst>
                <a:ext uri="{FF2B5EF4-FFF2-40B4-BE49-F238E27FC236}">
                  <a16:creationId xmlns:a16="http://schemas.microsoft.com/office/drawing/2014/main" id="{36FF66A6-F693-4B6A-BD09-F2EF15FCDF1D}"/>
                </a:ext>
              </a:extLst>
            </p:cNvPr>
            <p:cNvSpPr>
              <a:spLocks/>
            </p:cNvSpPr>
            <p:nvPr/>
          </p:nvSpPr>
          <p:spPr bwMode="auto">
            <a:xfrm>
              <a:off x="3538" y="1575"/>
              <a:ext cx="99" cy="27"/>
            </a:xfrm>
            <a:custGeom>
              <a:avLst/>
              <a:gdLst>
                <a:gd name="T0" fmla="*/ 35 w 48"/>
                <a:gd name="T1" fmla="*/ 4 h 13"/>
                <a:gd name="T2" fmla="*/ 38 w 48"/>
                <a:gd name="T3" fmla="*/ 4 h 13"/>
                <a:gd name="T4" fmla="*/ 46 w 48"/>
                <a:gd name="T5" fmla="*/ 3 h 13"/>
                <a:gd name="T6" fmla="*/ 47 w 48"/>
                <a:gd name="T7" fmla="*/ 4 h 13"/>
                <a:gd name="T8" fmla="*/ 47 w 48"/>
                <a:gd name="T9" fmla="*/ 6 h 13"/>
                <a:gd name="T10" fmla="*/ 46 w 48"/>
                <a:gd name="T11" fmla="*/ 6 h 13"/>
                <a:gd name="T12" fmla="*/ 23 w 48"/>
                <a:gd name="T13" fmla="*/ 10 h 13"/>
                <a:gd name="T14" fmla="*/ 11 w 48"/>
                <a:gd name="T15" fmla="*/ 13 h 13"/>
                <a:gd name="T16" fmla="*/ 6 w 48"/>
                <a:gd name="T17" fmla="*/ 13 h 13"/>
                <a:gd name="T18" fmla="*/ 5 w 48"/>
                <a:gd name="T19" fmla="*/ 12 h 13"/>
                <a:gd name="T20" fmla="*/ 3 w 48"/>
                <a:gd name="T21" fmla="*/ 13 h 13"/>
                <a:gd name="T22" fmla="*/ 2 w 48"/>
                <a:gd name="T23" fmla="*/ 13 h 13"/>
                <a:gd name="T24" fmla="*/ 1 w 48"/>
                <a:gd name="T25" fmla="*/ 10 h 13"/>
                <a:gd name="T26" fmla="*/ 2 w 48"/>
                <a:gd name="T27" fmla="*/ 9 h 13"/>
                <a:gd name="T28" fmla="*/ 5 w 48"/>
                <a:gd name="T29" fmla="*/ 8 h 13"/>
                <a:gd name="T30" fmla="*/ 12 w 48"/>
                <a:gd name="T31" fmla="*/ 6 h 13"/>
                <a:gd name="T32" fmla="*/ 36 w 48"/>
                <a:gd name="T33" fmla="*/ 1 h 13"/>
                <a:gd name="T34" fmla="*/ 40 w 48"/>
                <a:gd name="T35" fmla="*/ 0 h 13"/>
                <a:gd name="T36" fmla="*/ 41 w 48"/>
                <a:gd name="T37" fmla="*/ 0 h 13"/>
                <a:gd name="T38" fmla="*/ 42 w 48"/>
                <a:gd name="T39" fmla="*/ 1 h 13"/>
                <a:gd name="T40" fmla="*/ 41 w 48"/>
                <a:gd name="T41" fmla="*/ 2 h 13"/>
                <a:gd name="T42" fmla="*/ 39 w 48"/>
                <a:gd name="T43" fmla="*/ 3 h 13"/>
                <a:gd name="T44" fmla="*/ 35 w 48"/>
                <a:gd name="T45" fmla="*/ 4 h 13"/>
                <a:gd name="T46" fmla="*/ 35 w 48"/>
                <a:gd name="T4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3">
                  <a:moveTo>
                    <a:pt x="35" y="4"/>
                  </a:moveTo>
                  <a:cubicBezTo>
                    <a:pt x="36" y="4"/>
                    <a:pt x="37" y="4"/>
                    <a:pt x="38" y="4"/>
                  </a:cubicBezTo>
                  <a:cubicBezTo>
                    <a:pt x="41" y="3"/>
                    <a:pt x="43" y="3"/>
                    <a:pt x="46" y="3"/>
                  </a:cubicBezTo>
                  <a:cubicBezTo>
                    <a:pt x="46" y="3"/>
                    <a:pt x="47" y="3"/>
                    <a:pt x="47" y="4"/>
                  </a:cubicBezTo>
                  <a:cubicBezTo>
                    <a:pt x="48" y="4"/>
                    <a:pt x="48" y="5"/>
                    <a:pt x="47" y="6"/>
                  </a:cubicBezTo>
                  <a:cubicBezTo>
                    <a:pt x="47" y="6"/>
                    <a:pt x="46" y="6"/>
                    <a:pt x="46" y="6"/>
                  </a:cubicBezTo>
                  <a:cubicBezTo>
                    <a:pt x="38" y="7"/>
                    <a:pt x="31" y="9"/>
                    <a:pt x="23" y="10"/>
                  </a:cubicBezTo>
                  <a:cubicBezTo>
                    <a:pt x="19" y="11"/>
                    <a:pt x="15" y="12"/>
                    <a:pt x="11" y="13"/>
                  </a:cubicBezTo>
                  <a:cubicBezTo>
                    <a:pt x="10" y="13"/>
                    <a:pt x="8" y="13"/>
                    <a:pt x="6" y="13"/>
                  </a:cubicBezTo>
                  <a:cubicBezTo>
                    <a:pt x="6" y="13"/>
                    <a:pt x="5" y="13"/>
                    <a:pt x="5" y="12"/>
                  </a:cubicBezTo>
                  <a:cubicBezTo>
                    <a:pt x="4" y="13"/>
                    <a:pt x="4" y="13"/>
                    <a:pt x="3" y="13"/>
                  </a:cubicBezTo>
                  <a:cubicBezTo>
                    <a:pt x="3" y="13"/>
                    <a:pt x="2" y="13"/>
                    <a:pt x="2" y="13"/>
                  </a:cubicBezTo>
                  <a:cubicBezTo>
                    <a:pt x="1" y="12"/>
                    <a:pt x="0" y="11"/>
                    <a:pt x="1" y="10"/>
                  </a:cubicBezTo>
                  <a:cubicBezTo>
                    <a:pt x="1" y="9"/>
                    <a:pt x="1" y="9"/>
                    <a:pt x="2" y="9"/>
                  </a:cubicBezTo>
                  <a:cubicBezTo>
                    <a:pt x="3" y="9"/>
                    <a:pt x="4" y="8"/>
                    <a:pt x="5" y="8"/>
                  </a:cubicBezTo>
                  <a:cubicBezTo>
                    <a:pt x="7" y="8"/>
                    <a:pt x="9" y="7"/>
                    <a:pt x="12" y="6"/>
                  </a:cubicBezTo>
                  <a:cubicBezTo>
                    <a:pt x="19" y="4"/>
                    <a:pt x="28" y="2"/>
                    <a:pt x="36" y="1"/>
                  </a:cubicBezTo>
                  <a:cubicBezTo>
                    <a:pt x="37" y="1"/>
                    <a:pt x="39" y="1"/>
                    <a:pt x="40" y="0"/>
                  </a:cubicBezTo>
                  <a:cubicBezTo>
                    <a:pt x="40" y="0"/>
                    <a:pt x="41" y="0"/>
                    <a:pt x="41" y="0"/>
                  </a:cubicBezTo>
                  <a:cubicBezTo>
                    <a:pt x="42" y="0"/>
                    <a:pt x="42" y="1"/>
                    <a:pt x="42" y="1"/>
                  </a:cubicBezTo>
                  <a:cubicBezTo>
                    <a:pt x="42" y="2"/>
                    <a:pt x="42" y="2"/>
                    <a:pt x="41" y="2"/>
                  </a:cubicBezTo>
                  <a:cubicBezTo>
                    <a:pt x="41" y="3"/>
                    <a:pt x="40" y="3"/>
                    <a:pt x="39" y="3"/>
                  </a:cubicBezTo>
                  <a:cubicBezTo>
                    <a:pt x="38" y="3"/>
                    <a:pt x="37" y="3"/>
                    <a:pt x="35" y="4"/>
                  </a:cubicBezTo>
                  <a:cubicBezTo>
                    <a:pt x="35" y="4"/>
                    <a:pt x="35" y="4"/>
                    <a:pt x="3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a:extLst>
                <a:ext uri="{FF2B5EF4-FFF2-40B4-BE49-F238E27FC236}">
                  <a16:creationId xmlns:a16="http://schemas.microsoft.com/office/drawing/2014/main" id="{C3302924-38A4-4D7F-BC84-4906876CE60B}"/>
                </a:ext>
              </a:extLst>
            </p:cNvPr>
            <p:cNvSpPr>
              <a:spLocks noEditPoints="1"/>
            </p:cNvSpPr>
            <p:nvPr/>
          </p:nvSpPr>
          <p:spPr bwMode="auto">
            <a:xfrm>
              <a:off x="3548" y="1635"/>
              <a:ext cx="91" cy="27"/>
            </a:xfrm>
            <a:custGeom>
              <a:avLst/>
              <a:gdLst>
                <a:gd name="T0" fmla="*/ 4 w 44"/>
                <a:gd name="T1" fmla="*/ 3 h 13"/>
                <a:gd name="T2" fmla="*/ 5 w 44"/>
                <a:gd name="T3" fmla="*/ 2 h 13"/>
                <a:gd name="T4" fmla="*/ 6 w 44"/>
                <a:gd name="T5" fmla="*/ 0 h 13"/>
                <a:gd name="T6" fmla="*/ 8 w 44"/>
                <a:gd name="T7" fmla="*/ 0 h 13"/>
                <a:gd name="T8" fmla="*/ 9 w 44"/>
                <a:gd name="T9" fmla="*/ 1 h 13"/>
                <a:gd name="T10" fmla="*/ 10 w 44"/>
                <a:gd name="T11" fmla="*/ 2 h 13"/>
                <a:gd name="T12" fmla="*/ 17 w 44"/>
                <a:gd name="T13" fmla="*/ 3 h 13"/>
                <a:gd name="T14" fmla="*/ 33 w 44"/>
                <a:gd name="T15" fmla="*/ 5 h 13"/>
                <a:gd name="T16" fmla="*/ 36 w 44"/>
                <a:gd name="T17" fmla="*/ 5 h 13"/>
                <a:gd name="T18" fmla="*/ 37 w 44"/>
                <a:gd name="T19" fmla="*/ 5 h 13"/>
                <a:gd name="T20" fmla="*/ 37 w 44"/>
                <a:gd name="T21" fmla="*/ 7 h 13"/>
                <a:gd name="T22" fmla="*/ 36 w 44"/>
                <a:gd name="T23" fmla="*/ 8 h 13"/>
                <a:gd name="T24" fmla="*/ 42 w 44"/>
                <a:gd name="T25" fmla="*/ 9 h 13"/>
                <a:gd name="T26" fmla="*/ 43 w 44"/>
                <a:gd name="T27" fmla="*/ 10 h 13"/>
                <a:gd name="T28" fmla="*/ 44 w 44"/>
                <a:gd name="T29" fmla="*/ 11 h 13"/>
                <a:gd name="T30" fmla="*/ 43 w 44"/>
                <a:gd name="T31" fmla="*/ 12 h 13"/>
                <a:gd name="T32" fmla="*/ 42 w 44"/>
                <a:gd name="T33" fmla="*/ 12 h 13"/>
                <a:gd name="T34" fmla="*/ 34 w 44"/>
                <a:gd name="T35" fmla="*/ 12 h 13"/>
                <a:gd name="T36" fmla="*/ 8 w 44"/>
                <a:gd name="T37" fmla="*/ 7 h 13"/>
                <a:gd name="T38" fmla="*/ 6 w 44"/>
                <a:gd name="T39" fmla="*/ 7 h 13"/>
                <a:gd name="T40" fmla="*/ 3 w 44"/>
                <a:gd name="T41" fmla="*/ 6 h 13"/>
                <a:gd name="T42" fmla="*/ 2 w 44"/>
                <a:gd name="T43" fmla="*/ 5 h 13"/>
                <a:gd name="T44" fmla="*/ 0 w 44"/>
                <a:gd name="T45" fmla="*/ 5 h 13"/>
                <a:gd name="T46" fmla="*/ 0 w 44"/>
                <a:gd name="T47" fmla="*/ 4 h 13"/>
                <a:gd name="T48" fmla="*/ 1 w 44"/>
                <a:gd name="T49" fmla="*/ 3 h 13"/>
                <a:gd name="T50" fmla="*/ 4 w 44"/>
                <a:gd name="T51" fmla="*/ 3 h 13"/>
                <a:gd name="T52" fmla="*/ 4 w 44"/>
                <a:gd name="T53" fmla="*/ 3 h 13"/>
                <a:gd name="T54" fmla="*/ 19 w 44"/>
                <a:gd name="T55" fmla="*/ 7 h 13"/>
                <a:gd name="T56" fmla="*/ 33 w 44"/>
                <a:gd name="T57" fmla="*/ 10 h 13"/>
                <a:gd name="T58" fmla="*/ 19 w 44"/>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 h="13">
                  <a:moveTo>
                    <a:pt x="4" y="3"/>
                  </a:moveTo>
                  <a:cubicBezTo>
                    <a:pt x="4" y="2"/>
                    <a:pt x="5" y="2"/>
                    <a:pt x="5" y="2"/>
                  </a:cubicBezTo>
                  <a:cubicBezTo>
                    <a:pt x="5" y="1"/>
                    <a:pt x="5" y="0"/>
                    <a:pt x="6" y="0"/>
                  </a:cubicBezTo>
                  <a:cubicBezTo>
                    <a:pt x="6" y="0"/>
                    <a:pt x="7" y="0"/>
                    <a:pt x="8" y="0"/>
                  </a:cubicBezTo>
                  <a:cubicBezTo>
                    <a:pt x="8" y="1"/>
                    <a:pt x="8" y="1"/>
                    <a:pt x="9" y="1"/>
                  </a:cubicBezTo>
                  <a:cubicBezTo>
                    <a:pt x="9" y="2"/>
                    <a:pt x="9" y="2"/>
                    <a:pt x="10" y="2"/>
                  </a:cubicBezTo>
                  <a:cubicBezTo>
                    <a:pt x="12" y="2"/>
                    <a:pt x="15" y="3"/>
                    <a:pt x="17" y="3"/>
                  </a:cubicBezTo>
                  <a:cubicBezTo>
                    <a:pt x="22" y="3"/>
                    <a:pt x="28" y="4"/>
                    <a:pt x="33" y="5"/>
                  </a:cubicBezTo>
                  <a:cubicBezTo>
                    <a:pt x="34" y="5"/>
                    <a:pt x="35" y="5"/>
                    <a:pt x="36" y="5"/>
                  </a:cubicBezTo>
                  <a:cubicBezTo>
                    <a:pt x="36" y="5"/>
                    <a:pt x="37" y="5"/>
                    <a:pt x="37" y="5"/>
                  </a:cubicBezTo>
                  <a:cubicBezTo>
                    <a:pt x="38" y="6"/>
                    <a:pt x="38" y="7"/>
                    <a:pt x="37" y="7"/>
                  </a:cubicBezTo>
                  <a:cubicBezTo>
                    <a:pt x="37" y="7"/>
                    <a:pt x="37" y="8"/>
                    <a:pt x="36" y="8"/>
                  </a:cubicBezTo>
                  <a:cubicBezTo>
                    <a:pt x="38" y="8"/>
                    <a:pt x="40" y="9"/>
                    <a:pt x="42" y="9"/>
                  </a:cubicBezTo>
                  <a:cubicBezTo>
                    <a:pt x="43" y="10"/>
                    <a:pt x="43" y="10"/>
                    <a:pt x="43" y="10"/>
                  </a:cubicBezTo>
                  <a:cubicBezTo>
                    <a:pt x="44" y="10"/>
                    <a:pt x="44" y="11"/>
                    <a:pt x="44" y="11"/>
                  </a:cubicBezTo>
                  <a:cubicBezTo>
                    <a:pt x="44" y="12"/>
                    <a:pt x="44" y="12"/>
                    <a:pt x="43" y="12"/>
                  </a:cubicBezTo>
                  <a:cubicBezTo>
                    <a:pt x="43" y="12"/>
                    <a:pt x="42" y="13"/>
                    <a:pt x="42" y="12"/>
                  </a:cubicBezTo>
                  <a:cubicBezTo>
                    <a:pt x="39" y="12"/>
                    <a:pt x="36" y="12"/>
                    <a:pt x="34" y="12"/>
                  </a:cubicBezTo>
                  <a:cubicBezTo>
                    <a:pt x="25" y="12"/>
                    <a:pt x="17" y="10"/>
                    <a:pt x="8" y="7"/>
                  </a:cubicBezTo>
                  <a:cubicBezTo>
                    <a:pt x="8" y="7"/>
                    <a:pt x="7" y="7"/>
                    <a:pt x="6" y="7"/>
                  </a:cubicBezTo>
                  <a:cubicBezTo>
                    <a:pt x="5" y="8"/>
                    <a:pt x="4" y="7"/>
                    <a:pt x="3" y="6"/>
                  </a:cubicBezTo>
                  <a:cubicBezTo>
                    <a:pt x="3" y="6"/>
                    <a:pt x="2" y="6"/>
                    <a:pt x="2" y="5"/>
                  </a:cubicBezTo>
                  <a:cubicBezTo>
                    <a:pt x="1" y="5"/>
                    <a:pt x="1" y="5"/>
                    <a:pt x="0" y="5"/>
                  </a:cubicBezTo>
                  <a:cubicBezTo>
                    <a:pt x="0" y="5"/>
                    <a:pt x="0" y="4"/>
                    <a:pt x="0" y="4"/>
                  </a:cubicBezTo>
                  <a:cubicBezTo>
                    <a:pt x="0" y="3"/>
                    <a:pt x="0" y="3"/>
                    <a:pt x="1" y="3"/>
                  </a:cubicBezTo>
                  <a:cubicBezTo>
                    <a:pt x="2" y="3"/>
                    <a:pt x="3" y="3"/>
                    <a:pt x="4" y="3"/>
                  </a:cubicBezTo>
                  <a:cubicBezTo>
                    <a:pt x="4" y="3"/>
                    <a:pt x="4" y="3"/>
                    <a:pt x="4" y="3"/>
                  </a:cubicBezTo>
                  <a:close/>
                  <a:moveTo>
                    <a:pt x="19" y="7"/>
                  </a:moveTo>
                  <a:cubicBezTo>
                    <a:pt x="24" y="9"/>
                    <a:pt x="28" y="9"/>
                    <a:pt x="33" y="10"/>
                  </a:cubicBezTo>
                  <a:cubicBezTo>
                    <a:pt x="28" y="9"/>
                    <a:pt x="24" y="8"/>
                    <a:pt x="1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8">
              <a:extLst>
                <a:ext uri="{FF2B5EF4-FFF2-40B4-BE49-F238E27FC236}">
                  <a16:creationId xmlns:a16="http://schemas.microsoft.com/office/drawing/2014/main" id="{8F2E0721-96D3-41FA-AE0B-EEA74020ABE1}"/>
                </a:ext>
              </a:extLst>
            </p:cNvPr>
            <p:cNvSpPr>
              <a:spLocks noEditPoints="1"/>
            </p:cNvSpPr>
            <p:nvPr/>
          </p:nvSpPr>
          <p:spPr bwMode="auto">
            <a:xfrm>
              <a:off x="3515" y="1778"/>
              <a:ext cx="70" cy="39"/>
            </a:xfrm>
            <a:custGeom>
              <a:avLst/>
              <a:gdLst>
                <a:gd name="T0" fmla="*/ 1 w 34"/>
                <a:gd name="T1" fmla="*/ 3 h 19"/>
                <a:gd name="T2" fmla="*/ 1 w 34"/>
                <a:gd name="T3" fmla="*/ 3 h 19"/>
                <a:gd name="T4" fmla="*/ 2 w 34"/>
                <a:gd name="T5" fmla="*/ 0 h 19"/>
                <a:gd name="T6" fmla="*/ 4 w 34"/>
                <a:gd name="T7" fmla="*/ 0 h 19"/>
                <a:gd name="T8" fmla="*/ 11 w 34"/>
                <a:gd name="T9" fmla="*/ 2 h 19"/>
                <a:gd name="T10" fmla="*/ 28 w 34"/>
                <a:gd name="T11" fmla="*/ 12 h 19"/>
                <a:gd name="T12" fmla="*/ 32 w 34"/>
                <a:gd name="T13" fmla="*/ 15 h 19"/>
                <a:gd name="T14" fmla="*/ 34 w 34"/>
                <a:gd name="T15" fmla="*/ 16 h 19"/>
                <a:gd name="T16" fmla="*/ 34 w 34"/>
                <a:gd name="T17" fmla="*/ 18 h 19"/>
                <a:gd name="T18" fmla="*/ 32 w 34"/>
                <a:gd name="T19" fmla="*/ 18 h 19"/>
                <a:gd name="T20" fmla="*/ 29 w 34"/>
                <a:gd name="T21" fmla="*/ 17 h 19"/>
                <a:gd name="T22" fmla="*/ 26 w 34"/>
                <a:gd name="T23" fmla="*/ 17 h 19"/>
                <a:gd name="T24" fmla="*/ 24 w 34"/>
                <a:gd name="T25" fmla="*/ 17 h 19"/>
                <a:gd name="T26" fmla="*/ 8 w 34"/>
                <a:gd name="T27" fmla="*/ 8 h 19"/>
                <a:gd name="T28" fmla="*/ 6 w 34"/>
                <a:gd name="T29" fmla="*/ 7 h 19"/>
                <a:gd name="T30" fmla="*/ 4 w 34"/>
                <a:gd name="T31" fmla="*/ 5 h 19"/>
                <a:gd name="T32" fmla="*/ 2 w 34"/>
                <a:gd name="T33" fmla="*/ 5 h 19"/>
                <a:gd name="T34" fmla="*/ 1 w 34"/>
                <a:gd name="T35" fmla="*/ 4 h 19"/>
                <a:gd name="T36" fmla="*/ 1 w 34"/>
                <a:gd name="T37" fmla="*/ 3 h 19"/>
                <a:gd name="T38" fmla="*/ 11 w 34"/>
                <a:gd name="T39" fmla="*/ 5 h 19"/>
                <a:gd name="T40" fmla="*/ 5 w 34"/>
                <a:gd name="T41" fmla="*/ 3 h 19"/>
                <a:gd name="T42" fmla="*/ 11 w 34"/>
                <a:gd name="T43"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19">
                  <a:moveTo>
                    <a:pt x="1" y="3"/>
                  </a:moveTo>
                  <a:cubicBezTo>
                    <a:pt x="1" y="3"/>
                    <a:pt x="1" y="3"/>
                    <a:pt x="1" y="3"/>
                  </a:cubicBezTo>
                  <a:cubicBezTo>
                    <a:pt x="0" y="1"/>
                    <a:pt x="0" y="0"/>
                    <a:pt x="2" y="0"/>
                  </a:cubicBezTo>
                  <a:cubicBezTo>
                    <a:pt x="3" y="0"/>
                    <a:pt x="4" y="0"/>
                    <a:pt x="4" y="0"/>
                  </a:cubicBezTo>
                  <a:cubicBezTo>
                    <a:pt x="7" y="1"/>
                    <a:pt x="9" y="2"/>
                    <a:pt x="11" y="2"/>
                  </a:cubicBezTo>
                  <a:cubicBezTo>
                    <a:pt x="17" y="5"/>
                    <a:pt x="23" y="8"/>
                    <a:pt x="28" y="12"/>
                  </a:cubicBezTo>
                  <a:cubicBezTo>
                    <a:pt x="29" y="13"/>
                    <a:pt x="31" y="14"/>
                    <a:pt x="32" y="15"/>
                  </a:cubicBezTo>
                  <a:cubicBezTo>
                    <a:pt x="33" y="15"/>
                    <a:pt x="33" y="16"/>
                    <a:pt x="34" y="16"/>
                  </a:cubicBezTo>
                  <a:cubicBezTo>
                    <a:pt x="34" y="17"/>
                    <a:pt x="34" y="17"/>
                    <a:pt x="34" y="18"/>
                  </a:cubicBezTo>
                  <a:cubicBezTo>
                    <a:pt x="33" y="18"/>
                    <a:pt x="33" y="19"/>
                    <a:pt x="32" y="18"/>
                  </a:cubicBezTo>
                  <a:cubicBezTo>
                    <a:pt x="31" y="18"/>
                    <a:pt x="30" y="17"/>
                    <a:pt x="29" y="17"/>
                  </a:cubicBezTo>
                  <a:cubicBezTo>
                    <a:pt x="28" y="17"/>
                    <a:pt x="27" y="17"/>
                    <a:pt x="26" y="17"/>
                  </a:cubicBezTo>
                  <a:cubicBezTo>
                    <a:pt x="25" y="18"/>
                    <a:pt x="25" y="17"/>
                    <a:pt x="24" y="17"/>
                  </a:cubicBezTo>
                  <a:cubicBezTo>
                    <a:pt x="19" y="14"/>
                    <a:pt x="14" y="11"/>
                    <a:pt x="8" y="8"/>
                  </a:cubicBezTo>
                  <a:cubicBezTo>
                    <a:pt x="7" y="7"/>
                    <a:pt x="7" y="7"/>
                    <a:pt x="6" y="7"/>
                  </a:cubicBezTo>
                  <a:cubicBezTo>
                    <a:pt x="5" y="6"/>
                    <a:pt x="5" y="6"/>
                    <a:pt x="4" y="5"/>
                  </a:cubicBezTo>
                  <a:cubicBezTo>
                    <a:pt x="4" y="5"/>
                    <a:pt x="3" y="5"/>
                    <a:pt x="2" y="5"/>
                  </a:cubicBezTo>
                  <a:cubicBezTo>
                    <a:pt x="1" y="5"/>
                    <a:pt x="1" y="5"/>
                    <a:pt x="1" y="4"/>
                  </a:cubicBezTo>
                  <a:cubicBezTo>
                    <a:pt x="1" y="4"/>
                    <a:pt x="1" y="3"/>
                    <a:pt x="1" y="3"/>
                  </a:cubicBezTo>
                  <a:close/>
                  <a:moveTo>
                    <a:pt x="11" y="5"/>
                  </a:moveTo>
                  <a:cubicBezTo>
                    <a:pt x="9" y="4"/>
                    <a:pt x="7" y="3"/>
                    <a:pt x="5" y="3"/>
                  </a:cubicBezTo>
                  <a:cubicBezTo>
                    <a:pt x="7" y="4"/>
                    <a:pt x="9"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9">
              <a:extLst>
                <a:ext uri="{FF2B5EF4-FFF2-40B4-BE49-F238E27FC236}">
                  <a16:creationId xmlns:a16="http://schemas.microsoft.com/office/drawing/2014/main" id="{51DE0DD2-E1D1-40DF-94FC-8666F223C3AC}"/>
                </a:ext>
              </a:extLst>
            </p:cNvPr>
            <p:cNvSpPr>
              <a:spLocks/>
            </p:cNvSpPr>
            <p:nvPr/>
          </p:nvSpPr>
          <p:spPr bwMode="auto">
            <a:xfrm>
              <a:off x="3534" y="1505"/>
              <a:ext cx="80" cy="64"/>
            </a:xfrm>
            <a:custGeom>
              <a:avLst/>
              <a:gdLst>
                <a:gd name="T0" fmla="*/ 6 w 39"/>
                <a:gd name="T1" fmla="*/ 27 h 31"/>
                <a:gd name="T2" fmla="*/ 6 w 39"/>
                <a:gd name="T3" fmla="*/ 27 h 31"/>
                <a:gd name="T4" fmla="*/ 4 w 39"/>
                <a:gd name="T5" fmla="*/ 31 h 31"/>
                <a:gd name="T6" fmla="*/ 2 w 39"/>
                <a:gd name="T7" fmla="*/ 31 h 31"/>
                <a:gd name="T8" fmla="*/ 0 w 39"/>
                <a:gd name="T9" fmla="*/ 29 h 31"/>
                <a:gd name="T10" fmla="*/ 1 w 39"/>
                <a:gd name="T11" fmla="*/ 26 h 31"/>
                <a:gd name="T12" fmla="*/ 7 w 39"/>
                <a:gd name="T13" fmla="*/ 22 h 31"/>
                <a:gd name="T14" fmla="*/ 28 w 39"/>
                <a:gd name="T15" fmla="*/ 6 h 31"/>
                <a:gd name="T16" fmla="*/ 33 w 39"/>
                <a:gd name="T17" fmla="*/ 2 h 31"/>
                <a:gd name="T18" fmla="*/ 34 w 39"/>
                <a:gd name="T19" fmla="*/ 1 h 31"/>
                <a:gd name="T20" fmla="*/ 36 w 39"/>
                <a:gd name="T21" fmla="*/ 0 h 31"/>
                <a:gd name="T22" fmla="*/ 38 w 39"/>
                <a:gd name="T23" fmla="*/ 0 h 31"/>
                <a:gd name="T24" fmla="*/ 39 w 39"/>
                <a:gd name="T25" fmla="*/ 1 h 31"/>
                <a:gd name="T26" fmla="*/ 39 w 39"/>
                <a:gd name="T27" fmla="*/ 2 h 31"/>
                <a:gd name="T28" fmla="*/ 37 w 39"/>
                <a:gd name="T29" fmla="*/ 4 h 31"/>
                <a:gd name="T30" fmla="*/ 37 w 39"/>
                <a:gd name="T31" fmla="*/ 4 h 31"/>
                <a:gd name="T32" fmla="*/ 35 w 39"/>
                <a:gd name="T33" fmla="*/ 6 h 31"/>
                <a:gd name="T34" fmla="*/ 30 w 39"/>
                <a:gd name="T35" fmla="*/ 10 h 31"/>
                <a:gd name="T36" fmla="*/ 17 w 39"/>
                <a:gd name="T37" fmla="*/ 19 h 31"/>
                <a:gd name="T38" fmla="*/ 7 w 39"/>
                <a:gd name="T39" fmla="*/ 26 h 31"/>
                <a:gd name="T40" fmla="*/ 6 w 39"/>
                <a:gd name="T41"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31">
                  <a:moveTo>
                    <a:pt x="6" y="27"/>
                  </a:moveTo>
                  <a:cubicBezTo>
                    <a:pt x="6" y="27"/>
                    <a:pt x="6" y="27"/>
                    <a:pt x="6" y="27"/>
                  </a:cubicBezTo>
                  <a:cubicBezTo>
                    <a:pt x="7" y="29"/>
                    <a:pt x="6" y="31"/>
                    <a:pt x="4" y="31"/>
                  </a:cubicBezTo>
                  <a:cubicBezTo>
                    <a:pt x="3" y="31"/>
                    <a:pt x="3" y="31"/>
                    <a:pt x="2" y="31"/>
                  </a:cubicBezTo>
                  <a:cubicBezTo>
                    <a:pt x="1" y="30"/>
                    <a:pt x="0" y="30"/>
                    <a:pt x="0" y="29"/>
                  </a:cubicBezTo>
                  <a:cubicBezTo>
                    <a:pt x="0" y="28"/>
                    <a:pt x="0" y="27"/>
                    <a:pt x="1" y="26"/>
                  </a:cubicBezTo>
                  <a:cubicBezTo>
                    <a:pt x="3" y="25"/>
                    <a:pt x="5" y="24"/>
                    <a:pt x="7" y="22"/>
                  </a:cubicBezTo>
                  <a:cubicBezTo>
                    <a:pt x="14" y="17"/>
                    <a:pt x="21" y="11"/>
                    <a:pt x="28" y="6"/>
                  </a:cubicBezTo>
                  <a:cubicBezTo>
                    <a:pt x="30" y="5"/>
                    <a:pt x="32" y="3"/>
                    <a:pt x="33" y="2"/>
                  </a:cubicBezTo>
                  <a:cubicBezTo>
                    <a:pt x="33" y="2"/>
                    <a:pt x="34" y="1"/>
                    <a:pt x="34" y="1"/>
                  </a:cubicBezTo>
                  <a:cubicBezTo>
                    <a:pt x="35" y="0"/>
                    <a:pt x="35" y="0"/>
                    <a:pt x="36" y="0"/>
                  </a:cubicBezTo>
                  <a:cubicBezTo>
                    <a:pt x="37" y="0"/>
                    <a:pt x="37" y="1"/>
                    <a:pt x="38" y="0"/>
                  </a:cubicBezTo>
                  <a:cubicBezTo>
                    <a:pt x="38" y="0"/>
                    <a:pt x="39" y="1"/>
                    <a:pt x="39" y="1"/>
                  </a:cubicBezTo>
                  <a:cubicBezTo>
                    <a:pt x="39" y="1"/>
                    <a:pt x="39" y="2"/>
                    <a:pt x="39" y="2"/>
                  </a:cubicBezTo>
                  <a:cubicBezTo>
                    <a:pt x="38" y="3"/>
                    <a:pt x="38" y="3"/>
                    <a:pt x="37" y="4"/>
                  </a:cubicBezTo>
                  <a:cubicBezTo>
                    <a:pt x="37" y="4"/>
                    <a:pt x="37" y="4"/>
                    <a:pt x="37" y="4"/>
                  </a:cubicBezTo>
                  <a:cubicBezTo>
                    <a:pt x="36" y="5"/>
                    <a:pt x="35" y="6"/>
                    <a:pt x="35" y="6"/>
                  </a:cubicBezTo>
                  <a:cubicBezTo>
                    <a:pt x="33" y="7"/>
                    <a:pt x="32" y="9"/>
                    <a:pt x="30" y="10"/>
                  </a:cubicBezTo>
                  <a:cubicBezTo>
                    <a:pt x="26" y="13"/>
                    <a:pt x="21" y="16"/>
                    <a:pt x="17" y="19"/>
                  </a:cubicBezTo>
                  <a:cubicBezTo>
                    <a:pt x="14" y="22"/>
                    <a:pt x="10" y="24"/>
                    <a:pt x="7" y="26"/>
                  </a:cubicBezTo>
                  <a:cubicBezTo>
                    <a:pt x="7" y="26"/>
                    <a:pt x="7" y="26"/>
                    <a:pt x="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
              <a:extLst>
                <a:ext uri="{FF2B5EF4-FFF2-40B4-BE49-F238E27FC236}">
                  <a16:creationId xmlns:a16="http://schemas.microsoft.com/office/drawing/2014/main" id="{5304DC4B-063B-486A-BBE3-D6C5D3AB6D87}"/>
                </a:ext>
              </a:extLst>
            </p:cNvPr>
            <p:cNvSpPr>
              <a:spLocks/>
            </p:cNvSpPr>
            <p:nvPr/>
          </p:nvSpPr>
          <p:spPr bwMode="auto">
            <a:xfrm>
              <a:off x="3528" y="1741"/>
              <a:ext cx="76" cy="29"/>
            </a:xfrm>
            <a:custGeom>
              <a:avLst/>
              <a:gdLst>
                <a:gd name="T0" fmla="*/ 34 w 37"/>
                <a:gd name="T1" fmla="*/ 11 h 14"/>
                <a:gd name="T2" fmla="*/ 36 w 37"/>
                <a:gd name="T3" fmla="*/ 11 h 14"/>
                <a:gd name="T4" fmla="*/ 36 w 37"/>
                <a:gd name="T5" fmla="*/ 13 h 14"/>
                <a:gd name="T6" fmla="*/ 35 w 37"/>
                <a:gd name="T7" fmla="*/ 14 h 14"/>
                <a:gd name="T8" fmla="*/ 33 w 37"/>
                <a:gd name="T9" fmla="*/ 14 h 14"/>
                <a:gd name="T10" fmla="*/ 25 w 37"/>
                <a:gd name="T11" fmla="*/ 11 h 14"/>
                <a:gd name="T12" fmla="*/ 5 w 37"/>
                <a:gd name="T13" fmla="*/ 4 h 14"/>
                <a:gd name="T14" fmla="*/ 2 w 37"/>
                <a:gd name="T15" fmla="*/ 3 h 14"/>
                <a:gd name="T16" fmla="*/ 1 w 37"/>
                <a:gd name="T17" fmla="*/ 2 h 14"/>
                <a:gd name="T18" fmla="*/ 0 w 37"/>
                <a:gd name="T19" fmla="*/ 1 h 14"/>
                <a:gd name="T20" fmla="*/ 2 w 37"/>
                <a:gd name="T21" fmla="*/ 0 h 14"/>
                <a:gd name="T22" fmla="*/ 4 w 37"/>
                <a:gd name="T23" fmla="*/ 1 h 14"/>
                <a:gd name="T24" fmla="*/ 6 w 37"/>
                <a:gd name="T25" fmla="*/ 2 h 14"/>
                <a:gd name="T26" fmla="*/ 6 w 37"/>
                <a:gd name="T27" fmla="*/ 1 h 14"/>
                <a:gd name="T28" fmla="*/ 8 w 37"/>
                <a:gd name="T29" fmla="*/ 0 h 14"/>
                <a:gd name="T30" fmla="*/ 31 w 37"/>
                <a:gd name="T31" fmla="*/ 7 h 14"/>
                <a:gd name="T32" fmla="*/ 32 w 37"/>
                <a:gd name="T33" fmla="*/ 7 h 14"/>
                <a:gd name="T34" fmla="*/ 34 w 37"/>
                <a:gd name="T35" fmla="*/ 10 h 14"/>
                <a:gd name="T36" fmla="*/ 34 w 37"/>
                <a:gd name="T3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4">
                  <a:moveTo>
                    <a:pt x="34" y="11"/>
                  </a:moveTo>
                  <a:cubicBezTo>
                    <a:pt x="35" y="11"/>
                    <a:pt x="35" y="11"/>
                    <a:pt x="36" y="11"/>
                  </a:cubicBezTo>
                  <a:cubicBezTo>
                    <a:pt x="36" y="12"/>
                    <a:pt x="37" y="12"/>
                    <a:pt x="36" y="13"/>
                  </a:cubicBezTo>
                  <a:cubicBezTo>
                    <a:pt x="36" y="14"/>
                    <a:pt x="36" y="14"/>
                    <a:pt x="35" y="14"/>
                  </a:cubicBezTo>
                  <a:cubicBezTo>
                    <a:pt x="34" y="14"/>
                    <a:pt x="34" y="14"/>
                    <a:pt x="33" y="14"/>
                  </a:cubicBezTo>
                  <a:cubicBezTo>
                    <a:pt x="30" y="13"/>
                    <a:pt x="27" y="12"/>
                    <a:pt x="25" y="11"/>
                  </a:cubicBezTo>
                  <a:cubicBezTo>
                    <a:pt x="18" y="9"/>
                    <a:pt x="11" y="7"/>
                    <a:pt x="5" y="4"/>
                  </a:cubicBezTo>
                  <a:cubicBezTo>
                    <a:pt x="4" y="4"/>
                    <a:pt x="3" y="3"/>
                    <a:pt x="2" y="3"/>
                  </a:cubicBezTo>
                  <a:cubicBezTo>
                    <a:pt x="1" y="3"/>
                    <a:pt x="1" y="3"/>
                    <a:pt x="1" y="2"/>
                  </a:cubicBezTo>
                  <a:cubicBezTo>
                    <a:pt x="0" y="2"/>
                    <a:pt x="0" y="2"/>
                    <a:pt x="0" y="1"/>
                  </a:cubicBezTo>
                  <a:cubicBezTo>
                    <a:pt x="1" y="0"/>
                    <a:pt x="1" y="0"/>
                    <a:pt x="2" y="0"/>
                  </a:cubicBezTo>
                  <a:cubicBezTo>
                    <a:pt x="2" y="0"/>
                    <a:pt x="3" y="1"/>
                    <a:pt x="4" y="1"/>
                  </a:cubicBezTo>
                  <a:cubicBezTo>
                    <a:pt x="5" y="1"/>
                    <a:pt x="5" y="1"/>
                    <a:pt x="6" y="2"/>
                  </a:cubicBezTo>
                  <a:cubicBezTo>
                    <a:pt x="6" y="1"/>
                    <a:pt x="6" y="1"/>
                    <a:pt x="6" y="1"/>
                  </a:cubicBezTo>
                  <a:cubicBezTo>
                    <a:pt x="7" y="0"/>
                    <a:pt x="7" y="0"/>
                    <a:pt x="8" y="0"/>
                  </a:cubicBezTo>
                  <a:cubicBezTo>
                    <a:pt x="16" y="3"/>
                    <a:pt x="23" y="4"/>
                    <a:pt x="31" y="7"/>
                  </a:cubicBezTo>
                  <a:cubicBezTo>
                    <a:pt x="31" y="7"/>
                    <a:pt x="32" y="7"/>
                    <a:pt x="32" y="7"/>
                  </a:cubicBezTo>
                  <a:cubicBezTo>
                    <a:pt x="34" y="8"/>
                    <a:pt x="34" y="9"/>
                    <a:pt x="34" y="10"/>
                  </a:cubicBezTo>
                  <a:cubicBezTo>
                    <a:pt x="34" y="11"/>
                    <a:pt x="34" y="11"/>
                    <a:pt x="3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
              <a:extLst>
                <a:ext uri="{FF2B5EF4-FFF2-40B4-BE49-F238E27FC236}">
                  <a16:creationId xmlns:a16="http://schemas.microsoft.com/office/drawing/2014/main" id="{FFAAA034-4E88-4FA4-9C08-4C5916F22380}"/>
                </a:ext>
              </a:extLst>
            </p:cNvPr>
            <p:cNvSpPr>
              <a:spLocks noEditPoints="1"/>
            </p:cNvSpPr>
            <p:nvPr/>
          </p:nvSpPr>
          <p:spPr bwMode="auto">
            <a:xfrm>
              <a:off x="3427" y="1536"/>
              <a:ext cx="64" cy="39"/>
            </a:xfrm>
            <a:custGeom>
              <a:avLst/>
              <a:gdLst>
                <a:gd name="T0" fmla="*/ 27 w 31"/>
                <a:gd name="T1" fmla="*/ 13 h 19"/>
                <a:gd name="T2" fmla="*/ 26 w 31"/>
                <a:gd name="T3" fmla="*/ 16 h 19"/>
                <a:gd name="T4" fmla="*/ 21 w 31"/>
                <a:gd name="T5" fmla="*/ 19 h 19"/>
                <a:gd name="T6" fmla="*/ 18 w 31"/>
                <a:gd name="T7" fmla="*/ 17 h 19"/>
                <a:gd name="T8" fmla="*/ 20 w 31"/>
                <a:gd name="T9" fmla="*/ 14 h 19"/>
                <a:gd name="T10" fmla="*/ 21 w 31"/>
                <a:gd name="T11" fmla="*/ 14 h 19"/>
                <a:gd name="T12" fmla="*/ 23 w 31"/>
                <a:gd name="T13" fmla="*/ 14 h 19"/>
                <a:gd name="T14" fmla="*/ 22 w 31"/>
                <a:gd name="T15" fmla="*/ 13 h 19"/>
                <a:gd name="T16" fmla="*/ 17 w 31"/>
                <a:gd name="T17" fmla="*/ 12 h 19"/>
                <a:gd name="T18" fmla="*/ 7 w 31"/>
                <a:gd name="T19" fmla="*/ 14 h 19"/>
                <a:gd name="T20" fmla="*/ 3 w 31"/>
                <a:gd name="T21" fmla="*/ 15 h 19"/>
                <a:gd name="T22" fmla="*/ 2 w 31"/>
                <a:gd name="T23" fmla="*/ 16 h 19"/>
                <a:gd name="T24" fmla="*/ 0 w 31"/>
                <a:gd name="T25" fmla="*/ 14 h 19"/>
                <a:gd name="T26" fmla="*/ 1 w 31"/>
                <a:gd name="T27" fmla="*/ 12 h 19"/>
                <a:gd name="T28" fmla="*/ 8 w 31"/>
                <a:gd name="T29" fmla="*/ 7 h 19"/>
                <a:gd name="T30" fmla="*/ 19 w 31"/>
                <a:gd name="T31" fmla="*/ 7 h 19"/>
                <a:gd name="T32" fmla="*/ 27 w 31"/>
                <a:gd name="T33" fmla="*/ 10 h 19"/>
                <a:gd name="T34" fmla="*/ 28 w 31"/>
                <a:gd name="T35" fmla="*/ 11 h 19"/>
                <a:gd name="T36" fmla="*/ 27 w 31"/>
                <a:gd name="T37" fmla="*/ 8 h 19"/>
                <a:gd name="T38" fmla="*/ 19 w 31"/>
                <a:gd name="T39" fmla="*/ 3 h 19"/>
                <a:gd name="T40" fmla="*/ 14 w 31"/>
                <a:gd name="T41" fmla="*/ 4 h 19"/>
                <a:gd name="T42" fmla="*/ 11 w 31"/>
                <a:gd name="T43" fmla="*/ 4 h 19"/>
                <a:gd name="T44" fmla="*/ 11 w 31"/>
                <a:gd name="T45" fmla="*/ 0 h 19"/>
                <a:gd name="T46" fmla="*/ 12 w 31"/>
                <a:gd name="T47" fmla="*/ 0 h 19"/>
                <a:gd name="T48" fmla="*/ 18 w 31"/>
                <a:gd name="T49" fmla="*/ 1 h 19"/>
                <a:gd name="T50" fmla="*/ 22 w 31"/>
                <a:gd name="T51" fmla="*/ 2 h 19"/>
                <a:gd name="T52" fmla="*/ 27 w 31"/>
                <a:gd name="T53" fmla="*/ 5 h 19"/>
                <a:gd name="T54" fmla="*/ 31 w 31"/>
                <a:gd name="T55" fmla="*/ 11 h 19"/>
                <a:gd name="T56" fmla="*/ 31 w 31"/>
                <a:gd name="T57" fmla="*/ 12 h 19"/>
                <a:gd name="T58" fmla="*/ 29 w 31"/>
                <a:gd name="T59" fmla="*/ 14 h 19"/>
                <a:gd name="T60" fmla="*/ 27 w 31"/>
                <a:gd name="T61" fmla="*/ 13 h 19"/>
                <a:gd name="T62" fmla="*/ 4 w 31"/>
                <a:gd name="T63" fmla="*/ 12 h 19"/>
                <a:gd name="T64" fmla="*/ 4 w 31"/>
                <a:gd name="T65" fmla="*/ 12 h 19"/>
                <a:gd name="T66" fmla="*/ 14 w 31"/>
                <a:gd name="T67" fmla="*/ 10 h 19"/>
                <a:gd name="T68" fmla="*/ 23 w 31"/>
                <a:gd name="T69" fmla="*/ 11 h 19"/>
                <a:gd name="T70" fmla="*/ 24 w 31"/>
                <a:gd name="T71" fmla="*/ 11 h 19"/>
                <a:gd name="T72" fmla="*/ 8 w 31"/>
                <a:gd name="T73" fmla="*/ 9 h 19"/>
                <a:gd name="T74" fmla="*/ 4 w 31"/>
                <a:gd name="T7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 h="19">
                  <a:moveTo>
                    <a:pt x="27" y="13"/>
                  </a:moveTo>
                  <a:cubicBezTo>
                    <a:pt x="28" y="14"/>
                    <a:pt x="28" y="15"/>
                    <a:pt x="26" y="16"/>
                  </a:cubicBezTo>
                  <a:cubicBezTo>
                    <a:pt x="25" y="17"/>
                    <a:pt x="23" y="18"/>
                    <a:pt x="21" y="19"/>
                  </a:cubicBezTo>
                  <a:cubicBezTo>
                    <a:pt x="20" y="19"/>
                    <a:pt x="19" y="19"/>
                    <a:pt x="18" y="17"/>
                  </a:cubicBezTo>
                  <a:cubicBezTo>
                    <a:pt x="18" y="16"/>
                    <a:pt x="19" y="15"/>
                    <a:pt x="20" y="14"/>
                  </a:cubicBezTo>
                  <a:cubicBezTo>
                    <a:pt x="20" y="14"/>
                    <a:pt x="21" y="14"/>
                    <a:pt x="21" y="14"/>
                  </a:cubicBezTo>
                  <a:cubicBezTo>
                    <a:pt x="22" y="14"/>
                    <a:pt x="22" y="14"/>
                    <a:pt x="23" y="14"/>
                  </a:cubicBezTo>
                  <a:cubicBezTo>
                    <a:pt x="23" y="13"/>
                    <a:pt x="23" y="13"/>
                    <a:pt x="22" y="13"/>
                  </a:cubicBezTo>
                  <a:cubicBezTo>
                    <a:pt x="20" y="13"/>
                    <a:pt x="19" y="12"/>
                    <a:pt x="17" y="12"/>
                  </a:cubicBezTo>
                  <a:cubicBezTo>
                    <a:pt x="13" y="13"/>
                    <a:pt x="10" y="13"/>
                    <a:pt x="7" y="14"/>
                  </a:cubicBezTo>
                  <a:cubicBezTo>
                    <a:pt x="6" y="14"/>
                    <a:pt x="5" y="15"/>
                    <a:pt x="3" y="15"/>
                  </a:cubicBezTo>
                  <a:cubicBezTo>
                    <a:pt x="3" y="15"/>
                    <a:pt x="2" y="16"/>
                    <a:pt x="2" y="16"/>
                  </a:cubicBezTo>
                  <a:cubicBezTo>
                    <a:pt x="1" y="16"/>
                    <a:pt x="0" y="15"/>
                    <a:pt x="0" y="14"/>
                  </a:cubicBezTo>
                  <a:cubicBezTo>
                    <a:pt x="0" y="13"/>
                    <a:pt x="0" y="13"/>
                    <a:pt x="1" y="12"/>
                  </a:cubicBezTo>
                  <a:cubicBezTo>
                    <a:pt x="2" y="10"/>
                    <a:pt x="5" y="8"/>
                    <a:pt x="8" y="7"/>
                  </a:cubicBezTo>
                  <a:cubicBezTo>
                    <a:pt x="12" y="6"/>
                    <a:pt x="16" y="6"/>
                    <a:pt x="19" y="7"/>
                  </a:cubicBezTo>
                  <a:cubicBezTo>
                    <a:pt x="22" y="7"/>
                    <a:pt x="24" y="9"/>
                    <a:pt x="27" y="10"/>
                  </a:cubicBezTo>
                  <a:cubicBezTo>
                    <a:pt x="27" y="10"/>
                    <a:pt x="28" y="11"/>
                    <a:pt x="28" y="11"/>
                  </a:cubicBezTo>
                  <a:cubicBezTo>
                    <a:pt x="28" y="10"/>
                    <a:pt x="27" y="9"/>
                    <a:pt x="27" y="8"/>
                  </a:cubicBezTo>
                  <a:cubicBezTo>
                    <a:pt x="24" y="6"/>
                    <a:pt x="22" y="4"/>
                    <a:pt x="19" y="3"/>
                  </a:cubicBezTo>
                  <a:cubicBezTo>
                    <a:pt x="17" y="3"/>
                    <a:pt x="15" y="3"/>
                    <a:pt x="14" y="4"/>
                  </a:cubicBezTo>
                  <a:cubicBezTo>
                    <a:pt x="13" y="5"/>
                    <a:pt x="12" y="5"/>
                    <a:pt x="11" y="4"/>
                  </a:cubicBezTo>
                  <a:cubicBezTo>
                    <a:pt x="10" y="3"/>
                    <a:pt x="10" y="1"/>
                    <a:pt x="11" y="0"/>
                  </a:cubicBezTo>
                  <a:cubicBezTo>
                    <a:pt x="12" y="0"/>
                    <a:pt x="12" y="0"/>
                    <a:pt x="12" y="0"/>
                  </a:cubicBezTo>
                  <a:cubicBezTo>
                    <a:pt x="14" y="0"/>
                    <a:pt x="16" y="1"/>
                    <a:pt x="18" y="1"/>
                  </a:cubicBezTo>
                  <a:cubicBezTo>
                    <a:pt x="19" y="1"/>
                    <a:pt x="21" y="1"/>
                    <a:pt x="22" y="2"/>
                  </a:cubicBezTo>
                  <a:cubicBezTo>
                    <a:pt x="24" y="3"/>
                    <a:pt x="25" y="4"/>
                    <a:pt x="27" y="5"/>
                  </a:cubicBezTo>
                  <a:cubicBezTo>
                    <a:pt x="29" y="7"/>
                    <a:pt x="30" y="9"/>
                    <a:pt x="31" y="11"/>
                  </a:cubicBezTo>
                  <a:cubicBezTo>
                    <a:pt x="31" y="12"/>
                    <a:pt x="31" y="12"/>
                    <a:pt x="31" y="12"/>
                  </a:cubicBezTo>
                  <a:cubicBezTo>
                    <a:pt x="31" y="13"/>
                    <a:pt x="30" y="14"/>
                    <a:pt x="29" y="14"/>
                  </a:cubicBezTo>
                  <a:cubicBezTo>
                    <a:pt x="28" y="14"/>
                    <a:pt x="28" y="13"/>
                    <a:pt x="27" y="13"/>
                  </a:cubicBezTo>
                  <a:close/>
                  <a:moveTo>
                    <a:pt x="4" y="12"/>
                  </a:moveTo>
                  <a:cubicBezTo>
                    <a:pt x="4" y="12"/>
                    <a:pt x="4" y="12"/>
                    <a:pt x="4" y="12"/>
                  </a:cubicBezTo>
                  <a:cubicBezTo>
                    <a:pt x="7" y="11"/>
                    <a:pt x="10" y="11"/>
                    <a:pt x="14" y="10"/>
                  </a:cubicBezTo>
                  <a:cubicBezTo>
                    <a:pt x="17" y="10"/>
                    <a:pt x="20" y="10"/>
                    <a:pt x="23" y="11"/>
                  </a:cubicBezTo>
                  <a:cubicBezTo>
                    <a:pt x="23" y="11"/>
                    <a:pt x="24" y="11"/>
                    <a:pt x="24" y="11"/>
                  </a:cubicBezTo>
                  <a:cubicBezTo>
                    <a:pt x="19" y="8"/>
                    <a:pt x="13" y="7"/>
                    <a:pt x="8" y="9"/>
                  </a:cubicBezTo>
                  <a:cubicBezTo>
                    <a:pt x="6" y="10"/>
                    <a:pt x="5" y="11"/>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
              <a:extLst>
                <a:ext uri="{FF2B5EF4-FFF2-40B4-BE49-F238E27FC236}">
                  <a16:creationId xmlns:a16="http://schemas.microsoft.com/office/drawing/2014/main" id="{EAF9D09F-5CCD-4D2C-BA44-19D3F3DEFDBD}"/>
                </a:ext>
              </a:extLst>
            </p:cNvPr>
            <p:cNvSpPr>
              <a:spLocks/>
            </p:cNvSpPr>
            <p:nvPr/>
          </p:nvSpPr>
          <p:spPr bwMode="auto">
            <a:xfrm>
              <a:off x="3431" y="1697"/>
              <a:ext cx="62" cy="102"/>
            </a:xfrm>
            <a:custGeom>
              <a:avLst/>
              <a:gdLst>
                <a:gd name="T0" fmla="*/ 26 w 30"/>
                <a:gd name="T1" fmla="*/ 6 h 49"/>
                <a:gd name="T2" fmla="*/ 26 w 30"/>
                <a:gd name="T3" fmla="*/ 3 h 49"/>
                <a:gd name="T4" fmla="*/ 26 w 30"/>
                <a:gd name="T5" fmla="*/ 2 h 49"/>
                <a:gd name="T6" fmla="*/ 29 w 30"/>
                <a:gd name="T7" fmla="*/ 1 h 49"/>
                <a:gd name="T8" fmla="*/ 29 w 30"/>
                <a:gd name="T9" fmla="*/ 4 h 49"/>
                <a:gd name="T10" fmla="*/ 29 w 30"/>
                <a:gd name="T11" fmla="*/ 5 h 49"/>
                <a:gd name="T12" fmla="*/ 27 w 30"/>
                <a:gd name="T13" fmla="*/ 13 h 49"/>
                <a:gd name="T14" fmla="*/ 22 w 30"/>
                <a:gd name="T15" fmla="*/ 29 h 49"/>
                <a:gd name="T16" fmla="*/ 19 w 30"/>
                <a:gd name="T17" fmla="*/ 33 h 49"/>
                <a:gd name="T18" fmla="*/ 13 w 30"/>
                <a:gd name="T19" fmla="*/ 40 h 49"/>
                <a:gd name="T20" fmla="*/ 6 w 30"/>
                <a:gd name="T21" fmla="*/ 47 h 49"/>
                <a:gd name="T22" fmla="*/ 4 w 30"/>
                <a:gd name="T23" fmla="*/ 48 h 49"/>
                <a:gd name="T24" fmla="*/ 1 w 30"/>
                <a:gd name="T25" fmla="*/ 48 h 49"/>
                <a:gd name="T26" fmla="*/ 0 w 30"/>
                <a:gd name="T27" fmla="*/ 46 h 49"/>
                <a:gd name="T28" fmla="*/ 1 w 30"/>
                <a:gd name="T29" fmla="*/ 44 h 49"/>
                <a:gd name="T30" fmla="*/ 6 w 30"/>
                <a:gd name="T31" fmla="*/ 43 h 49"/>
                <a:gd name="T32" fmla="*/ 9 w 30"/>
                <a:gd name="T33" fmla="*/ 41 h 49"/>
                <a:gd name="T34" fmla="*/ 20 w 30"/>
                <a:gd name="T35" fmla="*/ 27 h 49"/>
                <a:gd name="T36" fmla="*/ 26 w 30"/>
                <a:gd name="T37" fmla="*/ 8 h 49"/>
                <a:gd name="T38" fmla="*/ 26 w 30"/>
                <a:gd name="T39" fmla="*/ 7 h 49"/>
                <a:gd name="T40" fmla="*/ 26 w 30"/>
                <a:gd name="T4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49">
                  <a:moveTo>
                    <a:pt x="26" y="6"/>
                  </a:moveTo>
                  <a:cubicBezTo>
                    <a:pt x="26" y="5"/>
                    <a:pt x="26" y="4"/>
                    <a:pt x="26" y="3"/>
                  </a:cubicBezTo>
                  <a:cubicBezTo>
                    <a:pt x="26" y="3"/>
                    <a:pt x="26" y="2"/>
                    <a:pt x="26" y="2"/>
                  </a:cubicBezTo>
                  <a:cubicBezTo>
                    <a:pt x="26" y="0"/>
                    <a:pt x="28" y="0"/>
                    <a:pt x="29" y="1"/>
                  </a:cubicBezTo>
                  <a:cubicBezTo>
                    <a:pt x="30" y="2"/>
                    <a:pt x="30" y="3"/>
                    <a:pt x="29" y="4"/>
                  </a:cubicBezTo>
                  <a:cubicBezTo>
                    <a:pt x="29" y="5"/>
                    <a:pt x="29" y="5"/>
                    <a:pt x="29" y="5"/>
                  </a:cubicBezTo>
                  <a:cubicBezTo>
                    <a:pt x="28" y="8"/>
                    <a:pt x="28" y="10"/>
                    <a:pt x="27" y="13"/>
                  </a:cubicBezTo>
                  <a:cubicBezTo>
                    <a:pt x="26" y="18"/>
                    <a:pt x="24" y="24"/>
                    <a:pt x="22" y="29"/>
                  </a:cubicBezTo>
                  <a:cubicBezTo>
                    <a:pt x="21" y="30"/>
                    <a:pt x="20" y="32"/>
                    <a:pt x="19" y="33"/>
                  </a:cubicBezTo>
                  <a:cubicBezTo>
                    <a:pt x="17" y="36"/>
                    <a:pt x="15" y="38"/>
                    <a:pt x="13" y="40"/>
                  </a:cubicBezTo>
                  <a:cubicBezTo>
                    <a:pt x="11" y="43"/>
                    <a:pt x="8" y="45"/>
                    <a:pt x="6" y="47"/>
                  </a:cubicBezTo>
                  <a:cubicBezTo>
                    <a:pt x="5" y="47"/>
                    <a:pt x="4" y="48"/>
                    <a:pt x="4" y="48"/>
                  </a:cubicBezTo>
                  <a:cubicBezTo>
                    <a:pt x="3" y="49"/>
                    <a:pt x="2" y="49"/>
                    <a:pt x="1" y="48"/>
                  </a:cubicBezTo>
                  <a:cubicBezTo>
                    <a:pt x="0" y="48"/>
                    <a:pt x="0" y="47"/>
                    <a:pt x="0" y="46"/>
                  </a:cubicBezTo>
                  <a:cubicBezTo>
                    <a:pt x="0" y="45"/>
                    <a:pt x="0" y="44"/>
                    <a:pt x="1" y="44"/>
                  </a:cubicBezTo>
                  <a:cubicBezTo>
                    <a:pt x="3" y="44"/>
                    <a:pt x="4" y="43"/>
                    <a:pt x="6" y="43"/>
                  </a:cubicBezTo>
                  <a:cubicBezTo>
                    <a:pt x="7" y="42"/>
                    <a:pt x="8" y="42"/>
                    <a:pt x="9" y="41"/>
                  </a:cubicBezTo>
                  <a:cubicBezTo>
                    <a:pt x="13" y="37"/>
                    <a:pt x="18" y="32"/>
                    <a:pt x="20" y="27"/>
                  </a:cubicBezTo>
                  <a:cubicBezTo>
                    <a:pt x="23" y="20"/>
                    <a:pt x="25" y="14"/>
                    <a:pt x="26" y="8"/>
                  </a:cubicBezTo>
                  <a:cubicBezTo>
                    <a:pt x="26" y="7"/>
                    <a:pt x="26" y="7"/>
                    <a:pt x="26" y="7"/>
                  </a:cubicBezTo>
                  <a:cubicBezTo>
                    <a:pt x="26" y="7"/>
                    <a:pt x="26" y="6"/>
                    <a:pt x="2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3">
              <a:extLst>
                <a:ext uri="{FF2B5EF4-FFF2-40B4-BE49-F238E27FC236}">
                  <a16:creationId xmlns:a16="http://schemas.microsoft.com/office/drawing/2014/main" id="{1D4B263F-27CF-4547-B7CA-922A1E816F15}"/>
                </a:ext>
              </a:extLst>
            </p:cNvPr>
            <p:cNvSpPr>
              <a:spLocks/>
            </p:cNvSpPr>
            <p:nvPr/>
          </p:nvSpPr>
          <p:spPr bwMode="auto">
            <a:xfrm>
              <a:off x="3449" y="1580"/>
              <a:ext cx="46" cy="41"/>
            </a:xfrm>
            <a:custGeom>
              <a:avLst/>
              <a:gdLst>
                <a:gd name="T0" fmla="*/ 4 w 22"/>
                <a:gd name="T1" fmla="*/ 3 h 20"/>
                <a:gd name="T2" fmla="*/ 2 w 22"/>
                <a:gd name="T3" fmla="*/ 5 h 20"/>
                <a:gd name="T4" fmla="*/ 0 w 22"/>
                <a:gd name="T5" fmla="*/ 2 h 20"/>
                <a:gd name="T6" fmla="*/ 1 w 22"/>
                <a:gd name="T7" fmla="*/ 1 h 20"/>
                <a:gd name="T8" fmla="*/ 4 w 22"/>
                <a:gd name="T9" fmla="*/ 0 h 20"/>
                <a:gd name="T10" fmla="*/ 6 w 22"/>
                <a:gd name="T11" fmla="*/ 0 h 20"/>
                <a:gd name="T12" fmla="*/ 12 w 22"/>
                <a:gd name="T13" fmla="*/ 2 h 20"/>
                <a:gd name="T14" fmla="*/ 16 w 22"/>
                <a:gd name="T15" fmla="*/ 5 h 20"/>
                <a:gd name="T16" fmla="*/ 21 w 22"/>
                <a:gd name="T17" fmla="*/ 13 h 20"/>
                <a:gd name="T18" fmla="*/ 22 w 22"/>
                <a:gd name="T19" fmla="*/ 17 h 20"/>
                <a:gd name="T20" fmla="*/ 21 w 22"/>
                <a:gd name="T21" fmla="*/ 20 h 20"/>
                <a:gd name="T22" fmla="*/ 18 w 22"/>
                <a:gd name="T23" fmla="*/ 20 h 20"/>
                <a:gd name="T24" fmla="*/ 18 w 22"/>
                <a:gd name="T25" fmla="*/ 17 h 20"/>
                <a:gd name="T26" fmla="*/ 17 w 22"/>
                <a:gd name="T27" fmla="*/ 12 h 20"/>
                <a:gd name="T28" fmla="*/ 16 w 22"/>
                <a:gd name="T29" fmla="*/ 9 h 20"/>
                <a:gd name="T30" fmla="*/ 11 w 22"/>
                <a:gd name="T31" fmla="*/ 4 h 20"/>
                <a:gd name="T32" fmla="*/ 6 w 22"/>
                <a:gd name="T33" fmla="*/ 3 h 20"/>
                <a:gd name="T34" fmla="*/ 4 w 22"/>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0">
                  <a:moveTo>
                    <a:pt x="4" y="3"/>
                  </a:moveTo>
                  <a:cubicBezTo>
                    <a:pt x="4" y="5"/>
                    <a:pt x="3" y="5"/>
                    <a:pt x="2" y="5"/>
                  </a:cubicBezTo>
                  <a:cubicBezTo>
                    <a:pt x="1" y="5"/>
                    <a:pt x="0" y="4"/>
                    <a:pt x="0" y="2"/>
                  </a:cubicBezTo>
                  <a:cubicBezTo>
                    <a:pt x="0" y="2"/>
                    <a:pt x="0" y="1"/>
                    <a:pt x="1" y="1"/>
                  </a:cubicBezTo>
                  <a:cubicBezTo>
                    <a:pt x="2" y="1"/>
                    <a:pt x="3" y="0"/>
                    <a:pt x="4" y="0"/>
                  </a:cubicBezTo>
                  <a:cubicBezTo>
                    <a:pt x="5" y="0"/>
                    <a:pt x="5" y="0"/>
                    <a:pt x="6" y="0"/>
                  </a:cubicBezTo>
                  <a:cubicBezTo>
                    <a:pt x="8" y="0"/>
                    <a:pt x="10" y="1"/>
                    <a:pt x="12" y="2"/>
                  </a:cubicBezTo>
                  <a:cubicBezTo>
                    <a:pt x="14" y="3"/>
                    <a:pt x="15" y="4"/>
                    <a:pt x="16" y="5"/>
                  </a:cubicBezTo>
                  <a:cubicBezTo>
                    <a:pt x="18" y="8"/>
                    <a:pt x="19" y="10"/>
                    <a:pt x="21" y="13"/>
                  </a:cubicBezTo>
                  <a:cubicBezTo>
                    <a:pt x="21" y="14"/>
                    <a:pt x="22" y="16"/>
                    <a:pt x="22" y="17"/>
                  </a:cubicBezTo>
                  <a:cubicBezTo>
                    <a:pt x="22" y="18"/>
                    <a:pt x="22" y="19"/>
                    <a:pt x="21" y="20"/>
                  </a:cubicBezTo>
                  <a:cubicBezTo>
                    <a:pt x="20" y="20"/>
                    <a:pt x="19" y="20"/>
                    <a:pt x="18" y="20"/>
                  </a:cubicBezTo>
                  <a:cubicBezTo>
                    <a:pt x="18" y="19"/>
                    <a:pt x="17" y="18"/>
                    <a:pt x="18" y="17"/>
                  </a:cubicBezTo>
                  <a:cubicBezTo>
                    <a:pt x="18" y="15"/>
                    <a:pt x="18" y="13"/>
                    <a:pt x="17" y="12"/>
                  </a:cubicBezTo>
                  <a:cubicBezTo>
                    <a:pt x="17" y="11"/>
                    <a:pt x="16" y="10"/>
                    <a:pt x="16" y="9"/>
                  </a:cubicBezTo>
                  <a:cubicBezTo>
                    <a:pt x="14" y="7"/>
                    <a:pt x="13" y="5"/>
                    <a:pt x="11" y="4"/>
                  </a:cubicBezTo>
                  <a:cubicBezTo>
                    <a:pt x="10" y="3"/>
                    <a:pt x="8" y="2"/>
                    <a:pt x="6" y="3"/>
                  </a:cubicBezTo>
                  <a:cubicBezTo>
                    <a:pt x="5" y="3"/>
                    <a:pt x="5"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4">
              <a:extLst>
                <a:ext uri="{FF2B5EF4-FFF2-40B4-BE49-F238E27FC236}">
                  <a16:creationId xmlns:a16="http://schemas.microsoft.com/office/drawing/2014/main" id="{00373D6F-0A47-4191-B307-4FC6467689A4}"/>
                </a:ext>
              </a:extLst>
            </p:cNvPr>
            <p:cNvSpPr>
              <a:spLocks noEditPoints="1"/>
            </p:cNvSpPr>
            <p:nvPr/>
          </p:nvSpPr>
          <p:spPr bwMode="auto">
            <a:xfrm>
              <a:off x="3132" y="1875"/>
              <a:ext cx="40" cy="81"/>
            </a:xfrm>
            <a:custGeom>
              <a:avLst/>
              <a:gdLst>
                <a:gd name="T0" fmla="*/ 12 w 19"/>
                <a:gd name="T1" fmla="*/ 28 h 39"/>
                <a:gd name="T2" fmla="*/ 10 w 19"/>
                <a:gd name="T3" fmla="*/ 30 h 39"/>
                <a:gd name="T4" fmla="*/ 6 w 19"/>
                <a:gd name="T5" fmla="*/ 33 h 39"/>
                <a:gd name="T6" fmla="*/ 4 w 19"/>
                <a:gd name="T7" fmla="*/ 34 h 39"/>
                <a:gd name="T8" fmla="*/ 2 w 19"/>
                <a:gd name="T9" fmla="*/ 32 h 39"/>
                <a:gd name="T10" fmla="*/ 1 w 19"/>
                <a:gd name="T11" fmla="*/ 28 h 39"/>
                <a:gd name="T12" fmla="*/ 1 w 19"/>
                <a:gd name="T13" fmla="*/ 25 h 39"/>
                <a:gd name="T14" fmla="*/ 4 w 19"/>
                <a:gd name="T15" fmla="*/ 25 h 39"/>
                <a:gd name="T16" fmla="*/ 5 w 19"/>
                <a:gd name="T17" fmla="*/ 28 h 39"/>
                <a:gd name="T18" fmla="*/ 4 w 19"/>
                <a:gd name="T19" fmla="*/ 31 h 39"/>
                <a:gd name="T20" fmla="*/ 8 w 19"/>
                <a:gd name="T21" fmla="*/ 29 h 39"/>
                <a:gd name="T22" fmla="*/ 11 w 19"/>
                <a:gd name="T23" fmla="*/ 26 h 39"/>
                <a:gd name="T24" fmla="*/ 15 w 19"/>
                <a:gd name="T25" fmla="*/ 20 h 39"/>
                <a:gd name="T26" fmla="*/ 17 w 19"/>
                <a:gd name="T27" fmla="*/ 19 h 39"/>
                <a:gd name="T28" fmla="*/ 17 w 19"/>
                <a:gd name="T29" fmla="*/ 12 h 39"/>
                <a:gd name="T30" fmla="*/ 16 w 19"/>
                <a:gd name="T31" fmla="*/ 7 h 39"/>
                <a:gd name="T32" fmla="*/ 14 w 19"/>
                <a:gd name="T33" fmla="*/ 5 h 39"/>
                <a:gd name="T34" fmla="*/ 13 w 19"/>
                <a:gd name="T35" fmla="*/ 2 h 39"/>
                <a:gd name="T36" fmla="*/ 16 w 19"/>
                <a:gd name="T37" fmla="*/ 1 h 39"/>
                <a:gd name="T38" fmla="*/ 17 w 19"/>
                <a:gd name="T39" fmla="*/ 2 h 39"/>
                <a:gd name="T40" fmla="*/ 17 w 19"/>
                <a:gd name="T41" fmla="*/ 3 h 39"/>
                <a:gd name="T42" fmla="*/ 19 w 19"/>
                <a:gd name="T43" fmla="*/ 18 h 39"/>
                <a:gd name="T44" fmla="*/ 19 w 19"/>
                <a:gd name="T45" fmla="*/ 26 h 39"/>
                <a:gd name="T46" fmla="*/ 14 w 19"/>
                <a:gd name="T47" fmla="*/ 34 h 39"/>
                <a:gd name="T48" fmla="*/ 10 w 19"/>
                <a:gd name="T49" fmla="*/ 38 h 39"/>
                <a:gd name="T50" fmla="*/ 9 w 19"/>
                <a:gd name="T51" fmla="*/ 39 h 39"/>
                <a:gd name="T52" fmla="*/ 7 w 19"/>
                <a:gd name="T53" fmla="*/ 39 h 39"/>
                <a:gd name="T54" fmla="*/ 7 w 19"/>
                <a:gd name="T55" fmla="*/ 37 h 39"/>
                <a:gd name="T56" fmla="*/ 12 w 19"/>
                <a:gd name="T57" fmla="*/ 29 h 39"/>
                <a:gd name="T58" fmla="*/ 12 w 19"/>
                <a:gd name="T59" fmla="*/ 28 h 39"/>
                <a:gd name="T60" fmla="*/ 12 w 19"/>
                <a:gd name="T61" fmla="*/ 28 h 39"/>
                <a:gd name="T62" fmla="*/ 13 w 19"/>
                <a:gd name="T63" fmla="*/ 32 h 39"/>
                <a:gd name="T64" fmla="*/ 17 w 19"/>
                <a:gd name="T65" fmla="*/ 23 h 39"/>
                <a:gd name="T66" fmla="*/ 13 w 19"/>
                <a:gd name="T6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39">
                  <a:moveTo>
                    <a:pt x="12" y="28"/>
                  </a:moveTo>
                  <a:cubicBezTo>
                    <a:pt x="12" y="29"/>
                    <a:pt x="11" y="29"/>
                    <a:pt x="10" y="30"/>
                  </a:cubicBezTo>
                  <a:cubicBezTo>
                    <a:pt x="9" y="31"/>
                    <a:pt x="8" y="32"/>
                    <a:pt x="6" y="33"/>
                  </a:cubicBezTo>
                  <a:cubicBezTo>
                    <a:pt x="6" y="33"/>
                    <a:pt x="5" y="34"/>
                    <a:pt x="4" y="34"/>
                  </a:cubicBezTo>
                  <a:cubicBezTo>
                    <a:pt x="3" y="34"/>
                    <a:pt x="3" y="33"/>
                    <a:pt x="2" y="32"/>
                  </a:cubicBezTo>
                  <a:cubicBezTo>
                    <a:pt x="1" y="31"/>
                    <a:pt x="1" y="29"/>
                    <a:pt x="1" y="28"/>
                  </a:cubicBezTo>
                  <a:cubicBezTo>
                    <a:pt x="0" y="27"/>
                    <a:pt x="1" y="26"/>
                    <a:pt x="1" y="25"/>
                  </a:cubicBezTo>
                  <a:cubicBezTo>
                    <a:pt x="2" y="25"/>
                    <a:pt x="3" y="25"/>
                    <a:pt x="4" y="25"/>
                  </a:cubicBezTo>
                  <a:cubicBezTo>
                    <a:pt x="5" y="25"/>
                    <a:pt x="6" y="27"/>
                    <a:pt x="5" y="28"/>
                  </a:cubicBezTo>
                  <a:cubicBezTo>
                    <a:pt x="5" y="29"/>
                    <a:pt x="5" y="30"/>
                    <a:pt x="4" y="31"/>
                  </a:cubicBezTo>
                  <a:cubicBezTo>
                    <a:pt x="6" y="31"/>
                    <a:pt x="7" y="30"/>
                    <a:pt x="8" y="29"/>
                  </a:cubicBezTo>
                  <a:cubicBezTo>
                    <a:pt x="9" y="28"/>
                    <a:pt x="10" y="27"/>
                    <a:pt x="11" y="26"/>
                  </a:cubicBezTo>
                  <a:cubicBezTo>
                    <a:pt x="12" y="24"/>
                    <a:pt x="13" y="22"/>
                    <a:pt x="15" y="20"/>
                  </a:cubicBezTo>
                  <a:cubicBezTo>
                    <a:pt x="15" y="19"/>
                    <a:pt x="15" y="19"/>
                    <a:pt x="17" y="19"/>
                  </a:cubicBezTo>
                  <a:cubicBezTo>
                    <a:pt x="17" y="16"/>
                    <a:pt x="17" y="14"/>
                    <a:pt x="17" y="12"/>
                  </a:cubicBezTo>
                  <a:cubicBezTo>
                    <a:pt x="16" y="10"/>
                    <a:pt x="16" y="9"/>
                    <a:pt x="16" y="7"/>
                  </a:cubicBezTo>
                  <a:cubicBezTo>
                    <a:pt x="16" y="6"/>
                    <a:pt x="15" y="5"/>
                    <a:pt x="14" y="5"/>
                  </a:cubicBezTo>
                  <a:cubicBezTo>
                    <a:pt x="13" y="4"/>
                    <a:pt x="12" y="3"/>
                    <a:pt x="13" y="2"/>
                  </a:cubicBezTo>
                  <a:cubicBezTo>
                    <a:pt x="13" y="1"/>
                    <a:pt x="15" y="0"/>
                    <a:pt x="16" y="1"/>
                  </a:cubicBezTo>
                  <a:cubicBezTo>
                    <a:pt x="17" y="1"/>
                    <a:pt x="17" y="1"/>
                    <a:pt x="17" y="2"/>
                  </a:cubicBezTo>
                  <a:cubicBezTo>
                    <a:pt x="17" y="2"/>
                    <a:pt x="17" y="3"/>
                    <a:pt x="17" y="3"/>
                  </a:cubicBezTo>
                  <a:cubicBezTo>
                    <a:pt x="19" y="8"/>
                    <a:pt x="19" y="13"/>
                    <a:pt x="19" y="18"/>
                  </a:cubicBezTo>
                  <a:cubicBezTo>
                    <a:pt x="19" y="21"/>
                    <a:pt x="19" y="23"/>
                    <a:pt x="19" y="26"/>
                  </a:cubicBezTo>
                  <a:cubicBezTo>
                    <a:pt x="19" y="29"/>
                    <a:pt x="17" y="32"/>
                    <a:pt x="14" y="34"/>
                  </a:cubicBezTo>
                  <a:cubicBezTo>
                    <a:pt x="13" y="35"/>
                    <a:pt x="11" y="36"/>
                    <a:pt x="10" y="38"/>
                  </a:cubicBezTo>
                  <a:cubicBezTo>
                    <a:pt x="9" y="38"/>
                    <a:pt x="9" y="38"/>
                    <a:pt x="9" y="39"/>
                  </a:cubicBezTo>
                  <a:cubicBezTo>
                    <a:pt x="8" y="39"/>
                    <a:pt x="8" y="39"/>
                    <a:pt x="7" y="39"/>
                  </a:cubicBezTo>
                  <a:cubicBezTo>
                    <a:pt x="6" y="39"/>
                    <a:pt x="6" y="38"/>
                    <a:pt x="7" y="37"/>
                  </a:cubicBezTo>
                  <a:cubicBezTo>
                    <a:pt x="9" y="35"/>
                    <a:pt x="11" y="32"/>
                    <a:pt x="12" y="29"/>
                  </a:cubicBezTo>
                  <a:cubicBezTo>
                    <a:pt x="12" y="29"/>
                    <a:pt x="12" y="28"/>
                    <a:pt x="12" y="28"/>
                  </a:cubicBezTo>
                  <a:cubicBezTo>
                    <a:pt x="12" y="28"/>
                    <a:pt x="12" y="28"/>
                    <a:pt x="12" y="28"/>
                  </a:cubicBezTo>
                  <a:close/>
                  <a:moveTo>
                    <a:pt x="13" y="32"/>
                  </a:moveTo>
                  <a:cubicBezTo>
                    <a:pt x="16" y="30"/>
                    <a:pt x="17" y="27"/>
                    <a:pt x="17" y="23"/>
                  </a:cubicBezTo>
                  <a:cubicBezTo>
                    <a:pt x="16" y="26"/>
                    <a:pt x="14" y="29"/>
                    <a:pt x="1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7" name="Group 33">
            <a:extLst>
              <a:ext uri="{FF2B5EF4-FFF2-40B4-BE49-F238E27FC236}">
                <a16:creationId xmlns:a16="http://schemas.microsoft.com/office/drawing/2014/main" id="{7AE8F839-C726-4785-BDB1-C2696E09DC6B}"/>
              </a:ext>
            </a:extLst>
          </p:cNvPr>
          <p:cNvGrpSpPr>
            <a:grpSpLocks noChangeAspect="1"/>
          </p:cNvGrpSpPr>
          <p:nvPr/>
        </p:nvGrpSpPr>
        <p:grpSpPr bwMode="auto">
          <a:xfrm>
            <a:off x="2325906" y="4695160"/>
            <a:ext cx="962905" cy="839052"/>
            <a:chOff x="6122" y="1679"/>
            <a:chExt cx="552" cy="481"/>
          </a:xfrm>
          <a:solidFill>
            <a:srgbClr val="FDBE00"/>
          </a:solidFill>
        </p:grpSpPr>
        <p:sp>
          <p:nvSpPr>
            <p:cNvPr id="28" name="Freeform 34">
              <a:extLst>
                <a:ext uri="{FF2B5EF4-FFF2-40B4-BE49-F238E27FC236}">
                  <a16:creationId xmlns:a16="http://schemas.microsoft.com/office/drawing/2014/main" id="{670E1EE5-55FD-4A98-ABDF-14C6F31576D5}"/>
                </a:ext>
              </a:extLst>
            </p:cNvPr>
            <p:cNvSpPr>
              <a:spLocks noEditPoints="1"/>
            </p:cNvSpPr>
            <p:nvPr/>
          </p:nvSpPr>
          <p:spPr bwMode="auto">
            <a:xfrm>
              <a:off x="6122" y="1679"/>
              <a:ext cx="552" cy="481"/>
            </a:xfrm>
            <a:custGeom>
              <a:avLst/>
              <a:gdLst>
                <a:gd name="T0" fmla="*/ 22 w 268"/>
                <a:gd name="T1" fmla="*/ 19 h 233"/>
                <a:gd name="T2" fmla="*/ 81 w 268"/>
                <a:gd name="T3" fmla="*/ 14 h 233"/>
                <a:gd name="T4" fmla="*/ 166 w 268"/>
                <a:gd name="T5" fmla="*/ 3 h 233"/>
                <a:gd name="T6" fmla="*/ 262 w 268"/>
                <a:gd name="T7" fmla="*/ 6 h 233"/>
                <a:gd name="T8" fmla="*/ 266 w 268"/>
                <a:gd name="T9" fmla="*/ 182 h 233"/>
                <a:gd name="T10" fmla="*/ 124 w 268"/>
                <a:gd name="T11" fmla="*/ 230 h 233"/>
                <a:gd name="T12" fmla="*/ 13 w 268"/>
                <a:gd name="T13" fmla="*/ 226 h 233"/>
                <a:gd name="T14" fmla="*/ 0 w 268"/>
                <a:gd name="T15" fmla="*/ 71 h 233"/>
                <a:gd name="T16" fmla="*/ 16 w 268"/>
                <a:gd name="T17" fmla="*/ 137 h 233"/>
                <a:gd name="T18" fmla="*/ 16 w 268"/>
                <a:gd name="T19" fmla="*/ 142 h 233"/>
                <a:gd name="T20" fmla="*/ 18 w 268"/>
                <a:gd name="T21" fmla="*/ 161 h 233"/>
                <a:gd name="T22" fmla="*/ 20 w 268"/>
                <a:gd name="T23" fmla="*/ 182 h 233"/>
                <a:gd name="T24" fmla="*/ 43 w 268"/>
                <a:gd name="T25" fmla="*/ 165 h 233"/>
                <a:gd name="T26" fmla="*/ 24 w 268"/>
                <a:gd name="T27" fmla="*/ 219 h 233"/>
                <a:gd name="T28" fmla="*/ 59 w 268"/>
                <a:gd name="T29" fmla="*/ 179 h 233"/>
                <a:gd name="T30" fmla="*/ 66 w 268"/>
                <a:gd name="T31" fmla="*/ 191 h 233"/>
                <a:gd name="T32" fmla="*/ 85 w 268"/>
                <a:gd name="T33" fmla="*/ 190 h 233"/>
                <a:gd name="T34" fmla="*/ 86 w 268"/>
                <a:gd name="T35" fmla="*/ 219 h 233"/>
                <a:gd name="T36" fmla="*/ 105 w 268"/>
                <a:gd name="T37" fmla="*/ 219 h 233"/>
                <a:gd name="T38" fmla="*/ 109 w 268"/>
                <a:gd name="T39" fmla="*/ 218 h 233"/>
                <a:gd name="T40" fmla="*/ 136 w 268"/>
                <a:gd name="T41" fmla="*/ 201 h 233"/>
                <a:gd name="T42" fmla="*/ 152 w 268"/>
                <a:gd name="T43" fmla="*/ 195 h 233"/>
                <a:gd name="T44" fmla="*/ 171 w 268"/>
                <a:gd name="T45" fmla="*/ 196 h 233"/>
                <a:gd name="T46" fmla="*/ 179 w 268"/>
                <a:gd name="T47" fmla="*/ 214 h 233"/>
                <a:gd name="T48" fmla="*/ 255 w 268"/>
                <a:gd name="T49" fmla="*/ 199 h 233"/>
                <a:gd name="T50" fmla="*/ 247 w 268"/>
                <a:gd name="T51" fmla="*/ 8 h 233"/>
                <a:gd name="T52" fmla="*/ 200 w 268"/>
                <a:gd name="T53" fmla="*/ 34 h 233"/>
                <a:gd name="T54" fmla="*/ 113 w 268"/>
                <a:gd name="T55" fmla="*/ 11 h 233"/>
                <a:gd name="T56" fmla="*/ 85 w 268"/>
                <a:gd name="T57" fmla="*/ 52 h 233"/>
                <a:gd name="T58" fmla="*/ 10 w 268"/>
                <a:gd name="T59" fmla="*/ 97 h 233"/>
                <a:gd name="T60" fmla="*/ 39 w 268"/>
                <a:gd name="T61" fmla="*/ 224 h 233"/>
                <a:gd name="T62" fmla="*/ 109 w 268"/>
                <a:gd name="T63" fmla="*/ 226 h 233"/>
                <a:gd name="T64" fmla="*/ 114 w 268"/>
                <a:gd name="T65" fmla="*/ 228 h 233"/>
                <a:gd name="T66" fmla="*/ 56 w 268"/>
                <a:gd name="T67" fmla="*/ 52 h 233"/>
                <a:gd name="T68" fmla="*/ 69 w 268"/>
                <a:gd name="T69" fmla="*/ 47 h 233"/>
                <a:gd name="T70" fmla="*/ 25 w 268"/>
                <a:gd name="T71" fmla="*/ 53 h 233"/>
                <a:gd name="T72" fmla="*/ 259 w 268"/>
                <a:gd name="T73" fmla="*/ 115 h 233"/>
                <a:gd name="T74" fmla="*/ 47 w 268"/>
                <a:gd name="T75" fmla="*/ 39 h 233"/>
                <a:gd name="T76" fmla="*/ 54 w 268"/>
                <a:gd name="T77" fmla="*/ 42 h 233"/>
                <a:gd name="T78" fmla="*/ 56 w 268"/>
                <a:gd name="T79" fmla="*/ 204 h 233"/>
                <a:gd name="T80" fmla="*/ 145 w 268"/>
                <a:gd name="T81" fmla="*/ 218 h 233"/>
                <a:gd name="T82" fmla="*/ 199 w 268"/>
                <a:gd name="T83" fmla="*/ 216 h 233"/>
                <a:gd name="T84" fmla="*/ 17 w 268"/>
                <a:gd name="T85" fmla="*/ 157 h 233"/>
                <a:gd name="T86" fmla="*/ 40 w 268"/>
                <a:gd name="T87" fmla="*/ 47 h 233"/>
                <a:gd name="T88" fmla="*/ 6 w 268"/>
                <a:gd name="T89" fmla="*/ 197 h 233"/>
                <a:gd name="T90" fmla="*/ 79 w 268"/>
                <a:gd name="T91" fmla="*/ 21 h 233"/>
                <a:gd name="T92" fmla="*/ 84 w 268"/>
                <a:gd name="T93" fmla="*/ 21 h 233"/>
                <a:gd name="T94" fmla="*/ 259 w 268"/>
                <a:gd name="T95" fmla="*/ 15 h 233"/>
                <a:gd name="T96" fmla="*/ 68 w 268"/>
                <a:gd name="T97" fmla="*/ 43 h 233"/>
                <a:gd name="T98" fmla="*/ 12 w 268"/>
                <a:gd name="T99" fmla="*/ 171 h 233"/>
                <a:gd name="T100" fmla="*/ 42 w 268"/>
                <a:gd name="T101" fmla="*/ 35 h 233"/>
                <a:gd name="T102" fmla="*/ 28 w 268"/>
                <a:gd name="T103" fmla="*/ 49 h 233"/>
                <a:gd name="T104" fmla="*/ 25 w 268"/>
                <a:gd name="T105" fmla="*/ 28 h 233"/>
                <a:gd name="T106" fmla="*/ 110 w 268"/>
                <a:gd name="T107" fmla="*/ 223 h 233"/>
                <a:gd name="T108" fmla="*/ 30 w 268"/>
                <a:gd name="T109" fmla="*/ 36 h 233"/>
                <a:gd name="T110" fmla="*/ 10 w 268"/>
                <a:gd name="T111" fmla="*/ 208 h 233"/>
                <a:gd name="T112" fmla="*/ 16 w 268"/>
                <a:gd name="T113" fmla="*/ 222 h 233"/>
                <a:gd name="T114" fmla="*/ 35 w 268"/>
                <a:gd name="T115" fmla="*/ 230 h 233"/>
                <a:gd name="T116" fmla="*/ 9 w 268"/>
                <a:gd name="T117" fmla="*/ 137 h 233"/>
                <a:gd name="T118" fmla="*/ 16 w 268"/>
                <a:gd name="T119" fmla="*/ 212 h 233"/>
                <a:gd name="T120" fmla="*/ 102 w 268"/>
                <a:gd name="T121" fmla="*/ 13 h 233"/>
                <a:gd name="T122" fmla="*/ 91 w 268"/>
                <a:gd name="T123" fmla="*/ 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8" h="233">
                  <a:moveTo>
                    <a:pt x="8" y="56"/>
                  </a:moveTo>
                  <a:cubicBezTo>
                    <a:pt x="11" y="56"/>
                    <a:pt x="14" y="55"/>
                    <a:pt x="17" y="54"/>
                  </a:cubicBezTo>
                  <a:cubicBezTo>
                    <a:pt x="17" y="53"/>
                    <a:pt x="17" y="52"/>
                    <a:pt x="18" y="51"/>
                  </a:cubicBezTo>
                  <a:cubicBezTo>
                    <a:pt x="19" y="49"/>
                    <a:pt x="18" y="46"/>
                    <a:pt x="18" y="43"/>
                  </a:cubicBezTo>
                  <a:cubicBezTo>
                    <a:pt x="18" y="43"/>
                    <a:pt x="18" y="42"/>
                    <a:pt x="18" y="42"/>
                  </a:cubicBezTo>
                  <a:cubicBezTo>
                    <a:pt x="17" y="42"/>
                    <a:pt x="17" y="41"/>
                    <a:pt x="18" y="40"/>
                  </a:cubicBezTo>
                  <a:cubicBezTo>
                    <a:pt x="19" y="38"/>
                    <a:pt x="18" y="35"/>
                    <a:pt x="18" y="32"/>
                  </a:cubicBezTo>
                  <a:cubicBezTo>
                    <a:pt x="18" y="29"/>
                    <a:pt x="18" y="25"/>
                    <a:pt x="18" y="22"/>
                  </a:cubicBezTo>
                  <a:cubicBezTo>
                    <a:pt x="18" y="20"/>
                    <a:pt x="19" y="19"/>
                    <a:pt x="21" y="19"/>
                  </a:cubicBezTo>
                  <a:cubicBezTo>
                    <a:pt x="21" y="19"/>
                    <a:pt x="21" y="19"/>
                    <a:pt x="22" y="19"/>
                  </a:cubicBezTo>
                  <a:cubicBezTo>
                    <a:pt x="23" y="19"/>
                    <a:pt x="24" y="18"/>
                    <a:pt x="25" y="18"/>
                  </a:cubicBezTo>
                  <a:cubicBezTo>
                    <a:pt x="26" y="17"/>
                    <a:pt x="27" y="17"/>
                    <a:pt x="28" y="17"/>
                  </a:cubicBezTo>
                  <a:cubicBezTo>
                    <a:pt x="31" y="17"/>
                    <a:pt x="34" y="17"/>
                    <a:pt x="37" y="17"/>
                  </a:cubicBezTo>
                  <a:cubicBezTo>
                    <a:pt x="39" y="18"/>
                    <a:pt x="40" y="18"/>
                    <a:pt x="41" y="18"/>
                  </a:cubicBezTo>
                  <a:cubicBezTo>
                    <a:pt x="45" y="18"/>
                    <a:pt x="50" y="18"/>
                    <a:pt x="54" y="17"/>
                  </a:cubicBezTo>
                  <a:cubicBezTo>
                    <a:pt x="54" y="17"/>
                    <a:pt x="55" y="17"/>
                    <a:pt x="55" y="17"/>
                  </a:cubicBezTo>
                  <a:cubicBezTo>
                    <a:pt x="55" y="17"/>
                    <a:pt x="55" y="17"/>
                    <a:pt x="55" y="17"/>
                  </a:cubicBezTo>
                  <a:cubicBezTo>
                    <a:pt x="57" y="15"/>
                    <a:pt x="57" y="15"/>
                    <a:pt x="58" y="17"/>
                  </a:cubicBezTo>
                  <a:cubicBezTo>
                    <a:pt x="60" y="17"/>
                    <a:pt x="61" y="17"/>
                    <a:pt x="62" y="16"/>
                  </a:cubicBezTo>
                  <a:cubicBezTo>
                    <a:pt x="68" y="16"/>
                    <a:pt x="75" y="15"/>
                    <a:pt x="81" y="14"/>
                  </a:cubicBezTo>
                  <a:cubicBezTo>
                    <a:pt x="84" y="14"/>
                    <a:pt x="87" y="14"/>
                    <a:pt x="90" y="14"/>
                  </a:cubicBezTo>
                  <a:cubicBezTo>
                    <a:pt x="91" y="14"/>
                    <a:pt x="92" y="14"/>
                    <a:pt x="93" y="14"/>
                  </a:cubicBezTo>
                  <a:cubicBezTo>
                    <a:pt x="94" y="13"/>
                    <a:pt x="94" y="13"/>
                    <a:pt x="95" y="12"/>
                  </a:cubicBezTo>
                  <a:cubicBezTo>
                    <a:pt x="95" y="10"/>
                    <a:pt x="96" y="9"/>
                    <a:pt x="96" y="7"/>
                  </a:cubicBezTo>
                  <a:cubicBezTo>
                    <a:pt x="96" y="6"/>
                    <a:pt x="97" y="5"/>
                    <a:pt x="98" y="5"/>
                  </a:cubicBezTo>
                  <a:cubicBezTo>
                    <a:pt x="99" y="5"/>
                    <a:pt x="100" y="5"/>
                    <a:pt x="101" y="5"/>
                  </a:cubicBezTo>
                  <a:cubicBezTo>
                    <a:pt x="103" y="6"/>
                    <a:pt x="105" y="5"/>
                    <a:pt x="107" y="5"/>
                  </a:cubicBezTo>
                  <a:cubicBezTo>
                    <a:pt x="113" y="5"/>
                    <a:pt x="119" y="5"/>
                    <a:pt x="125" y="5"/>
                  </a:cubicBezTo>
                  <a:cubicBezTo>
                    <a:pt x="132" y="5"/>
                    <a:pt x="139" y="4"/>
                    <a:pt x="145" y="4"/>
                  </a:cubicBezTo>
                  <a:cubicBezTo>
                    <a:pt x="152" y="4"/>
                    <a:pt x="159" y="3"/>
                    <a:pt x="166" y="3"/>
                  </a:cubicBezTo>
                  <a:cubicBezTo>
                    <a:pt x="173" y="3"/>
                    <a:pt x="180" y="3"/>
                    <a:pt x="187" y="2"/>
                  </a:cubicBezTo>
                  <a:cubicBezTo>
                    <a:pt x="191" y="2"/>
                    <a:pt x="194" y="2"/>
                    <a:pt x="197" y="1"/>
                  </a:cubicBezTo>
                  <a:cubicBezTo>
                    <a:pt x="207" y="0"/>
                    <a:pt x="218" y="0"/>
                    <a:pt x="228" y="0"/>
                  </a:cubicBezTo>
                  <a:cubicBezTo>
                    <a:pt x="232" y="0"/>
                    <a:pt x="236" y="1"/>
                    <a:pt x="241" y="1"/>
                  </a:cubicBezTo>
                  <a:cubicBezTo>
                    <a:pt x="243" y="1"/>
                    <a:pt x="245" y="0"/>
                    <a:pt x="248" y="0"/>
                  </a:cubicBezTo>
                  <a:cubicBezTo>
                    <a:pt x="251" y="0"/>
                    <a:pt x="253" y="0"/>
                    <a:pt x="256" y="0"/>
                  </a:cubicBezTo>
                  <a:cubicBezTo>
                    <a:pt x="257" y="0"/>
                    <a:pt x="259" y="1"/>
                    <a:pt x="260" y="1"/>
                  </a:cubicBezTo>
                  <a:cubicBezTo>
                    <a:pt x="260" y="2"/>
                    <a:pt x="260" y="2"/>
                    <a:pt x="261" y="2"/>
                  </a:cubicBezTo>
                  <a:cubicBezTo>
                    <a:pt x="261" y="2"/>
                    <a:pt x="261" y="3"/>
                    <a:pt x="261" y="3"/>
                  </a:cubicBezTo>
                  <a:cubicBezTo>
                    <a:pt x="262" y="4"/>
                    <a:pt x="262" y="5"/>
                    <a:pt x="262" y="6"/>
                  </a:cubicBezTo>
                  <a:cubicBezTo>
                    <a:pt x="262" y="6"/>
                    <a:pt x="263" y="7"/>
                    <a:pt x="263" y="7"/>
                  </a:cubicBezTo>
                  <a:cubicBezTo>
                    <a:pt x="265" y="10"/>
                    <a:pt x="265" y="12"/>
                    <a:pt x="265" y="15"/>
                  </a:cubicBezTo>
                  <a:cubicBezTo>
                    <a:pt x="265" y="18"/>
                    <a:pt x="265" y="22"/>
                    <a:pt x="265" y="26"/>
                  </a:cubicBezTo>
                  <a:cubicBezTo>
                    <a:pt x="264" y="29"/>
                    <a:pt x="264" y="33"/>
                    <a:pt x="264" y="37"/>
                  </a:cubicBezTo>
                  <a:cubicBezTo>
                    <a:pt x="264" y="47"/>
                    <a:pt x="264" y="58"/>
                    <a:pt x="264" y="69"/>
                  </a:cubicBezTo>
                  <a:cubicBezTo>
                    <a:pt x="264" y="92"/>
                    <a:pt x="264" y="116"/>
                    <a:pt x="264" y="139"/>
                  </a:cubicBezTo>
                  <a:cubicBezTo>
                    <a:pt x="264" y="143"/>
                    <a:pt x="264" y="147"/>
                    <a:pt x="264" y="151"/>
                  </a:cubicBezTo>
                  <a:cubicBezTo>
                    <a:pt x="265" y="158"/>
                    <a:pt x="266" y="164"/>
                    <a:pt x="266" y="170"/>
                  </a:cubicBezTo>
                  <a:cubicBezTo>
                    <a:pt x="266" y="173"/>
                    <a:pt x="266" y="176"/>
                    <a:pt x="266" y="179"/>
                  </a:cubicBezTo>
                  <a:cubicBezTo>
                    <a:pt x="266" y="180"/>
                    <a:pt x="266" y="181"/>
                    <a:pt x="266" y="182"/>
                  </a:cubicBezTo>
                  <a:cubicBezTo>
                    <a:pt x="268" y="189"/>
                    <a:pt x="268" y="196"/>
                    <a:pt x="268" y="202"/>
                  </a:cubicBezTo>
                  <a:cubicBezTo>
                    <a:pt x="268" y="208"/>
                    <a:pt x="265" y="212"/>
                    <a:pt x="260" y="214"/>
                  </a:cubicBezTo>
                  <a:cubicBezTo>
                    <a:pt x="257" y="216"/>
                    <a:pt x="254" y="216"/>
                    <a:pt x="251" y="217"/>
                  </a:cubicBezTo>
                  <a:cubicBezTo>
                    <a:pt x="245" y="218"/>
                    <a:pt x="238" y="219"/>
                    <a:pt x="232" y="220"/>
                  </a:cubicBezTo>
                  <a:cubicBezTo>
                    <a:pt x="225" y="221"/>
                    <a:pt x="218" y="222"/>
                    <a:pt x="211" y="223"/>
                  </a:cubicBezTo>
                  <a:cubicBezTo>
                    <a:pt x="204" y="223"/>
                    <a:pt x="198" y="224"/>
                    <a:pt x="192" y="225"/>
                  </a:cubicBezTo>
                  <a:cubicBezTo>
                    <a:pt x="187" y="225"/>
                    <a:pt x="181" y="226"/>
                    <a:pt x="176" y="227"/>
                  </a:cubicBezTo>
                  <a:cubicBezTo>
                    <a:pt x="169" y="227"/>
                    <a:pt x="163" y="228"/>
                    <a:pt x="156" y="228"/>
                  </a:cubicBezTo>
                  <a:cubicBezTo>
                    <a:pt x="150" y="229"/>
                    <a:pt x="143" y="229"/>
                    <a:pt x="136" y="230"/>
                  </a:cubicBezTo>
                  <a:cubicBezTo>
                    <a:pt x="132" y="230"/>
                    <a:pt x="128" y="230"/>
                    <a:pt x="124" y="230"/>
                  </a:cubicBezTo>
                  <a:cubicBezTo>
                    <a:pt x="114" y="231"/>
                    <a:pt x="105" y="231"/>
                    <a:pt x="95" y="232"/>
                  </a:cubicBezTo>
                  <a:cubicBezTo>
                    <a:pt x="80" y="233"/>
                    <a:pt x="65" y="233"/>
                    <a:pt x="51" y="233"/>
                  </a:cubicBezTo>
                  <a:cubicBezTo>
                    <a:pt x="45" y="233"/>
                    <a:pt x="39" y="233"/>
                    <a:pt x="33" y="233"/>
                  </a:cubicBezTo>
                  <a:cubicBezTo>
                    <a:pt x="31" y="232"/>
                    <a:pt x="28" y="232"/>
                    <a:pt x="25" y="232"/>
                  </a:cubicBezTo>
                  <a:cubicBezTo>
                    <a:pt x="23" y="231"/>
                    <a:pt x="21" y="230"/>
                    <a:pt x="20" y="228"/>
                  </a:cubicBezTo>
                  <a:cubicBezTo>
                    <a:pt x="20" y="227"/>
                    <a:pt x="20" y="227"/>
                    <a:pt x="19" y="227"/>
                  </a:cubicBezTo>
                  <a:cubicBezTo>
                    <a:pt x="18" y="226"/>
                    <a:pt x="17" y="226"/>
                    <a:pt x="16" y="225"/>
                  </a:cubicBezTo>
                  <a:cubicBezTo>
                    <a:pt x="16" y="225"/>
                    <a:pt x="16" y="226"/>
                    <a:pt x="16" y="226"/>
                  </a:cubicBezTo>
                  <a:cubicBezTo>
                    <a:pt x="16" y="227"/>
                    <a:pt x="15" y="227"/>
                    <a:pt x="14" y="227"/>
                  </a:cubicBezTo>
                  <a:cubicBezTo>
                    <a:pt x="14" y="227"/>
                    <a:pt x="13" y="226"/>
                    <a:pt x="13" y="226"/>
                  </a:cubicBezTo>
                  <a:cubicBezTo>
                    <a:pt x="13" y="225"/>
                    <a:pt x="13" y="224"/>
                    <a:pt x="13" y="224"/>
                  </a:cubicBezTo>
                  <a:cubicBezTo>
                    <a:pt x="12" y="223"/>
                    <a:pt x="12" y="222"/>
                    <a:pt x="11" y="221"/>
                  </a:cubicBezTo>
                  <a:cubicBezTo>
                    <a:pt x="9" y="218"/>
                    <a:pt x="7" y="215"/>
                    <a:pt x="7" y="211"/>
                  </a:cubicBezTo>
                  <a:cubicBezTo>
                    <a:pt x="7" y="208"/>
                    <a:pt x="6" y="206"/>
                    <a:pt x="5" y="203"/>
                  </a:cubicBezTo>
                  <a:cubicBezTo>
                    <a:pt x="3" y="198"/>
                    <a:pt x="2" y="192"/>
                    <a:pt x="2" y="187"/>
                  </a:cubicBezTo>
                  <a:cubicBezTo>
                    <a:pt x="2" y="178"/>
                    <a:pt x="1" y="170"/>
                    <a:pt x="1" y="161"/>
                  </a:cubicBezTo>
                  <a:cubicBezTo>
                    <a:pt x="1" y="159"/>
                    <a:pt x="1" y="158"/>
                    <a:pt x="1" y="156"/>
                  </a:cubicBezTo>
                  <a:cubicBezTo>
                    <a:pt x="1" y="131"/>
                    <a:pt x="1" y="106"/>
                    <a:pt x="1" y="81"/>
                  </a:cubicBezTo>
                  <a:cubicBezTo>
                    <a:pt x="1" y="79"/>
                    <a:pt x="1" y="76"/>
                    <a:pt x="1" y="74"/>
                  </a:cubicBezTo>
                  <a:cubicBezTo>
                    <a:pt x="1" y="73"/>
                    <a:pt x="1" y="72"/>
                    <a:pt x="0" y="71"/>
                  </a:cubicBezTo>
                  <a:cubicBezTo>
                    <a:pt x="0" y="71"/>
                    <a:pt x="0" y="70"/>
                    <a:pt x="1" y="69"/>
                  </a:cubicBezTo>
                  <a:cubicBezTo>
                    <a:pt x="1" y="69"/>
                    <a:pt x="1" y="68"/>
                    <a:pt x="1" y="68"/>
                  </a:cubicBezTo>
                  <a:cubicBezTo>
                    <a:pt x="2" y="65"/>
                    <a:pt x="2" y="63"/>
                    <a:pt x="2" y="60"/>
                  </a:cubicBezTo>
                  <a:cubicBezTo>
                    <a:pt x="2" y="60"/>
                    <a:pt x="2" y="59"/>
                    <a:pt x="2" y="59"/>
                  </a:cubicBezTo>
                  <a:cubicBezTo>
                    <a:pt x="2" y="58"/>
                    <a:pt x="3" y="57"/>
                    <a:pt x="4" y="56"/>
                  </a:cubicBezTo>
                  <a:cubicBezTo>
                    <a:pt x="4" y="55"/>
                    <a:pt x="5" y="55"/>
                    <a:pt x="5" y="55"/>
                  </a:cubicBezTo>
                  <a:cubicBezTo>
                    <a:pt x="6" y="55"/>
                    <a:pt x="7" y="56"/>
                    <a:pt x="8" y="56"/>
                  </a:cubicBezTo>
                  <a:close/>
                  <a:moveTo>
                    <a:pt x="15" y="138"/>
                  </a:moveTo>
                  <a:cubicBezTo>
                    <a:pt x="15" y="138"/>
                    <a:pt x="15" y="138"/>
                    <a:pt x="15" y="138"/>
                  </a:cubicBezTo>
                  <a:cubicBezTo>
                    <a:pt x="15" y="137"/>
                    <a:pt x="15" y="137"/>
                    <a:pt x="16" y="137"/>
                  </a:cubicBezTo>
                  <a:cubicBezTo>
                    <a:pt x="18" y="133"/>
                    <a:pt x="20" y="129"/>
                    <a:pt x="22" y="125"/>
                  </a:cubicBezTo>
                  <a:cubicBezTo>
                    <a:pt x="24" y="120"/>
                    <a:pt x="27" y="116"/>
                    <a:pt x="30" y="111"/>
                  </a:cubicBezTo>
                  <a:cubicBezTo>
                    <a:pt x="31" y="110"/>
                    <a:pt x="31" y="110"/>
                    <a:pt x="31" y="109"/>
                  </a:cubicBezTo>
                  <a:cubicBezTo>
                    <a:pt x="32" y="108"/>
                    <a:pt x="32" y="108"/>
                    <a:pt x="34" y="108"/>
                  </a:cubicBezTo>
                  <a:cubicBezTo>
                    <a:pt x="35" y="108"/>
                    <a:pt x="36" y="109"/>
                    <a:pt x="36" y="110"/>
                  </a:cubicBezTo>
                  <a:cubicBezTo>
                    <a:pt x="36" y="111"/>
                    <a:pt x="36" y="112"/>
                    <a:pt x="35" y="113"/>
                  </a:cubicBezTo>
                  <a:cubicBezTo>
                    <a:pt x="32" y="115"/>
                    <a:pt x="29" y="118"/>
                    <a:pt x="27" y="122"/>
                  </a:cubicBezTo>
                  <a:cubicBezTo>
                    <a:pt x="23" y="127"/>
                    <a:pt x="20" y="133"/>
                    <a:pt x="18" y="138"/>
                  </a:cubicBezTo>
                  <a:cubicBezTo>
                    <a:pt x="17" y="139"/>
                    <a:pt x="17" y="140"/>
                    <a:pt x="16" y="141"/>
                  </a:cubicBezTo>
                  <a:cubicBezTo>
                    <a:pt x="16" y="142"/>
                    <a:pt x="16" y="142"/>
                    <a:pt x="16" y="142"/>
                  </a:cubicBezTo>
                  <a:cubicBezTo>
                    <a:pt x="17" y="142"/>
                    <a:pt x="17" y="142"/>
                    <a:pt x="18" y="141"/>
                  </a:cubicBezTo>
                  <a:cubicBezTo>
                    <a:pt x="19" y="140"/>
                    <a:pt x="21" y="139"/>
                    <a:pt x="23" y="138"/>
                  </a:cubicBezTo>
                  <a:cubicBezTo>
                    <a:pt x="26" y="136"/>
                    <a:pt x="28" y="133"/>
                    <a:pt x="31" y="131"/>
                  </a:cubicBezTo>
                  <a:cubicBezTo>
                    <a:pt x="32" y="131"/>
                    <a:pt x="32" y="131"/>
                    <a:pt x="33" y="130"/>
                  </a:cubicBezTo>
                  <a:cubicBezTo>
                    <a:pt x="34" y="130"/>
                    <a:pt x="34" y="130"/>
                    <a:pt x="35" y="131"/>
                  </a:cubicBezTo>
                  <a:cubicBezTo>
                    <a:pt x="35" y="131"/>
                    <a:pt x="35" y="132"/>
                    <a:pt x="35" y="132"/>
                  </a:cubicBezTo>
                  <a:cubicBezTo>
                    <a:pt x="35" y="133"/>
                    <a:pt x="35" y="134"/>
                    <a:pt x="34" y="134"/>
                  </a:cubicBezTo>
                  <a:cubicBezTo>
                    <a:pt x="33" y="137"/>
                    <a:pt x="31" y="139"/>
                    <a:pt x="29" y="142"/>
                  </a:cubicBezTo>
                  <a:cubicBezTo>
                    <a:pt x="26" y="147"/>
                    <a:pt x="22" y="152"/>
                    <a:pt x="19" y="158"/>
                  </a:cubicBezTo>
                  <a:cubicBezTo>
                    <a:pt x="19" y="159"/>
                    <a:pt x="18" y="160"/>
                    <a:pt x="18" y="161"/>
                  </a:cubicBezTo>
                  <a:cubicBezTo>
                    <a:pt x="18" y="162"/>
                    <a:pt x="18" y="162"/>
                    <a:pt x="18" y="163"/>
                  </a:cubicBezTo>
                  <a:cubicBezTo>
                    <a:pt x="19" y="163"/>
                    <a:pt x="19" y="162"/>
                    <a:pt x="19" y="162"/>
                  </a:cubicBezTo>
                  <a:cubicBezTo>
                    <a:pt x="24" y="158"/>
                    <a:pt x="28" y="155"/>
                    <a:pt x="32" y="151"/>
                  </a:cubicBezTo>
                  <a:cubicBezTo>
                    <a:pt x="33" y="150"/>
                    <a:pt x="34" y="149"/>
                    <a:pt x="35" y="149"/>
                  </a:cubicBezTo>
                  <a:cubicBezTo>
                    <a:pt x="36" y="148"/>
                    <a:pt x="36" y="148"/>
                    <a:pt x="37" y="148"/>
                  </a:cubicBezTo>
                  <a:cubicBezTo>
                    <a:pt x="38" y="148"/>
                    <a:pt x="39" y="149"/>
                    <a:pt x="39" y="150"/>
                  </a:cubicBezTo>
                  <a:cubicBezTo>
                    <a:pt x="39" y="150"/>
                    <a:pt x="39" y="150"/>
                    <a:pt x="39" y="151"/>
                  </a:cubicBezTo>
                  <a:cubicBezTo>
                    <a:pt x="38" y="152"/>
                    <a:pt x="37" y="153"/>
                    <a:pt x="37" y="155"/>
                  </a:cubicBezTo>
                  <a:cubicBezTo>
                    <a:pt x="34" y="158"/>
                    <a:pt x="32" y="161"/>
                    <a:pt x="30" y="165"/>
                  </a:cubicBezTo>
                  <a:cubicBezTo>
                    <a:pt x="27" y="170"/>
                    <a:pt x="23" y="176"/>
                    <a:pt x="20" y="182"/>
                  </a:cubicBezTo>
                  <a:cubicBezTo>
                    <a:pt x="20" y="183"/>
                    <a:pt x="20" y="184"/>
                    <a:pt x="20" y="186"/>
                  </a:cubicBezTo>
                  <a:cubicBezTo>
                    <a:pt x="20" y="186"/>
                    <a:pt x="20" y="186"/>
                    <a:pt x="20" y="186"/>
                  </a:cubicBezTo>
                  <a:cubicBezTo>
                    <a:pt x="22" y="187"/>
                    <a:pt x="22" y="189"/>
                    <a:pt x="21" y="190"/>
                  </a:cubicBezTo>
                  <a:cubicBezTo>
                    <a:pt x="20" y="191"/>
                    <a:pt x="20" y="191"/>
                    <a:pt x="20" y="192"/>
                  </a:cubicBezTo>
                  <a:cubicBezTo>
                    <a:pt x="20" y="194"/>
                    <a:pt x="20" y="197"/>
                    <a:pt x="20" y="199"/>
                  </a:cubicBezTo>
                  <a:cubicBezTo>
                    <a:pt x="20" y="199"/>
                    <a:pt x="20" y="200"/>
                    <a:pt x="20" y="200"/>
                  </a:cubicBezTo>
                  <a:cubicBezTo>
                    <a:pt x="21" y="200"/>
                    <a:pt x="21" y="200"/>
                    <a:pt x="21" y="200"/>
                  </a:cubicBezTo>
                  <a:cubicBezTo>
                    <a:pt x="21" y="200"/>
                    <a:pt x="21" y="199"/>
                    <a:pt x="21" y="199"/>
                  </a:cubicBezTo>
                  <a:cubicBezTo>
                    <a:pt x="27" y="190"/>
                    <a:pt x="33" y="181"/>
                    <a:pt x="39" y="172"/>
                  </a:cubicBezTo>
                  <a:cubicBezTo>
                    <a:pt x="41" y="170"/>
                    <a:pt x="42" y="167"/>
                    <a:pt x="43" y="165"/>
                  </a:cubicBezTo>
                  <a:cubicBezTo>
                    <a:pt x="44" y="164"/>
                    <a:pt x="44" y="164"/>
                    <a:pt x="45" y="164"/>
                  </a:cubicBezTo>
                  <a:cubicBezTo>
                    <a:pt x="46" y="164"/>
                    <a:pt x="47" y="164"/>
                    <a:pt x="47" y="165"/>
                  </a:cubicBezTo>
                  <a:cubicBezTo>
                    <a:pt x="47" y="166"/>
                    <a:pt x="47" y="166"/>
                    <a:pt x="46" y="167"/>
                  </a:cubicBezTo>
                  <a:cubicBezTo>
                    <a:pt x="44" y="169"/>
                    <a:pt x="42" y="171"/>
                    <a:pt x="41" y="173"/>
                  </a:cubicBezTo>
                  <a:cubicBezTo>
                    <a:pt x="36" y="179"/>
                    <a:pt x="32" y="185"/>
                    <a:pt x="28" y="191"/>
                  </a:cubicBezTo>
                  <a:cubicBezTo>
                    <a:pt x="25" y="196"/>
                    <a:pt x="23" y="200"/>
                    <a:pt x="21" y="205"/>
                  </a:cubicBezTo>
                  <a:cubicBezTo>
                    <a:pt x="21" y="206"/>
                    <a:pt x="21" y="206"/>
                    <a:pt x="21" y="207"/>
                  </a:cubicBezTo>
                  <a:cubicBezTo>
                    <a:pt x="21" y="210"/>
                    <a:pt x="21" y="213"/>
                    <a:pt x="21" y="216"/>
                  </a:cubicBezTo>
                  <a:cubicBezTo>
                    <a:pt x="21" y="217"/>
                    <a:pt x="21" y="218"/>
                    <a:pt x="23" y="218"/>
                  </a:cubicBezTo>
                  <a:cubicBezTo>
                    <a:pt x="23" y="218"/>
                    <a:pt x="24" y="219"/>
                    <a:pt x="24" y="219"/>
                  </a:cubicBezTo>
                  <a:cubicBezTo>
                    <a:pt x="24" y="219"/>
                    <a:pt x="24" y="219"/>
                    <a:pt x="25" y="219"/>
                  </a:cubicBezTo>
                  <a:cubicBezTo>
                    <a:pt x="26" y="218"/>
                    <a:pt x="27" y="218"/>
                    <a:pt x="28" y="219"/>
                  </a:cubicBezTo>
                  <a:cubicBezTo>
                    <a:pt x="29" y="219"/>
                    <a:pt x="29" y="219"/>
                    <a:pt x="30" y="219"/>
                  </a:cubicBezTo>
                  <a:cubicBezTo>
                    <a:pt x="31" y="216"/>
                    <a:pt x="32" y="213"/>
                    <a:pt x="33" y="210"/>
                  </a:cubicBezTo>
                  <a:cubicBezTo>
                    <a:pt x="39" y="200"/>
                    <a:pt x="45" y="191"/>
                    <a:pt x="52" y="182"/>
                  </a:cubicBezTo>
                  <a:cubicBezTo>
                    <a:pt x="53" y="181"/>
                    <a:pt x="54" y="179"/>
                    <a:pt x="56" y="178"/>
                  </a:cubicBezTo>
                  <a:cubicBezTo>
                    <a:pt x="56" y="177"/>
                    <a:pt x="56" y="177"/>
                    <a:pt x="56" y="176"/>
                  </a:cubicBezTo>
                  <a:cubicBezTo>
                    <a:pt x="55" y="174"/>
                    <a:pt x="57" y="173"/>
                    <a:pt x="59" y="173"/>
                  </a:cubicBezTo>
                  <a:cubicBezTo>
                    <a:pt x="61" y="173"/>
                    <a:pt x="62" y="175"/>
                    <a:pt x="61" y="177"/>
                  </a:cubicBezTo>
                  <a:cubicBezTo>
                    <a:pt x="60" y="177"/>
                    <a:pt x="60" y="178"/>
                    <a:pt x="59" y="179"/>
                  </a:cubicBezTo>
                  <a:cubicBezTo>
                    <a:pt x="58" y="180"/>
                    <a:pt x="56" y="182"/>
                    <a:pt x="55" y="184"/>
                  </a:cubicBezTo>
                  <a:cubicBezTo>
                    <a:pt x="49" y="190"/>
                    <a:pt x="44" y="197"/>
                    <a:pt x="40" y="204"/>
                  </a:cubicBezTo>
                  <a:cubicBezTo>
                    <a:pt x="37" y="208"/>
                    <a:pt x="35" y="212"/>
                    <a:pt x="33" y="217"/>
                  </a:cubicBezTo>
                  <a:cubicBezTo>
                    <a:pt x="33" y="217"/>
                    <a:pt x="33" y="218"/>
                    <a:pt x="33" y="218"/>
                  </a:cubicBezTo>
                  <a:cubicBezTo>
                    <a:pt x="33" y="218"/>
                    <a:pt x="33" y="218"/>
                    <a:pt x="33" y="218"/>
                  </a:cubicBezTo>
                  <a:cubicBezTo>
                    <a:pt x="34" y="218"/>
                    <a:pt x="35" y="217"/>
                    <a:pt x="35" y="216"/>
                  </a:cubicBezTo>
                  <a:cubicBezTo>
                    <a:pt x="40" y="212"/>
                    <a:pt x="44" y="208"/>
                    <a:pt x="49" y="204"/>
                  </a:cubicBezTo>
                  <a:cubicBezTo>
                    <a:pt x="53" y="200"/>
                    <a:pt x="58" y="196"/>
                    <a:pt x="62" y="192"/>
                  </a:cubicBezTo>
                  <a:cubicBezTo>
                    <a:pt x="63" y="192"/>
                    <a:pt x="64" y="192"/>
                    <a:pt x="64" y="191"/>
                  </a:cubicBezTo>
                  <a:cubicBezTo>
                    <a:pt x="65" y="191"/>
                    <a:pt x="65" y="191"/>
                    <a:pt x="66" y="191"/>
                  </a:cubicBezTo>
                  <a:cubicBezTo>
                    <a:pt x="66" y="192"/>
                    <a:pt x="67" y="193"/>
                    <a:pt x="66" y="193"/>
                  </a:cubicBezTo>
                  <a:cubicBezTo>
                    <a:pt x="66" y="194"/>
                    <a:pt x="66" y="194"/>
                    <a:pt x="66" y="195"/>
                  </a:cubicBezTo>
                  <a:cubicBezTo>
                    <a:pt x="64" y="198"/>
                    <a:pt x="62" y="200"/>
                    <a:pt x="60" y="203"/>
                  </a:cubicBezTo>
                  <a:cubicBezTo>
                    <a:pt x="57" y="208"/>
                    <a:pt x="55" y="212"/>
                    <a:pt x="53" y="217"/>
                  </a:cubicBezTo>
                  <a:cubicBezTo>
                    <a:pt x="52" y="218"/>
                    <a:pt x="52" y="219"/>
                    <a:pt x="52" y="219"/>
                  </a:cubicBezTo>
                  <a:cubicBezTo>
                    <a:pt x="57" y="219"/>
                    <a:pt x="62" y="219"/>
                    <a:pt x="66" y="219"/>
                  </a:cubicBezTo>
                  <a:cubicBezTo>
                    <a:pt x="68" y="217"/>
                    <a:pt x="69" y="216"/>
                    <a:pt x="69" y="214"/>
                  </a:cubicBezTo>
                  <a:cubicBezTo>
                    <a:pt x="72" y="209"/>
                    <a:pt x="75" y="204"/>
                    <a:pt x="79" y="200"/>
                  </a:cubicBezTo>
                  <a:cubicBezTo>
                    <a:pt x="80" y="198"/>
                    <a:pt x="82" y="196"/>
                    <a:pt x="83" y="195"/>
                  </a:cubicBezTo>
                  <a:cubicBezTo>
                    <a:pt x="84" y="193"/>
                    <a:pt x="85" y="192"/>
                    <a:pt x="85" y="190"/>
                  </a:cubicBezTo>
                  <a:cubicBezTo>
                    <a:pt x="85" y="189"/>
                    <a:pt x="86" y="188"/>
                    <a:pt x="87" y="189"/>
                  </a:cubicBezTo>
                  <a:cubicBezTo>
                    <a:pt x="88" y="189"/>
                    <a:pt x="89" y="190"/>
                    <a:pt x="89" y="190"/>
                  </a:cubicBezTo>
                  <a:cubicBezTo>
                    <a:pt x="89" y="191"/>
                    <a:pt x="89" y="192"/>
                    <a:pt x="88" y="192"/>
                  </a:cubicBezTo>
                  <a:cubicBezTo>
                    <a:pt x="88" y="192"/>
                    <a:pt x="88" y="193"/>
                    <a:pt x="88" y="193"/>
                  </a:cubicBezTo>
                  <a:cubicBezTo>
                    <a:pt x="85" y="195"/>
                    <a:pt x="83" y="198"/>
                    <a:pt x="81" y="201"/>
                  </a:cubicBezTo>
                  <a:cubicBezTo>
                    <a:pt x="77" y="205"/>
                    <a:pt x="75" y="209"/>
                    <a:pt x="72" y="214"/>
                  </a:cubicBezTo>
                  <a:cubicBezTo>
                    <a:pt x="71" y="215"/>
                    <a:pt x="71" y="216"/>
                    <a:pt x="70" y="218"/>
                  </a:cubicBezTo>
                  <a:cubicBezTo>
                    <a:pt x="71" y="219"/>
                    <a:pt x="72" y="219"/>
                    <a:pt x="73" y="219"/>
                  </a:cubicBezTo>
                  <a:cubicBezTo>
                    <a:pt x="77" y="219"/>
                    <a:pt x="80" y="219"/>
                    <a:pt x="84" y="219"/>
                  </a:cubicBezTo>
                  <a:cubicBezTo>
                    <a:pt x="84" y="219"/>
                    <a:pt x="85" y="219"/>
                    <a:pt x="86" y="219"/>
                  </a:cubicBezTo>
                  <a:cubicBezTo>
                    <a:pt x="90" y="212"/>
                    <a:pt x="95" y="205"/>
                    <a:pt x="99" y="198"/>
                  </a:cubicBezTo>
                  <a:cubicBezTo>
                    <a:pt x="99" y="197"/>
                    <a:pt x="99" y="197"/>
                    <a:pt x="99" y="197"/>
                  </a:cubicBezTo>
                  <a:cubicBezTo>
                    <a:pt x="98" y="196"/>
                    <a:pt x="98" y="195"/>
                    <a:pt x="99" y="195"/>
                  </a:cubicBezTo>
                  <a:cubicBezTo>
                    <a:pt x="99" y="194"/>
                    <a:pt x="100" y="194"/>
                    <a:pt x="101" y="194"/>
                  </a:cubicBezTo>
                  <a:cubicBezTo>
                    <a:pt x="102" y="194"/>
                    <a:pt x="103" y="195"/>
                    <a:pt x="102" y="196"/>
                  </a:cubicBezTo>
                  <a:cubicBezTo>
                    <a:pt x="101" y="198"/>
                    <a:pt x="100" y="200"/>
                    <a:pt x="99" y="201"/>
                  </a:cubicBezTo>
                  <a:cubicBezTo>
                    <a:pt x="97" y="205"/>
                    <a:pt x="94" y="210"/>
                    <a:pt x="91" y="214"/>
                  </a:cubicBezTo>
                  <a:cubicBezTo>
                    <a:pt x="91" y="215"/>
                    <a:pt x="90" y="217"/>
                    <a:pt x="89" y="218"/>
                  </a:cubicBezTo>
                  <a:cubicBezTo>
                    <a:pt x="89" y="218"/>
                    <a:pt x="89" y="219"/>
                    <a:pt x="89" y="219"/>
                  </a:cubicBezTo>
                  <a:cubicBezTo>
                    <a:pt x="94" y="219"/>
                    <a:pt x="100" y="220"/>
                    <a:pt x="105" y="219"/>
                  </a:cubicBezTo>
                  <a:cubicBezTo>
                    <a:pt x="105" y="218"/>
                    <a:pt x="106" y="218"/>
                    <a:pt x="106" y="217"/>
                  </a:cubicBezTo>
                  <a:cubicBezTo>
                    <a:pt x="107" y="215"/>
                    <a:pt x="108" y="213"/>
                    <a:pt x="109" y="211"/>
                  </a:cubicBezTo>
                  <a:cubicBezTo>
                    <a:pt x="112" y="207"/>
                    <a:pt x="114" y="203"/>
                    <a:pt x="117" y="200"/>
                  </a:cubicBezTo>
                  <a:cubicBezTo>
                    <a:pt x="117" y="199"/>
                    <a:pt x="118" y="198"/>
                    <a:pt x="118" y="197"/>
                  </a:cubicBezTo>
                  <a:cubicBezTo>
                    <a:pt x="118" y="197"/>
                    <a:pt x="118" y="196"/>
                    <a:pt x="119" y="196"/>
                  </a:cubicBezTo>
                  <a:cubicBezTo>
                    <a:pt x="120" y="196"/>
                    <a:pt x="121" y="197"/>
                    <a:pt x="121" y="198"/>
                  </a:cubicBezTo>
                  <a:cubicBezTo>
                    <a:pt x="121" y="199"/>
                    <a:pt x="121" y="199"/>
                    <a:pt x="120" y="200"/>
                  </a:cubicBezTo>
                  <a:cubicBezTo>
                    <a:pt x="119" y="200"/>
                    <a:pt x="118" y="201"/>
                    <a:pt x="117" y="202"/>
                  </a:cubicBezTo>
                  <a:cubicBezTo>
                    <a:pt x="115" y="205"/>
                    <a:pt x="113" y="209"/>
                    <a:pt x="111" y="213"/>
                  </a:cubicBezTo>
                  <a:cubicBezTo>
                    <a:pt x="110" y="214"/>
                    <a:pt x="109" y="216"/>
                    <a:pt x="109" y="218"/>
                  </a:cubicBezTo>
                  <a:cubicBezTo>
                    <a:pt x="109" y="219"/>
                    <a:pt x="109" y="219"/>
                    <a:pt x="109" y="219"/>
                  </a:cubicBezTo>
                  <a:cubicBezTo>
                    <a:pt x="115" y="218"/>
                    <a:pt x="121" y="218"/>
                    <a:pt x="127" y="217"/>
                  </a:cubicBezTo>
                  <a:cubicBezTo>
                    <a:pt x="126" y="216"/>
                    <a:pt x="126" y="215"/>
                    <a:pt x="127" y="214"/>
                  </a:cubicBezTo>
                  <a:cubicBezTo>
                    <a:pt x="127" y="213"/>
                    <a:pt x="127" y="213"/>
                    <a:pt x="128" y="212"/>
                  </a:cubicBezTo>
                  <a:cubicBezTo>
                    <a:pt x="130" y="208"/>
                    <a:pt x="133" y="204"/>
                    <a:pt x="135" y="200"/>
                  </a:cubicBezTo>
                  <a:cubicBezTo>
                    <a:pt x="136" y="199"/>
                    <a:pt x="136" y="197"/>
                    <a:pt x="137" y="196"/>
                  </a:cubicBezTo>
                  <a:cubicBezTo>
                    <a:pt x="137" y="195"/>
                    <a:pt x="137" y="195"/>
                    <a:pt x="138" y="195"/>
                  </a:cubicBezTo>
                  <a:cubicBezTo>
                    <a:pt x="139" y="194"/>
                    <a:pt x="139" y="195"/>
                    <a:pt x="140" y="196"/>
                  </a:cubicBezTo>
                  <a:cubicBezTo>
                    <a:pt x="140" y="196"/>
                    <a:pt x="140" y="197"/>
                    <a:pt x="139" y="197"/>
                  </a:cubicBezTo>
                  <a:cubicBezTo>
                    <a:pt x="138" y="199"/>
                    <a:pt x="137" y="200"/>
                    <a:pt x="136" y="201"/>
                  </a:cubicBezTo>
                  <a:cubicBezTo>
                    <a:pt x="134" y="205"/>
                    <a:pt x="132" y="208"/>
                    <a:pt x="130" y="212"/>
                  </a:cubicBezTo>
                  <a:cubicBezTo>
                    <a:pt x="130" y="212"/>
                    <a:pt x="129" y="213"/>
                    <a:pt x="129" y="214"/>
                  </a:cubicBezTo>
                  <a:cubicBezTo>
                    <a:pt x="129" y="214"/>
                    <a:pt x="129" y="214"/>
                    <a:pt x="129" y="214"/>
                  </a:cubicBezTo>
                  <a:cubicBezTo>
                    <a:pt x="130" y="215"/>
                    <a:pt x="130" y="216"/>
                    <a:pt x="130" y="217"/>
                  </a:cubicBezTo>
                  <a:cubicBezTo>
                    <a:pt x="133" y="217"/>
                    <a:pt x="136" y="216"/>
                    <a:pt x="139" y="216"/>
                  </a:cubicBezTo>
                  <a:cubicBezTo>
                    <a:pt x="140" y="216"/>
                    <a:pt x="141" y="216"/>
                    <a:pt x="142" y="215"/>
                  </a:cubicBezTo>
                  <a:cubicBezTo>
                    <a:pt x="143" y="211"/>
                    <a:pt x="145" y="208"/>
                    <a:pt x="147" y="205"/>
                  </a:cubicBezTo>
                  <a:cubicBezTo>
                    <a:pt x="148" y="202"/>
                    <a:pt x="150" y="200"/>
                    <a:pt x="151" y="198"/>
                  </a:cubicBezTo>
                  <a:cubicBezTo>
                    <a:pt x="152" y="197"/>
                    <a:pt x="152" y="197"/>
                    <a:pt x="152" y="196"/>
                  </a:cubicBezTo>
                  <a:cubicBezTo>
                    <a:pt x="152" y="196"/>
                    <a:pt x="152" y="195"/>
                    <a:pt x="152" y="195"/>
                  </a:cubicBezTo>
                  <a:cubicBezTo>
                    <a:pt x="153" y="194"/>
                    <a:pt x="154" y="194"/>
                    <a:pt x="155" y="195"/>
                  </a:cubicBezTo>
                  <a:cubicBezTo>
                    <a:pt x="155" y="196"/>
                    <a:pt x="155" y="197"/>
                    <a:pt x="155" y="197"/>
                  </a:cubicBezTo>
                  <a:cubicBezTo>
                    <a:pt x="154" y="198"/>
                    <a:pt x="153" y="198"/>
                    <a:pt x="153" y="199"/>
                  </a:cubicBezTo>
                  <a:cubicBezTo>
                    <a:pt x="150" y="203"/>
                    <a:pt x="147" y="207"/>
                    <a:pt x="145" y="212"/>
                  </a:cubicBezTo>
                  <a:cubicBezTo>
                    <a:pt x="145" y="213"/>
                    <a:pt x="144" y="214"/>
                    <a:pt x="144" y="216"/>
                  </a:cubicBezTo>
                  <a:cubicBezTo>
                    <a:pt x="149" y="215"/>
                    <a:pt x="155" y="215"/>
                    <a:pt x="160" y="215"/>
                  </a:cubicBezTo>
                  <a:cubicBezTo>
                    <a:pt x="160" y="213"/>
                    <a:pt x="161" y="212"/>
                    <a:pt x="162" y="211"/>
                  </a:cubicBezTo>
                  <a:cubicBezTo>
                    <a:pt x="163" y="210"/>
                    <a:pt x="164" y="208"/>
                    <a:pt x="165" y="207"/>
                  </a:cubicBezTo>
                  <a:cubicBezTo>
                    <a:pt x="166" y="204"/>
                    <a:pt x="168" y="201"/>
                    <a:pt x="170" y="197"/>
                  </a:cubicBezTo>
                  <a:cubicBezTo>
                    <a:pt x="170" y="197"/>
                    <a:pt x="170" y="196"/>
                    <a:pt x="171" y="196"/>
                  </a:cubicBezTo>
                  <a:cubicBezTo>
                    <a:pt x="171" y="195"/>
                    <a:pt x="171" y="195"/>
                    <a:pt x="170" y="194"/>
                  </a:cubicBezTo>
                  <a:cubicBezTo>
                    <a:pt x="170" y="194"/>
                    <a:pt x="170" y="193"/>
                    <a:pt x="170" y="193"/>
                  </a:cubicBezTo>
                  <a:cubicBezTo>
                    <a:pt x="171" y="192"/>
                    <a:pt x="172" y="192"/>
                    <a:pt x="173" y="192"/>
                  </a:cubicBezTo>
                  <a:cubicBezTo>
                    <a:pt x="174" y="193"/>
                    <a:pt x="174" y="194"/>
                    <a:pt x="174" y="194"/>
                  </a:cubicBezTo>
                  <a:cubicBezTo>
                    <a:pt x="173" y="195"/>
                    <a:pt x="173" y="196"/>
                    <a:pt x="172" y="197"/>
                  </a:cubicBezTo>
                  <a:cubicBezTo>
                    <a:pt x="171" y="199"/>
                    <a:pt x="169" y="202"/>
                    <a:pt x="168" y="205"/>
                  </a:cubicBezTo>
                  <a:cubicBezTo>
                    <a:pt x="166" y="207"/>
                    <a:pt x="165" y="210"/>
                    <a:pt x="164" y="213"/>
                  </a:cubicBezTo>
                  <a:cubicBezTo>
                    <a:pt x="164" y="214"/>
                    <a:pt x="164" y="214"/>
                    <a:pt x="164" y="215"/>
                  </a:cubicBezTo>
                  <a:cubicBezTo>
                    <a:pt x="164" y="215"/>
                    <a:pt x="164" y="215"/>
                    <a:pt x="165" y="215"/>
                  </a:cubicBezTo>
                  <a:cubicBezTo>
                    <a:pt x="169" y="214"/>
                    <a:pt x="174" y="214"/>
                    <a:pt x="179" y="214"/>
                  </a:cubicBezTo>
                  <a:cubicBezTo>
                    <a:pt x="187" y="214"/>
                    <a:pt x="195" y="213"/>
                    <a:pt x="203" y="213"/>
                  </a:cubicBezTo>
                  <a:cubicBezTo>
                    <a:pt x="207" y="213"/>
                    <a:pt x="210" y="213"/>
                    <a:pt x="214" y="212"/>
                  </a:cubicBezTo>
                  <a:cubicBezTo>
                    <a:pt x="221" y="212"/>
                    <a:pt x="228" y="211"/>
                    <a:pt x="235" y="211"/>
                  </a:cubicBezTo>
                  <a:cubicBezTo>
                    <a:pt x="238" y="211"/>
                    <a:pt x="240" y="211"/>
                    <a:pt x="243" y="211"/>
                  </a:cubicBezTo>
                  <a:cubicBezTo>
                    <a:pt x="245" y="210"/>
                    <a:pt x="248" y="210"/>
                    <a:pt x="250" y="209"/>
                  </a:cubicBezTo>
                  <a:cubicBezTo>
                    <a:pt x="252" y="209"/>
                    <a:pt x="252" y="208"/>
                    <a:pt x="252" y="207"/>
                  </a:cubicBezTo>
                  <a:cubicBezTo>
                    <a:pt x="252" y="206"/>
                    <a:pt x="252" y="205"/>
                    <a:pt x="252" y="203"/>
                  </a:cubicBezTo>
                  <a:cubicBezTo>
                    <a:pt x="252" y="202"/>
                    <a:pt x="253" y="201"/>
                    <a:pt x="254" y="202"/>
                  </a:cubicBezTo>
                  <a:cubicBezTo>
                    <a:pt x="255" y="202"/>
                    <a:pt x="255" y="202"/>
                    <a:pt x="255" y="202"/>
                  </a:cubicBezTo>
                  <a:cubicBezTo>
                    <a:pt x="255" y="201"/>
                    <a:pt x="255" y="200"/>
                    <a:pt x="255" y="199"/>
                  </a:cubicBezTo>
                  <a:cubicBezTo>
                    <a:pt x="256" y="195"/>
                    <a:pt x="256" y="191"/>
                    <a:pt x="256" y="187"/>
                  </a:cubicBezTo>
                  <a:cubicBezTo>
                    <a:pt x="256" y="181"/>
                    <a:pt x="256" y="174"/>
                    <a:pt x="255" y="168"/>
                  </a:cubicBezTo>
                  <a:cubicBezTo>
                    <a:pt x="255" y="159"/>
                    <a:pt x="254" y="150"/>
                    <a:pt x="254" y="142"/>
                  </a:cubicBezTo>
                  <a:cubicBezTo>
                    <a:pt x="254" y="132"/>
                    <a:pt x="254" y="122"/>
                    <a:pt x="255" y="112"/>
                  </a:cubicBezTo>
                  <a:cubicBezTo>
                    <a:pt x="255" y="108"/>
                    <a:pt x="256" y="104"/>
                    <a:pt x="256" y="100"/>
                  </a:cubicBezTo>
                  <a:cubicBezTo>
                    <a:pt x="256" y="85"/>
                    <a:pt x="256" y="70"/>
                    <a:pt x="257" y="55"/>
                  </a:cubicBezTo>
                  <a:cubicBezTo>
                    <a:pt x="257" y="49"/>
                    <a:pt x="258" y="43"/>
                    <a:pt x="258" y="37"/>
                  </a:cubicBezTo>
                  <a:cubicBezTo>
                    <a:pt x="259" y="33"/>
                    <a:pt x="259" y="28"/>
                    <a:pt x="259" y="24"/>
                  </a:cubicBezTo>
                  <a:cubicBezTo>
                    <a:pt x="258" y="17"/>
                    <a:pt x="255" y="12"/>
                    <a:pt x="249" y="8"/>
                  </a:cubicBezTo>
                  <a:cubicBezTo>
                    <a:pt x="249" y="8"/>
                    <a:pt x="248" y="8"/>
                    <a:pt x="247" y="8"/>
                  </a:cubicBezTo>
                  <a:cubicBezTo>
                    <a:pt x="240" y="8"/>
                    <a:pt x="234" y="7"/>
                    <a:pt x="227" y="8"/>
                  </a:cubicBezTo>
                  <a:cubicBezTo>
                    <a:pt x="225" y="8"/>
                    <a:pt x="224" y="8"/>
                    <a:pt x="222" y="8"/>
                  </a:cubicBezTo>
                  <a:cubicBezTo>
                    <a:pt x="222" y="9"/>
                    <a:pt x="222" y="10"/>
                    <a:pt x="221" y="10"/>
                  </a:cubicBezTo>
                  <a:cubicBezTo>
                    <a:pt x="220" y="11"/>
                    <a:pt x="219" y="12"/>
                    <a:pt x="218" y="13"/>
                  </a:cubicBezTo>
                  <a:cubicBezTo>
                    <a:pt x="215" y="16"/>
                    <a:pt x="212" y="20"/>
                    <a:pt x="209" y="24"/>
                  </a:cubicBezTo>
                  <a:cubicBezTo>
                    <a:pt x="208" y="26"/>
                    <a:pt x="207" y="27"/>
                    <a:pt x="206" y="28"/>
                  </a:cubicBezTo>
                  <a:cubicBezTo>
                    <a:pt x="204" y="31"/>
                    <a:pt x="203" y="34"/>
                    <a:pt x="202" y="37"/>
                  </a:cubicBezTo>
                  <a:cubicBezTo>
                    <a:pt x="202" y="38"/>
                    <a:pt x="201" y="38"/>
                    <a:pt x="200" y="38"/>
                  </a:cubicBezTo>
                  <a:cubicBezTo>
                    <a:pt x="199" y="38"/>
                    <a:pt x="199" y="37"/>
                    <a:pt x="199" y="36"/>
                  </a:cubicBezTo>
                  <a:cubicBezTo>
                    <a:pt x="200" y="35"/>
                    <a:pt x="200" y="35"/>
                    <a:pt x="200" y="34"/>
                  </a:cubicBezTo>
                  <a:cubicBezTo>
                    <a:pt x="203" y="30"/>
                    <a:pt x="206" y="25"/>
                    <a:pt x="209" y="21"/>
                  </a:cubicBezTo>
                  <a:cubicBezTo>
                    <a:pt x="212" y="18"/>
                    <a:pt x="214" y="15"/>
                    <a:pt x="217" y="12"/>
                  </a:cubicBezTo>
                  <a:cubicBezTo>
                    <a:pt x="218" y="11"/>
                    <a:pt x="218" y="10"/>
                    <a:pt x="219" y="8"/>
                  </a:cubicBezTo>
                  <a:cubicBezTo>
                    <a:pt x="218" y="8"/>
                    <a:pt x="216" y="8"/>
                    <a:pt x="215" y="8"/>
                  </a:cubicBezTo>
                  <a:cubicBezTo>
                    <a:pt x="205" y="8"/>
                    <a:pt x="195" y="9"/>
                    <a:pt x="184" y="9"/>
                  </a:cubicBezTo>
                  <a:cubicBezTo>
                    <a:pt x="175" y="9"/>
                    <a:pt x="166" y="9"/>
                    <a:pt x="157" y="10"/>
                  </a:cubicBezTo>
                  <a:cubicBezTo>
                    <a:pt x="151" y="10"/>
                    <a:pt x="145" y="10"/>
                    <a:pt x="138" y="10"/>
                  </a:cubicBezTo>
                  <a:cubicBezTo>
                    <a:pt x="131" y="11"/>
                    <a:pt x="124" y="11"/>
                    <a:pt x="117" y="12"/>
                  </a:cubicBezTo>
                  <a:cubicBezTo>
                    <a:pt x="116" y="12"/>
                    <a:pt x="116" y="12"/>
                    <a:pt x="115" y="11"/>
                  </a:cubicBezTo>
                  <a:cubicBezTo>
                    <a:pt x="115" y="11"/>
                    <a:pt x="114" y="11"/>
                    <a:pt x="113" y="11"/>
                  </a:cubicBezTo>
                  <a:cubicBezTo>
                    <a:pt x="111" y="11"/>
                    <a:pt x="110" y="12"/>
                    <a:pt x="108" y="12"/>
                  </a:cubicBezTo>
                  <a:cubicBezTo>
                    <a:pt x="107" y="12"/>
                    <a:pt x="106" y="12"/>
                    <a:pt x="106" y="13"/>
                  </a:cubicBezTo>
                  <a:cubicBezTo>
                    <a:pt x="106" y="13"/>
                    <a:pt x="106" y="14"/>
                    <a:pt x="106" y="14"/>
                  </a:cubicBezTo>
                  <a:cubicBezTo>
                    <a:pt x="102" y="21"/>
                    <a:pt x="99" y="27"/>
                    <a:pt x="95" y="34"/>
                  </a:cubicBezTo>
                  <a:cubicBezTo>
                    <a:pt x="95" y="35"/>
                    <a:pt x="95" y="36"/>
                    <a:pt x="95" y="38"/>
                  </a:cubicBezTo>
                  <a:cubicBezTo>
                    <a:pt x="95" y="39"/>
                    <a:pt x="94" y="41"/>
                    <a:pt x="94" y="43"/>
                  </a:cubicBezTo>
                  <a:cubicBezTo>
                    <a:pt x="94" y="45"/>
                    <a:pt x="93" y="46"/>
                    <a:pt x="91" y="47"/>
                  </a:cubicBezTo>
                  <a:cubicBezTo>
                    <a:pt x="91" y="47"/>
                    <a:pt x="90" y="47"/>
                    <a:pt x="90" y="48"/>
                  </a:cubicBezTo>
                  <a:cubicBezTo>
                    <a:pt x="89" y="48"/>
                    <a:pt x="89" y="48"/>
                    <a:pt x="89" y="48"/>
                  </a:cubicBezTo>
                  <a:cubicBezTo>
                    <a:pt x="88" y="50"/>
                    <a:pt x="87" y="52"/>
                    <a:pt x="85" y="52"/>
                  </a:cubicBezTo>
                  <a:cubicBezTo>
                    <a:pt x="85" y="54"/>
                    <a:pt x="84" y="54"/>
                    <a:pt x="83" y="54"/>
                  </a:cubicBezTo>
                  <a:cubicBezTo>
                    <a:pt x="82" y="54"/>
                    <a:pt x="81" y="54"/>
                    <a:pt x="81" y="55"/>
                  </a:cubicBezTo>
                  <a:cubicBezTo>
                    <a:pt x="75" y="55"/>
                    <a:pt x="70" y="56"/>
                    <a:pt x="65" y="57"/>
                  </a:cubicBezTo>
                  <a:cubicBezTo>
                    <a:pt x="60" y="57"/>
                    <a:pt x="56" y="58"/>
                    <a:pt x="51" y="59"/>
                  </a:cubicBezTo>
                  <a:cubicBezTo>
                    <a:pt x="44" y="60"/>
                    <a:pt x="36" y="61"/>
                    <a:pt x="28" y="62"/>
                  </a:cubicBezTo>
                  <a:cubicBezTo>
                    <a:pt x="22" y="62"/>
                    <a:pt x="16" y="63"/>
                    <a:pt x="10" y="63"/>
                  </a:cubicBezTo>
                  <a:cubicBezTo>
                    <a:pt x="10" y="63"/>
                    <a:pt x="9" y="63"/>
                    <a:pt x="9" y="63"/>
                  </a:cubicBezTo>
                  <a:cubicBezTo>
                    <a:pt x="8" y="64"/>
                    <a:pt x="8" y="65"/>
                    <a:pt x="8" y="66"/>
                  </a:cubicBezTo>
                  <a:cubicBezTo>
                    <a:pt x="9" y="72"/>
                    <a:pt x="9" y="78"/>
                    <a:pt x="9" y="84"/>
                  </a:cubicBezTo>
                  <a:cubicBezTo>
                    <a:pt x="10" y="88"/>
                    <a:pt x="10" y="93"/>
                    <a:pt x="10" y="97"/>
                  </a:cubicBezTo>
                  <a:cubicBezTo>
                    <a:pt x="11" y="103"/>
                    <a:pt x="11" y="110"/>
                    <a:pt x="11" y="116"/>
                  </a:cubicBezTo>
                  <a:cubicBezTo>
                    <a:pt x="11" y="117"/>
                    <a:pt x="11" y="117"/>
                    <a:pt x="11" y="118"/>
                  </a:cubicBezTo>
                  <a:cubicBezTo>
                    <a:pt x="12" y="123"/>
                    <a:pt x="13" y="128"/>
                    <a:pt x="14" y="133"/>
                  </a:cubicBezTo>
                  <a:cubicBezTo>
                    <a:pt x="14" y="135"/>
                    <a:pt x="14" y="136"/>
                    <a:pt x="15" y="138"/>
                  </a:cubicBezTo>
                  <a:close/>
                  <a:moveTo>
                    <a:pt x="109" y="226"/>
                  </a:moveTo>
                  <a:cubicBezTo>
                    <a:pt x="109" y="226"/>
                    <a:pt x="109" y="226"/>
                    <a:pt x="109" y="226"/>
                  </a:cubicBezTo>
                  <a:cubicBezTo>
                    <a:pt x="108" y="226"/>
                    <a:pt x="107" y="226"/>
                    <a:pt x="106" y="226"/>
                  </a:cubicBezTo>
                  <a:cubicBezTo>
                    <a:pt x="96" y="226"/>
                    <a:pt x="85" y="226"/>
                    <a:pt x="75" y="226"/>
                  </a:cubicBezTo>
                  <a:cubicBezTo>
                    <a:pt x="69" y="226"/>
                    <a:pt x="63" y="226"/>
                    <a:pt x="57" y="225"/>
                  </a:cubicBezTo>
                  <a:cubicBezTo>
                    <a:pt x="51" y="225"/>
                    <a:pt x="45" y="224"/>
                    <a:pt x="39" y="224"/>
                  </a:cubicBezTo>
                  <a:cubicBezTo>
                    <a:pt x="35" y="223"/>
                    <a:pt x="31" y="223"/>
                    <a:pt x="26" y="224"/>
                  </a:cubicBezTo>
                  <a:cubicBezTo>
                    <a:pt x="25" y="224"/>
                    <a:pt x="25" y="224"/>
                    <a:pt x="24" y="223"/>
                  </a:cubicBezTo>
                  <a:cubicBezTo>
                    <a:pt x="23" y="222"/>
                    <a:pt x="23" y="222"/>
                    <a:pt x="22" y="222"/>
                  </a:cubicBezTo>
                  <a:cubicBezTo>
                    <a:pt x="22" y="222"/>
                    <a:pt x="22" y="223"/>
                    <a:pt x="22" y="223"/>
                  </a:cubicBezTo>
                  <a:cubicBezTo>
                    <a:pt x="22" y="225"/>
                    <a:pt x="22" y="225"/>
                    <a:pt x="24" y="225"/>
                  </a:cubicBezTo>
                  <a:cubicBezTo>
                    <a:pt x="28" y="226"/>
                    <a:pt x="32" y="227"/>
                    <a:pt x="36" y="227"/>
                  </a:cubicBezTo>
                  <a:cubicBezTo>
                    <a:pt x="45" y="229"/>
                    <a:pt x="54" y="230"/>
                    <a:pt x="63" y="230"/>
                  </a:cubicBezTo>
                  <a:cubicBezTo>
                    <a:pt x="69" y="231"/>
                    <a:pt x="76" y="230"/>
                    <a:pt x="82" y="229"/>
                  </a:cubicBezTo>
                  <a:cubicBezTo>
                    <a:pt x="88" y="229"/>
                    <a:pt x="94" y="228"/>
                    <a:pt x="100" y="227"/>
                  </a:cubicBezTo>
                  <a:cubicBezTo>
                    <a:pt x="103" y="227"/>
                    <a:pt x="106" y="226"/>
                    <a:pt x="109" y="226"/>
                  </a:cubicBezTo>
                  <a:close/>
                  <a:moveTo>
                    <a:pt x="221" y="219"/>
                  </a:moveTo>
                  <a:cubicBezTo>
                    <a:pt x="221" y="219"/>
                    <a:pt x="221" y="219"/>
                    <a:pt x="221" y="218"/>
                  </a:cubicBezTo>
                  <a:cubicBezTo>
                    <a:pt x="221" y="218"/>
                    <a:pt x="220" y="218"/>
                    <a:pt x="220" y="218"/>
                  </a:cubicBezTo>
                  <a:cubicBezTo>
                    <a:pt x="214" y="219"/>
                    <a:pt x="209" y="219"/>
                    <a:pt x="204" y="219"/>
                  </a:cubicBezTo>
                  <a:cubicBezTo>
                    <a:pt x="196" y="219"/>
                    <a:pt x="189" y="220"/>
                    <a:pt x="182" y="221"/>
                  </a:cubicBezTo>
                  <a:cubicBezTo>
                    <a:pt x="175" y="221"/>
                    <a:pt x="169" y="222"/>
                    <a:pt x="163" y="222"/>
                  </a:cubicBezTo>
                  <a:cubicBezTo>
                    <a:pt x="158" y="223"/>
                    <a:pt x="153" y="223"/>
                    <a:pt x="148" y="224"/>
                  </a:cubicBezTo>
                  <a:cubicBezTo>
                    <a:pt x="139" y="225"/>
                    <a:pt x="131" y="226"/>
                    <a:pt x="122" y="227"/>
                  </a:cubicBezTo>
                  <a:cubicBezTo>
                    <a:pt x="119" y="227"/>
                    <a:pt x="116" y="228"/>
                    <a:pt x="113" y="228"/>
                  </a:cubicBezTo>
                  <a:cubicBezTo>
                    <a:pt x="113" y="228"/>
                    <a:pt x="113" y="228"/>
                    <a:pt x="114" y="228"/>
                  </a:cubicBezTo>
                  <a:cubicBezTo>
                    <a:pt x="124" y="228"/>
                    <a:pt x="134" y="227"/>
                    <a:pt x="144" y="227"/>
                  </a:cubicBezTo>
                  <a:cubicBezTo>
                    <a:pt x="147" y="226"/>
                    <a:pt x="150" y="226"/>
                    <a:pt x="154" y="226"/>
                  </a:cubicBezTo>
                  <a:cubicBezTo>
                    <a:pt x="160" y="225"/>
                    <a:pt x="167" y="225"/>
                    <a:pt x="174" y="224"/>
                  </a:cubicBezTo>
                  <a:cubicBezTo>
                    <a:pt x="180" y="224"/>
                    <a:pt x="186" y="223"/>
                    <a:pt x="193" y="222"/>
                  </a:cubicBezTo>
                  <a:cubicBezTo>
                    <a:pt x="200" y="221"/>
                    <a:pt x="207" y="220"/>
                    <a:pt x="214" y="220"/>
                  </a:cubicBezTo>
                  <a:cubicBezTo>
                    <a:pt x="216" y="219"/>
                    <a:pt x="219" y="219"/>
                    <a:pt x="221" y="219"/>
                  </a:cubicBezTo>
                  <a:close/>
                  <a:moveTo>
                    <a:pt x="25" y="54"/>
                  </a:moveTo>
                  <a:cubicBezTo>
                    <a:pt x="25" y="54"/>
                    <a:pt x="25" y="54"/>
                    <a:pt x="25" y="54"/>
                  </a:cubicBezTo>
                  <a:cubicBezTo>
                    <a:pt x="34" y="53"/>
                    <a:pt x="43" y="53"/>
                    <a:pt x="51" y="52"/>
                  </a:cubicBezTo>
                  <a:cubicBezTo>
                    <a:pt x="53" y="52"/>
                    <a:pt x="54" y="52"/>
                    <a:pt x="56" y="52"/>
                  </a:cubicBezTo>
                  <a:cubicBezTo>
                    <a:pt x="62" y="51"/>
                    <a:pt x="68" y="50"/>
                    <a:pt x="73" y="49"/>
                  </a:cubicBezTo>
                  <a:cubicBezTo>
                    <a:pt x="74" y="49"/>
                    <a:pt x="75" y="48"/>
                    <a:pt x="75" y="48"/>
                  </a:cubicBezTo>
                  <a:cubicBezTo>
                    <a:pt x="77" y="45"/>
                    <a:pt x="79" y="41"/>
                    <a:pt x="81" y="38"/>
                  </a:cubicBezTo>
                  <a:cubicBezTo>
                    <a:pt x="81" y="38"/>
                    <a:pt x="81" y="38"/>
                    <a:pt x="81" y="37"/>
                  </a:cubicBezTo>
                  <a:cubicBezTo>
                    <a:pt x="80" y="36"/>
                    <a:pt x="80" y="35"/>
                    <a:pt x="81" y="34"/>
                  </a:cubicBezTo>
                  <a:cubicBezTo>
                    <a:pt x="81" y="33"/>
                    <a:pt x="82" y="32"/>
                    <a:pt x="82" y="32"/>
                  </a:cubicBezTo>
                  <a:cubicBezTo>
                    <a:pt x="82" y="31"/>
                    <a:pt x="82" y="32"/>
                    <a:pt x="82" y="32"/>
                  </a:cubicBezTo>
                  <a:cubicBezTo>
                    <a:pt x="79" y="36"/>
                    <a:pt x="75" y="40"/>
                    <a:pt x="72" y="45"/>
                  </a:cubicBezTo>
                  <a:cubicBezTo>
                    <a:pt x="72" y="45"/>
                    <a:pt x="72" y="45"/>
                    <a:pt x="72" y="45"/>
                  </a:cubicBezTo>
                  <a:cubicBezTo>
                    <a:pt x="71" y="47"/>
                    <a:pt x="70" y="47"/>
                    <a:pt x="69" y="47"/>
                  </a:cubicBezTo>
                  <a:cubicBezTo>
                    <a:pt x="64" y="47"/>
                    <a:pt x="59" y="48"/>
                    <a:pt x="54" y="48"/>
                  </a:cubicBezTo>
                  <a:cubicBezTo>
                    <a:pt x="53" y="48"/>
                    <a:pt x="53" y="49"/>
                    <a:pt x="52" y="49"/>
                  </a:cubicBezTo>
                  <a:cubicBezTo>
                    <a:pt x="51" y="50"/>
                    <a:pt x="51" y="51"/>
                    <a:pt x="50" y="51"/>
                  </a:cubicBezTo>
                  <a:cubicBezTo>
                    <a:pt x="49" y="52"/>
                    <a:pt x="48" y="52"/>
                    <a:pt x="48" y="50"/>
                  </a:cubicBezTo>
                  <a:cubicBezTo>
                    <a:pt x="48" y="50"/>
                    <a:pt x="48" y="50"/>
                    <a:pt x="48" y="49"/>
                  </a:cubicBezTo>
                  <a:cubicBezTo>
                    <a:pt x="48" y="49"/>
                    <a:pt x="48" y="49"/>
                    <a:pt x="47" y="49"/>
                  </a:cubicBezTo>
                  <a:cubicBezTo>
                    <a:pt x="47" y="49"/>
                    <a:pt x="47" y="49"/>
                    <a:pt x="47" y="49"/>
                  </a:cubicBezTo>
                  <a:cubicBezTo>
                    <a:pt x="40" y="50"/>
                    <a:pt x="34" y="51"/>
                    <a:pt x="28" y="51"/>
                  </a:cubicBezTo>
                  <a:cubicBezTo>
                    <a:pt x="27" y="51"/>
                    <a:pt x="26" y="51"/>
                    <a:pt x="26" y="52"/>
                  </a:cubicBezTo>
                  <a:cubicBezTo>
                    <a:pt x="25" y="52"/>
                    <a:pt x="25" y="52"/>
                    <a:pt x="25" y="53"/>
                  </a:cubicBezTo>
                  <a:cubicBezTo>
                    <a:pt x="25" y="53"/>
                    <a:pt x="25" y="53"/>
                    <a:pt x="25" y="54"/>
                  </a:cubicBezTo>
                  <a:close/>
                  <a:moveTo>
                    <a:pt x="257" y="209"/>
                  </a:moveTo>
                  <a:cubicBezTo>
                    <a:pt x="257" y="208"/>
                    <a:pt x="258" y="207"/>
                    <a:pt x="258" y="207"/>
                  </a:cubicBezTo>
                  <a:cubicBezTo>
                    <a:pt x="259" y="205"/>
                    <a:pt x="260" y="203"/>
                    <a:pt x="260" y="201"/>
                  </a:cubicBezTo>
                  <a:cubicBezTo>
                    <a:pt x="261" y="200"/>
                    <a:pt x="261" y="199"/>
                    <a:pt x="261" y="197"/>
                  </a:cubicBezTo>
                  <a:cubicBezTo>
                    <a:pt x="261" y="188"/>
                    <a:pt x="261" y="179"/>
                    <a:pt x="261" y="170"/>
                  </a:cubicBezTo>
                  <a:cubicBezTo>
                    <a:pt x="261" y="168"/>
                    <a:pt x="261" y="167"/>
                    <a:pt x="261" y="166"/>
                  </a:cubicBezTo>
                  <a:cubicBezTo>
                    <a:pt x="260" y="160"/>
                    <a:pt x="259" y="154"/>
                    <a:pt x="259" y="147"/>
                  </a:cubicBezTo>
                  <a:cubicBezTo>
                    <a:pt x="259" y="142"/>
                    <a:pt x="259" y="136"/>
                    <a:pt x="259" y="131"/>
                  </a:cubicBezTo>
                  <a:cubicBezTo>
                    <a:pt x="259" y="126"/>
                    <a:pt x="260" y="121"/>
                    <a:pt x="259" y="115"/>
                  </a:cubicBezTo>
                  <a:cubicBezTo>
                    <a:pt x="259" y="113"/>
                    <a:pt x="258" y="111"/>
                    <a:pt x="258" y="109"/>
                  </a:cubicBezTo>
                  <a:cubicBezTo>
                    <a:pt x="258" y="110"/>
                    <a:pt x="258" y="110"/>
                    <a:pt x="258" y="111"/>
                  </a:cubicBezTo>
                  <a:cubicBezTo>
                    <a:pt x="258" y="127"/>
                    <a:pt x="258" y="144"/>
                    <a:pt x="258" y="160"/>
                  </a:cubicBezTo>
                  <a:cubicBezTo>
                    <a:pt x="258" y="163"/>
                    <a:pt x="258" y="167"/>
                    <a:pt x="258" y="171"/>
                  </a:cubicBezTo>
                  <a:cubicBezTo>
                    <a:pt x="258" y="174"/>
                    <a:pt x="259" y="177"/>
                    <a:pt x="259" y="181"/>
                  </a:cubicBezTo>
                  <a:cubicBezTo>
                    <a:pt x="259" y="188"/>
                    <a:pt x="258" y="195"/>
                    <a:pt x="258" y="203"/>
                  </a:cubicBezTo>
                  <a:cubicBezTo>
                    <a:pt x="258" y="203"/>
                    <a:pt x="258" y="204"/>
                    <a:pt x="258" y="204"/>
                  </a:cubicBezTo>
                  <a:cubicBezTo>
                    <a:pt x="257" y="206"/>
                    <a:pt x="257" y="207"/>
                    <a:pt x="257" y="209"/>
                  </a:cubicBezTo>
                  <a:close/>
                  <a:moveTo>
                    <a:pt x="47" y="39"/>
                  </a:moveTo>
                  <a:cubicBezTo>
                    <a:pt x="47" y="39"/>
                    <a:pt x="47" y="39"/>
                    <a:pt x="47" y="39"/>
                  </a:cubicBezTo>
                  <a:cubicBezTo>
                    <a:pt x="47" y="39"/>
                    <a:pt x="47" y="39"/>
                    <a:pt x="47" y="38"/>
                  </a:cubicBezTo>
                  <a:cubicBezTo>
                    <a:pt x="50" y="36"/>
                    <a:pt x="52" y="33"/>
                    <a:pt x="55" y="30"/>
                  </a:cubicBezTo>
                  <a:cubicBezTo>
                    <a:pt x="57" y="28"/>
                    <a:pt x="59" y="25"/>
                    <a:pt x="61" y="23"/>
                  </a:cubicBezTo>
                  <a:cubicBezTo>
                    <a:pt x="62" y="22"/>
                    <a:pt x="62" y="22"/>
                    <a:pt x="63" y="21"/>
                  </a:cubicBezTo>
                  <a:cubicBezTo>
                    <a:pt x="63" y="21"/>
                    <a:pt x="64" y="21"/>
                    <a:pt x="64" y="21"/>
                  </a:cubicBezTo>
                  <a:cubicBezTo>
                    <a:pt x="65" y="22"/>
                    <a:pt x="65" y="22"/>
                    <a:pt x="65" y="23"/>
                  </a:cubicBezTo>
                  <a:cubicBezTo>
                    <a:pt x="65" y="23"/>
                    <a:pt x="65" y="24"/>
                    <a:pt x="64" y="24"/>
                  </a:cubicBezTo>
                  <a:cubicBezTo>
                    <a:pt x="63" y="26"/>
                    <a:pt x="62" y="28"/>
                    <a:pt x="61" y="30"/>
                  </a:cubicBezTo>
                  <a:cubicBezTo>
                    <a:pt x="59" y="34"/>
                    <a:pt x="57" y="37"/>
                    <a:pt x="55" y="41"/>
                  </a:cubicBezTo>
                  <a:cubicBezTo>
                    <a:pt x="55" y="41"/>
                    <a:pt x="55" y="42"/>
                    <a:pt x="54" y="42"/>
                  </a:cubicBezTo>
                  <a:cubicBezTo>
                    <a:pt x="56" y="41"/>
                    <a:pt x="71" y="22"/>
                    <a:pt x="71" y="21"/>
                  </a:cubicBezTo>
                  <a:cubicBezTo>
                    <a:pt x="67" y="20"/>
                    <a:pt x="62" y="21"/>
                    <a:pt x="57" y="21"/>
                  </a:cubicBezTo>
                  <a:cubicBezTo>
                    <a:pt x="53" y="27"/>
                    <a:pt x="50" y="33"/>
                    <a:pt x="47" y="39"/>
                  </a:cubicBezTo>
                  <a:close/>
                  <a:moveTo>
                    <a:pt x="61" y="198"/>
                  </a:moveTo>
                  <a:cubicBezTo>
                    <a:pt x="60" y="198"/>
                    <a:pt x="60" y="198"/>
                    <a:pt x="60" y="198"/>
                  </a:cubicBezTo>
                  <a:cubicBezTo>
                    <a:pt x="52" y="204"/>
                    <a:pt x="44" y="212"/>
                    <a:pt x="35" y="220"/>
                  </a:cubicBezTo>
                  <a:cubicBezTo>
                    <a:pt x="35" y="220"/>
                    <a:pt x="35" y="220"/>
                    <a:pt x="35" y="220"/>
                  </a:cubicBezTo>
                  <a:cubicBezTo>
                    <a:pt x="39" y="220"/>
                    <a:pt x="43" y="220"/>
                    <a:pt x="47" y="220"/>
                  </a:cubicBezTo>
                  <a:cubicBezTo>
                    <a:pt x="46" y="218"/>
                    <a:pt x="47" y="217"/>
                    <a:pt x="48" y="216"/>
                  </a:cubicBezTo>
                  <a:cubicBezTo>
                    <a:pt x="51" y="212"/>
                    <a:pt x="53" y="208"/>
                    <a:pt x="56" y="204"/>
                  </a:cubicBezTo>
                  <a:cubicBezTo>
                    <a:pt x="58" y="202"/>
                    <a:pt x="59" y="200"/>
                    <a:pt x="61" y="198"/>
                  </a:cubicBezTo>
                  <a:close/>
                  <a:moveTo>
                    <a:pt x="20" y="177"/>
                  </a:moveTo>
                  <a:cubicBezTo>
                    <a:pt x="24" y="169"/>
                    <a:pt x="30" y="161"/>
                    <a:pt x="35" y="153"/>
                  </a:cubicBezTo>
                  <a:cubicBezTo>
                    <a:pt x="29" y="157"/>
                    <a:pt x="24" y="162"/>
                    <a:pt x="18" y="166"/>
                  </a:cubicBezTo>
                  <a:cubicBezTo>
                    <a:pt x="19" y="170"/>
                    <a:pt x="19" y="173"/>
                    <a:pt x="20" y="177"/>
                  </a:cubicBezTo>
                  <a:close/>
                  <a:moveTo>
                    <a:pt x="199" y="216"/>
                  </a:moveTo>
                  <a:cubicBezTo>
                    <a:pt x="199" y="216"/>
                    <a:pt x="199" y="216"/>
                    <a:pt x="199" y="216"/>
                  </a:cubicBezTo>
                  <a:cubicBezTo>
                    <a:pt x="198" y="216"/>
                    <a:pt x="197" y="216"/>
                    <a:pt x="196" y="216"/>
                  </a:cubicBezTo>
                  <a:cubicBezTo>
                    <a:pt x="190" y="216"/>
                    <a:pt x="185" y="217"/>
                    <a:pt x="179" y="217"/>
                  </a:cubicBezTo>
                  <a:cubicBezTo>
                    <a:pt x="168" y="217"/>
                    <a:pt x="157" y="218"/>
                    <a:pt x="145" y="218"/>
                  </a:cubicBezTo>
                  <a:cubicBezTo>
                    <a:pt x="145" y="218"/>
                    <a:pt x="144" y="218"/>
                    <a:pt x="144" y="219"/>
                  </a:cubicBezTo>
                  <a:cubicBezTo>
                    <a:pt x="143" y="220"/>
                    <a:pt x="142" y="220"/>
                    <a:pt x="141" y="219"/>
                  </a:cubicBezTo>
                  <a:cubicBezTo>
                    <a:pt x="141" y="219"/>
                    <a:pt x="140" y="219"/>
                    <a:pt x="139" y="219"/>
                  </a:cubicBezTo>
                  <a:cubicBezTo>
                    <a:pt x="135" y="219"/>
                    <a:pt x="130" y="220"/>
                    <a:pt x="125" y="220"/>
                  </a:cubicBezTo>
                  <a:cubicBezTo>
                    <a:pt x="124" y="220"/>
                    <a:pt x="122" y="220"/>
                    <a:pt x="120" y="221"/>
                  </a:cubicBezTo>
                  <a:cubicBezTo>
                    <a:pt x="122" y="221"/>
                    <a:pt x="125" y="221"/>
                    <a:pt x="127" y="221"/>
                  </a:cubicBezTo>
                  <a:cubicBezTo>
                    <a:pt x="132" y="221"/>
                    <a:pt x="136" y="221"/>
                    <a:pt x="141" y="221"/>
                  </a:cubicBezTo>
                  <a:cubicBezTo>
                    <a:pt x="149" y="220"/>
                    <a:pt x="157" y="219"/>
                    <a:pt x="165" y="219"/>
                  </a:cubicBezTo>
                  <a:cubicBezTo>
                    <a:pt x="171" y="218"/>
                    <a:pt x="178" y="218"/>
                    <a:pt x="184" y="217"/>
                  </a:cubicBezTo>
                  <a:cubicBezTo>
                    <a:pt x="189" y="217"/>
                    <a:pt x="194" y="216"/>
                    <a:pt x="199" y="216"/>
                  </a:cubicBezTo>
                  <a:close/>
                  <a:moveTo>
                    <a:pt x="17" y="157"/>
                  </a:moveTo>
                  <a:cubicBezTo>
                    <a:pt x="17" y="157"/>
                    <a:pt x="17" y="157"/>
                    <a:pt x="17" y="157"/>
                  </a:cubicBezTo>
                  <a:cubicBezTo>
                    <a:pt x="17" y="156"/>
                    <a:pt x="18" y="156"/>
                    <a:pt x="18" y="155"/>
                  </a:cubicBezTo>
                  <a:cubicBezTo>
                    <a:pt x="19" y="153"/>
                    <a:pt x="21" y="150"/>
                    <a:pt x="23" y="147"/>
                  </a:cubicBezTo>
                  <a:cubicBezTo>
                    <a:pt x="25" y="144"/>
                    <a:pt x="27" y="140"/>
                    <a:pt x="30" y="137"/>
                  </a:cubicBezTo>
                  <a:cubicBezTo>
                    <a:pt x="30" y="136"/>
                    <a:pt x="30" y="136"/>
                    <a:pt x="30" y="135"/>
                  </a:cubicBezTo>
                  <a:cubicBezTo>
                    <a:pt x="30" y="136"/>
                    <a:pt x="30" y="136"/>
                    <a:pt x="29" y="136"/>
                  </a:cubicBezTo>
                  <a:cubicBezTo>
                    <a:pt x="26" y="138"/>
                    <a:pt x="23" y="141"/>
                    <a:pt x="20" y="143"/>
                  </a:cubicBezTo>
                  <a:cubicBezTo>
                    <a:pt x="19" y="144"/>
                    <a:pt x="17" y="145"/>
                    <a:pt x="15" y="146"/>
                  </a:cubicBezTo>
                  <a:cubicBezTo>
                    <a:pt x="16" y="149"/>
                    <a:pt x="16" y="153"/>
                    <a:pt x="17" y="157"/>
                  </a:cubicBezTo>
                  <a:close/>
                  <a:moveTo>
                    <a:pt x="35" y="49"/>
                  </a:moveTo>
                  <a:cubicBezTo>
                    <a:pt x="35" y="49"/>
                    <a:pt x="35" y="49"/>
                    <a:pt x="36" y="49"/>
                  </a:cubicBezTo>
                  <a:cubicBezTo>
                    <a:pt x="40" y="48"/>
                    <a:pt x="44" y="48"/>
                    <a:pt x="48" y="47"/>
                  </a:cubicBezTo>
                  <a:cubicBezTo>
                    <a:pt x="49" y="47"/>
                    <a:pt x="50" y="46"/>
                    <a:pt x="50" y="46"/>
                  </a:cubicBezTo>
                  <a:cubicBezTo>
                    <a:pt x="52" y="41"/>
                    <a:pt x="55" y="36"/>
                    <a:pt x="57" y="32"/>
                  </a:cubicBezTo>
                  <a:cubicBezTo>
                    <a:pt x="58" y="31"/>
                    <a:pt x="58" y="31"/>
                    <a:pt x="58" y="31"/>
                  </a:cubicBezTo>
                  <a:cubicBezTo>
                    <a:pt x="57" y="31"/>
                    <a:pt x="57" y="31"/>
                    <a:pt x="57" y="32"/>
                  </a:cubicBezTo>
                  <a:cubicBezTo>
                    <a:pt x="53" y="36"/>
                    <a:pt x="49" y="41"/>
                    <a:pt x="45" y="45"/>
                  </a:cubicBezTo>
                  <a:cubicBezTo>
                    <a:pt x="44" y="46"/>
                    <a:pt x="43" y="47"/>
                    <a:pt x="42" y="47"/>
                  </a:cubicBezTo>
                  <a:cubicBezTo>
                    <a:pt x="42" y="48"/>
                    <a:pt x="41" y="48"/>
                    <a:pt x="40" y="47"/>
                  </a:cubicBezTo>
                  <a:cubicBezTo>
                    <a:pt x="40" y="47"/>
                    <a:pt x="40" y="46"/>
                    <a:pt x="40" y="46"/>
                  </a:cubicBezTo>
                  <a:cubicBezTo>
                    <a:pt x="40" y="45"/>
                    <a:pt x="40" y="44"/>
                    <a:pt x="41" y="43"/>
                  </a:cubicBezTo>
                  <a:cubicBezTo>
                    <a:pt x="43" y="40"/>
                    <a:pt x="45" y="37"/>
                    <a:pt x="46" y="34"/>
                  </a:cubicBezTo>
                  <a:cubicBezTo>
                    <a:pt x="47" y="33"/>
                    <a:pt x="47" y="33"/>
                    <a:pt x="47" y="33"/>
                  </a:cubicBezTo>
                  <a:cubicBezTo>
                    <a:pt x="47" y="33"/>
                    <a:pt x="47" y="33"/>
                    <a:pt x="47" y="32"/>
                  </a:cubicBezTo>
                  <a:cubicBezTo>
                    <a:pt x="43" y="38"/>
                    <a:pt x="39" y="43"/>
                    <a:pt x="35" y="49"/>
                  </a:cubicBezTo>
                  <a:close/>
                  <a:moveTo>
                    <a:pt x="4" y="176"/>
                  </a:moveTo>
                  <a:cubicBezTo>
                    <a:pt x="4" y="177"/>
                    <a:pt x="4" y="177"/>
                    <a:pt x="4" y="177"/>
                  </a:cubicBezTo>
                  <a:cubicBezTo>
                    <a:pt x="4" y="180"/>
                    <a:pt x="5" y="183"/>
                    <a:pt x="5" y="186"/>
                  </a:cubicBezTo>
                  <a:cubicBezTo>
                    <a:pt x="5" y="190"/>
                    <a:pt x="5" y="194"/>
                    <a:pt x="6" y="197"/>
                  </a:cubicBezTo>
                  <a:cubicBezTo>
                    <a:pt x="6" y="198"/>
                    <a:pt x="6" y="198"/>
                    <a:pt x="6" y="198"/>
                  </a:cubicBezTo>
                  <a:cubicBezTo>
                    <a:pt x="7" y="191"/>
                    <a:pt x="7" y="184"/>
                    <a:pt x="7" y="177"/>
                  </a:cubicBezTo>
                  <a:cubicBezTo>
                    <a:pt x="6" y="177"/>
                    <a:pt x="5" y="177"/>
                    <a:pt x="4" y="176"/>
                  </a:cubicBezTo>
                  <a:close/>
                  <a:moveTo>
                    <a:pt x="79" y="21"/>
                  </a:moveTo>
                  <a:cubicBezTo>
                    <a:pt x="78" y="21"/>
                    <a:pt x="77" y="21"/>
                    <a:pt x="76" y="21"/>
                  </a:cubicBezTo>
                  <a:cubicBezTo>
                    <a:pt x="75" y="21"/>
                    <a:pt x="75" y="21"/>
                    <a:pt x="74" y="22"/>
                  </a:cubicBezTo>
                  <a:cubicBezTo>
                    <a:pt x="72" y="27"/>
                    <a:pt x="69" y="32"/>
                    <a:pt x="66" y="37"/>
                  </a:cubicBezTo>
                  <a:cubicBezTo>
                    <a:pt x="65" y="37"/>
                    <a:pt x="65" y="38"/>
                    <a:pt x="65" y="38"/>
                  </a:cubicBezTo>
                  <a:cubicBezTo>
                    <a:pt x="65" y="38"/>
                    <a:pt x="65" y="38"/>
                    <a:pt x="65" y="38"/>
                  </a:cubicBezTo>
                  <a:cubicBezTo>
                    <a:pt x="70" y="33"/>
                    <a:pt x="74" y="27"/>
                    <a:pt x="79" y="21"/>
                  </a:cubicBezTo>
                  <a:close/>
                  <a:moveTo>
                    <a:pt x="76" y="35"/>
                  </a:moveTo>
                  <a:cubicBezTo>
                    <a:pt x="76" y="35"/>
                    <a:pt x="76" y="35"/>
                    <a:pt x="76" y="35"/>
                  </a:cubicBezTo>
                  <a:cubicBezTo>
                    <a:pt x="76" y="35"/>
                    <a:pt x="77" y="34"/>
                    <a:pt x="77" y="34"/>
                  </a:cubicBezTo>
                  <a:cubicBezTo>
                    <a:pt x="80" y="30"/>
                    <a:pt x="83" y="26"/>
                    <a:pt x="87" y="21"/>
                  </a:cubicBezTo>
                  <a:cubicBezTo>
                    <a:pt x="87" y="21"/>
                    <a:pt x="87" y="21"/>
                    <a:pt x="88" y="20"/>
                  </a:cubicBezTo>
                  <a:cubicBezTo>
                    <a:pt x="88" y="20"/>
                    <a:pt x="89" y="20"/>
                    <a:pt x="90" y="20"/>
                  </a:cubicBezTo>
                  <a:cubicBezTo>
                    <a:pt x="90" y="20"/>
                    <a:pt x="90" y="20"/>
                    <a:pt x="91" y="20"/>
                  </a:cubicBezTo>
                  <a:cubicBezTo>
                    <a:pt x="91" y="20"/>
                    <a:pt x="91" y="19"/>
                    <a:pt x="91" y="19"/>
                  </a:cubicBezTo>
                  <a:cubicBezTo>
                    <a:pt x="89" y="19"/>
                    <a:pt x="88" y="19"/>
                    <a:pt x="86" y="19"/>
                  </a:cubicBezTo>
                  <a:cubicBezTo>
                    <a:pt x="86" y="20"/>
                    <a:pt x="85" y="21"/>
                    <a:pt x="84" y="21"/>
                  </a:cubicBezTo>
                  <a:cubicBezTo>
                    <a:pt x="83" y="21"/>
                    <a:pt x="83" y="22"/>
                    <a:pt x="83" y="22"/>
                  </a:cubicBezTo>
                  <a:cubicBezTo>
                    <a:pt x="81" y="26"/>
                    <a:pt x="79" y="30"/>
                    <a:pt x="76" y="34"/>
                  </a:cubicBezTo>
                  <a:cubicBezTo>
                    <a:pt x="76" y="34"/>
                    <a:pt x="76" y="34"/>
                    <a:pt x="76" y="35"/>
                  </a:cubicBezTo>
                  <a:close/>
                  <a:moveTo>
                    <a:pt x="34" y="36"/>
                  </a:moveTo>
                  <a:cubicBezTo>
                    <a:pt x="38" y="31"/>
                    <a:pt x="41" y="26"/>
                    <a:pt x="45" y="21"/>
                  </a:cubicBezTo>
                  <a:cubicBezTo>
                    <a:pt x="44" y="21"/>
                    <a:pt x="43" y="21"/>
                    <a:pt x="42" y="21"/>
                  </a:cubicBezTo>
                  <a:cubicBezTo>
                    <a:pt x="41" y="21"/>
                    <a:pt x="41" y="21"/>
                    <a:pt x="40" y="22"/>
                  </a:cubicBezTo>
                  <a:cubicBezTo>
                    <a:pt x="38" y="26"/>
                    <a:pt x="36" y="31"/>
                    <a:pt x="34" y="35"/>
                  </a:cubicBezTo>
                  <a:cubicBezTo>
                    <a:pt x="34" y="35"/>
                    <a:pt x="34" y="35"/>
                    <a:pt x="34" y="36"/>
                  </a:cubicBezTo>
                  <a:close/>
                  <a:moveTo>
                    <a:pt x="259" y="15"/>
                  </a:moveTo>
                  <a:cubicBezTo>
                    <a:pt x="259" y="15"/>
                    <a:pt x="259" y="15"/>
                    <a:pt x="259" y="15"/>
                  </a:cubicBezTo>
                  <a:cubicBezTo>
                    <a:pt x="259" y="13"/>
                    <a:pt x="259" y="10"/>
                    <a:pt x="258" y="7"/>
                  </a:cubicBezTo>
                  <a:cubicBezTo>
                    <a:pt x="258" y="7"/>
                    <a:pt x="258" y="7"/>
                    <a:pt x="258" y="7"/>
                  </a:cubicBezTo>
                  <a:cubicBezTo>
                    <a:pt x="256" y="6"/>
                    <a:pt x="255" y="5"/>
                    <a:pt x="253" y="5"/>
                  </a:cubicBezTo>
                  <a:cubicBezTo>
                    <a:pt x="253" y="6"/>
                    <a:pt x="253" y="6"/>
                    <a:pt x="253" y="7"/>
                  </a:cubicBezTo>
                  <a:cubicBezTo>
                    <a:pt x="253" y="7"/>
                    <a:pt x="253" y="8"/>
                    <a:pt x="253" y="8"/>
                  </a:cubicBezTo>
                  <a:cubicBezTo>
                    <a:pt x="256" y="10"/>
                    <a:pt x="258" y="13"/>
                    <a:pt x="259" y="15"/>
                  </a:cubicBezTo>
                  <a:close/>
                  <a:moveTo>
                    <a:pt x="65" y="43"/>
                  </a:moveTo>
                  <a:cubicBezTo>
                    <a:pt x="65" y="43"/>
                    <a:pt x="65" y="43"/>
                    <a:pt x="65" y="43"/>
                  </a:cubicBezTo>
                  <a:cubicBezTo>
                    <a:pt x="66" y="43"/>
                    <a:pt x="67" y="43"/>
                    <a:pt x="68" y="43"/>
                  </a:cubicBezTo>
                  <a:cubicBezTo>
                    <a:pt x="69" y="43"/>
                    <a:pt x="69" y="42"/>
                    <a:pt x="70" y="42"/>
                  </a:cubicBezTo>
                  <a:cubicBezTo>
                    <a:pt x="71" y="38"/>
                    <a:pt x="73" y="34"/>
                    <a:pt x="75" y="31"/>
                  </a:cubicBezTo>
                  <a:cubicBezTo>
                    <a:pt x="75" y="30"/>
                    <a:pt x="75" y="30"/>
                    <a:pt x="76" y="30"/>
                  </a:cubicBezTo>
                  <a:cubicBezTo>
                    <a:pt x="75" y="30"/>
                    <a:pt x="75" y="30"/>
                    <a:pt x="75" y="30"/>
                  </a:cubicBezTo>
                  <a:cubicBezTo>
                    <a:pt x="72" y="34"/>
                    <a:pt x="68" y="39"/>
                    <a:pt x="65" y="43"/>
                  </a:cubicBezTo>
                  <a:close/>
                  <a:moveTo>
                    <a:pt x="13" y="211"/>
                  </a:moveTo>
                  <a:cubicBezTo>
                    <a:pt x="13" y="210"/>
                    <a:pt x="13" y="209"/>
                    <a:pt x="13" y="208"/>
                  </a:cubicBezTo>
                  <a:cubicBezTo>
                    <a:pt x="13" y="206"/>
                    <a:pt x="13" y="204"/>
                    <a:pt x="13" y="202"/>
                  </a:cubicBezTo>
                  <a:cubicBezTo>
                    <a:pt x="13" y="192"/>
                    <a:pt x="13" y="183"/>
                    <a:pt x="13" y="173"/>
                  </a:cubicBezTo>
                  <a:cubicBezTo>
                    <a:pt x="13" y="173"/>
                    <a:pt x="12" y="172"/>
                    <a:pt x="12" y="171"/>
                  </a:cubicBezTo>
                  <a:cubicBezTo>
                    <a:pt x="12" y="171"/>
                    <a:pt x="12" y="170"/>
                    <a:pt x="12" y="169"/>
                  </a:cubicBezTo>
                  <a:cubicBezTo>
                    <a:pt x="12" y="183"/>
                    <a:pt x="12" y="197"/>
                    <a:pt x="13" y="211"/>
                  </a:cubicBezTo>
                  <a:close/>
                  <a:moveTo>
                    <a:pt x="4" y="97"/>
                  </a:moveTo>
                  <a:cubicBezTo>
                    <a:pt x="3" y="97"/>
                    <a:pt x="3" y="96"/>
                    <a:pt x="3" y="96"/>
                  </a:cubicBezTo>
                  <a:cubicBezTo>
                    <a:pt x="3" y="113"/>
                    <a:pt x="3" y="129"/>
                    <a:pt x="3" y="145"/>
                  </a:cubicBezTo>
                  <a:cubicBezTo>
                    <a:pt x="4" y="143"/>
                    <a:pt x="4" y="141"/>
                    <a:pt x="4" y="138"/>
                  </a:cubicBezTo>
                  <a:cubicBezTo>
                    <a:pt x="4" y="125"/>
                    <a:pt x="4" y="113"/>
                    <a:pt x="4" y="100"/>
                  </a:cubicBezTo>
                  <a:cubicBezTo>
                    <a:pt x="4" y="99"/>
                    <a:pt x="4" y="98"/>
                    <a:pt x="4" y="97"/>
                  </a:cubicBezTo>
                  <a:close/>
                  <a:moveTo>
                    <a:pt x="41" y="35"/>
                  </a:moveTo>
                  <a:cubicBezTo>
                    <a:pt x="41" y="35"/>
                    <a:pt x="42" y="35"/>
                    <a:pt x="42" y="35"/>
                  </a:cubicBezTo>
                  <a:cubicBezTo>
                    <a:pt x="45" y="30"/>
                    <a:pt x="48" y="26"/>
                    <a:pt x="52" y="21"/>
                  </a:cubicBezTo>
                  <a:cubicBezTo>
                    <a:pt x="51" y="21"/>
                    <a:pt x="50" y="21"/>
                    <a:pt x="49" y="21"/>
                  </a:cubicBezTo>
                  <a:cubicBezTo>
                    <a:pt x="46" y="25"/>
                    <a:pt x="44" y="30"/>
                    <a:pt x="41" y="35"/>
                  </a:cubicBezTo>
                  <a:close/>
                  <a:moveTo>
                    <a:pt x="28" y="49"/>
                  </a:moveTo>
                  <a:cubicBezTo>
                    <a:pt x="30" y="49"/>
                    <a:pt x="31" y="49"/>
                    <a:pt x="32" y="49"/>
                  </a:cubicBezTo>
                  <a:cubicBezTo>
                    <a:pt x="32" y="48"/>
                    <a:pt x="32" y="47"/>
                    <a:pt x="33" y="46"/>
                  </a:cubicBezTo>
                  <a:cubicBezTo>
                    <a:pt x="34" y="43"/>
                    <a:pt x="36" y="40"/>
                    <a:pt x="38" y="36"/>
                  </a:cubicBezTo>
                  <a:cubicBezTo>
                    <a:pt x="38" y="36"/>
                    <a:pt x="38" y="36"/>
                    <a:pt x="38" y="35"/>
                  </a:cubicBezTo>
                  <a:cubicBezTo>
                    <a:pt x="38" y="35"/>
                    <a:pt x="38" y="35"/>
                    <a:pt x="38" y="35"/>
                  </a:cubicBezTo>
                  <a:cubicBezTo>
                    <a:pt x="35" y="39"/>
                    <a:pt x="32" y="44"/>
                    <a:pt x="28" y="49"/>
                  </a:cubicBezTo>
                  <a:close/>
                  <a:moveTo>
                    <a:pt x="265" y="193"/>
                  </a:moveTo>
                  <a:cubicBezTo>
                    <a:pt x="263" y="198"/>
                    <a:pt x="263" y="203"/>
                    <a:pt x="264" y="208"/>
                  </a:cubicBezTo>
                  <a:cubicBezTo>
                    <a:pt x="264" y="208"/>
                    <a:pt x="264" y="207"/>
                    <a:pt x="265" y="207"/>
                  </a:cubicBezTo>
                  <a:cubicBezTo>
                    <a:pt x="265" y="205"/>
                    <a:pt x="266" y="204"/>
                    <a:pt x="266" y="202"/>
                  </a:cubicBezTo>
                  <a:cubicBezTo>
                    <a:pt x="265" y="199"/>
                    <a:pt x="265" y="196"/>
                    <a:pt x="265" y="193"/>
                  </a:cubicBezTo>
                  <a:close/>
                  <a:moveTo>
                    <a:pt x="32" y="21"/>
                  </a:moveTo>
                  <a:cubicBezTo>
                    <a:pt x="30" y="21"/>
                    <a:pt x="30" y="21"/>
                    <a:pt x="29" y="22"/>
                  </a:cubicBezTo>
                  <a:cubicBezTo>
                    <a:pt x="29" y="23"/>
                    <a:pt x="28" y="23"/>
                    <a:pt x="28" y="23"/>
                  </a:cubicBezTo>
                  <a:cubicBezTo>
                    <a:pt x="27" y="23"/>
                    <a:pt x="27" y="23"/>
                    <a:pt x="27" y="24"/>
                  </a:cubicBezTo>
                  <a:cubicBezTo>
                    <a:pt x="26" y="25"/>
                    <a:pt x="26" y="27"/>
                    <a:pt x="25" y="28"/>
                  </a:cubicBezTo>
                  <a:cubicBezTo>
                    <a:pt x="25" y="29"/>
                    <a:pt x="25" y="30"/>
                    <a:pt x="25" y="30"/>
                  </a:cubicBezTo>
                  <a:cubicBezTo>
                    <a:pt x="27" y="27"/>
                    <a:pt x="29" y="25"/>
                    <a:pt x="32" y="21"/>
                  </a:cubicBezTo>
                  <a:close/>
                  <a:moveTo>
                    <a:pt x="35" y="21"/>
                  </a:moveTo>
                  <a:cubicBezTo>
                    <a:pt x="34" y="22"/>
                    <a:pt x="34" y="22"/>
                    <a:pt x="34" y="23"/>
                  </a:cubicBezTo>
                  <a:cubicBezTo>
                    <a:pt x="32" y="27"/>
                    <a:pt x="30" y="31"/>
                    <a:pt x="28" y="35"/>
                  </a:cubicBezTo>
                  <a:cubicBezTo>
                    <a:pt x="27" y="36"/>
                    <a:pt x="27" y="36"/>
                    <a:pt x="27" y="36"/>
                  </a:cubicBezTo>
                  <a:cubicBezTo>
                    <a:pt x="27" y="36"/>
                    <a:pt x="27" y="36"/>
                    <a:pt x="28" y="36"/>
                  </a:cubicBezTo>
                  <a:cubicBezTo>
                    <a:pt x="31" y="31"/>
                    <a:pt x="34" y="26"/>
                    <a:pt x="37" y="21"/>
                  </a:cubicBezTo>
                  <a:cubicBezTo>
                    <a:pt x="36" y="21"/>
                    <a:pt x="36" y="21"/>
                    <a:pt x="35" y="21"/>
                  </a:cubicBezTo>
                  <a:close/>
                  <a:moveTo>
                    <a:pt x="110" y="223"/>
                  </a:moveTo>
                  <a:cubicBezTo>
                    <a:pt x="110" y="223"/>
                    <a:pt x="110" y="223"/>
                    <a:pt x="110" y="223"/>
                  </a:cubicBezTo>
                  <a:cubicBezTo>
                    <a:pt x="109" y="223"/>
                    <a:pt x="107" y="223"/>
                    <a:pt x="106" y="223"/>
                  </a:cubicBezTo>
                  <a:cubicBezTo>
                    <a:pt x="104" y="222"/>
                    <a:pt x="103" y="222"/>
                    <a:pt x="101" y="222"/>
                  </a:cubicBezTo>
                  <a:cubicBezTo>
                    <a:pt x="100" y="222"/>
                    <a:pt x="99" y="223"/>
                    <a:pt x="97" y="223"/>
                  </a:cubicBezTo>
                  <a:cubicBezTo>
                    <a:pt x="96" y="223"/>
                    <a:pt x="94" y="223"/>
                    <a:pt x="93" y="223"/>
                  </a:cubicBezTo>
                  <a:cubicBezTo>
                    <a:pt x="91" y="223"/>
                    <a:pt x="90" y="223"/>
                    <a:pt x="88" y="223"/>
                  </a:cubicBezTo>
                  <a:cubicBezTo>
                    <a:pt x="88" y="223"/>
                    <a:pt x="88" y="224"/>
                    <a:pt x="88" y="224"/>
                  </a:cubicBezTo>
                  <a:cubicBezTo>
                    <a:pt x="96" y="224"/>
                    <a:pt x="103" y="223"/>
                    <a:pt x="110" y="223"/>
                  </a:cubicBezTo>
                  <a:close/>
                  <a:moveTo>
                    <a:pt x="31" y="37"/>
                  </a:moveTo>
                  <a:cubicBezTo>
                    <a:pt x="31" y="37"/>
                    <a:pt x="31" y="37"/>
                    <a:pt x="30" y="36"/>
                  </a:cubicBezTo>
                  <a:cubicBezTo>
                    <a:pt x="29" y="39"/>
                    <a:pt x="28" y="41"/>
                    <a:pt x="26" y="43"/>
                  </a:cubicBezTo>
                  <a:cubicBezTo>
                    <a:pt x="25" y="44"/>
                    <a:pt x="25" y="46"/>
                    <a:pt x="25" y="48"/>
                  </a:cubicBezTo>
                  <a:cubicBezTo>
                    <a:pt x="26" y="48"/>
                    <a:pt x="26" y="47"/>
                    <a:pt x="26" y="47"/>
                  </a:cubicBezTo>
                  <a:cubicBezTo>
                    <a:pt x="27" y="44"/>
                    <a:pt x="28" y="42"/>
                    <a:pt x="29" y="39"/>
                  </a:cubicBezTo>
                  <a:cubicBezTo>
                    <a:pt x="30" y="38"/>
                    <a:pt x="30" y="38"/>
                    <a:pt x="31" y="37"/>
                  </a:cubicBezTo>
                  <a:close/>
                  <a:moveTo>
                    <a:pt x="9" y="186"/>
                  </a:moveTo>
                  <a:cubicBezTo>
                    <a:pt x="9" y="186"/>
                    <a:pt x="9" y="186"/>
                    <a:pt x="9" y="186"/>
                  </a:cubicBezTo>
                  <a:cubicBezTo>
                    <a:pt x="9" y="191"/>
                    <a:pt x="9" y="196"/>
                    <a:pt x="9" y="201"/>
                  </a:cubicBezTo>
                  <a:cubicBezTo>
                    <a:pt x="9" y="203"/>
                    <a:pt x="9" y="204"/>
                    <a:pt x="9" y="205"/>
                  </a:cubicBezTo>
                  <a:cubicBezTo>
                    <a:pt x="9" y="206"/>
                    <a:pt x="9" y="207"/>
                    <a:pt x="10" y="208"/>
                  </a:cubicBezTo>
                  <a:cubicBezTo>
                    <a:pt x="10" y="201"/>
                    <a:pt x="10" y="193"/>
                    <a:pt x="9" y="186"/>
                  </a:cubicBezTo>
                  <a:close/>
                  <a:moveTo>
                    <a:pt x="59" y="45"/>
                  </a:moveTo>
                  <a:cubicBezTo>
                    <a:pt x="60" y="42"/>
                    <a:pt x="61" y="40"/>
                    <a:pt x="63" y="37"/>
                  </a:cubicBezTo>
                  <a:cubicBezTo>
                    <a:pt x="62" y="37"/>
                    <a:pt x="62" y="37"/>
                    <a:pt x="62" y="37"/>
                  </a:cubicBezTo>
                  <a:cubicBezTo>
                    <a:pt x="60" y="40"/>
                    <a:pt x="58" y="43"/>
                    <a:pt x="56" y="45"/>
                  </a:cubicBezTo>
                  <a:cubicBezTo>
                    <a:pt x="56" y="45"/>
                    <a:pt x="56" y="46"/>
                    <a:pt x="56" y="46"/>
                  </a:cubicBezTo>
                  <a:cubicBezTo>
                    <a:pt x="57" y="45"/>
                    <a:pt x="58" y="45"/>
                    <a:pt x="59" y="45"/>
                  </a:cubicBezTo>
                  <a:close/>
                  <a:moveTo>
                    <a:pt x="16" y="218"/>
                  </a:moveTo>
                  <a:cubicBezTo>
                    <a:pt x="16" y="219"/>
                    <a:pt x="16" y="220"/>
                    <a:pt x="16" y="222"/>
                  </a:cubicBezTo>
                  <a:cubicBezTo>
                    <a:pt x="16" y="222"/>
                    <a:pt x="16" y="222"/>
                    <a:pt x="16" y="222"/>
                  </a:cubicBezTo>
                  <a:cubicBezTo>
                    <a:pt x="17" y="223"/>
                    <a:pt x="18" y="223"/>
                    <a:pt x="19" y="224"/>
                  </a:cubicBezTo>
                  <a:cubicBezTo>
                    <a:pt x="19" y="221"/>
                    <a:pt x="18" y="218"/>
                    <a:pt x="16" y="218"/>
                  </a:cubicBezTo>
                  <a:close/>
                  <a:moveTo>
                    <a:pt x="260" y="53"/>
                  </a:moveTo>
                  <a:cubicBezTo>
                    <a:pt x="259" y="57"/>
                    <a:pt x="259" y="67"/>
                    <a:pt x="259" y="69"/>
                  </a:cubicBezTo>
                  <a:cubicBezTo>
                    <a:pt x="260" y="64"/>
                    <a:pt x="260" y="58"/>
                    <a:pt x="260" y="53"/>
                  </a:cubicBezTo>
                  <a:close/>
                  <a:moveTo>
                    <a:pt x="23" y="228"/>
                  </a:moveTo>
                  <a:cubicBezTo>
                    <a:pt x="24" y="229"/>
                    <a:pt x="25" y="229"/>
                    <a:pt x="26" y="229"/>
                  </a:cubicBezTo>
                  <a:cubicBezTo>
                    <a:pt x="27" y="229"/>
                    <a:pt x="28" y="230"/>
                    <a:pt x="29" y="230"/>
                  </a:cubicBezTo>
                  <a:cubicBezTo>
                    <a:pt x="31" y="230"/>
                    <a:pt x="33" y="230"/>
                    <a:pt x="35" y="230"/>
                  </a:cubicBezTo>
                  <a:cubicBezTo>
                    <a:pt x="35" y="230"/>
                    <a:pt x="35" y="230"/>
                    <a:pt x="35" y="230"/>
                  </a:cubicBezTo>
                  <a:cubicBezTo>
                    <a:pt x="31" y="229"/>
                    <a:pt x="27" y="229"/>
                    <a:pt x="23" y="228"/>
                  </a:cubicBezTo>
                  <a:close/>
                  <a:moveTo>
                    <a:pt x="85" y="224"/>
                  </a:moveTo>
                  <a:cubicBezTo>
                    <a:pt x="85" y="224"/>
                    <a:pt x="85" y="223"/>
                    <a:pt x="85" y="223"/>
                  </a:cubicBezTo>
                  <a:cubicBezTo>
                    <a:pt x="80" y="223"/>
                    <a:pt x="76" y="223"/>
                    <a:pt x="71" y="224"/>
                  </a:cubicBezTo>
                  <a:cubicBezTo>
                    <a:pt x="71" y="224"/>
                    <a:pt x="71" y="224"/>
                    <a:pt x="71" y="224"/>
                  </a:cubicBezTo>
                  <a:cubicBezTo>
                    <a:pt x="76" y="224"/>
                    <a:pt x="80" y="224"/>
                    <a:pt x="85" y="224"/>
                  </a:cubicBezTo>
                  <a:close/>
                  <a:moveTo>
                    <a:pt x="222" y="4"/>
                  </a:moveTo>
                  <a:cubicBezTo>
                    <a:pt x="225" y="5"/>
                    <a:pt x="229" y="5"/>
                    <a:pt x="232" y="4"/>
                  </a:cubicBezTo>
                  <a:cubicBezTo>
                    <a:pt x="229" y="4"/>
                    <a:pt x="225" y="4"/>
                    <a:pt x="222" y="4"/>
                  </a:cubicBezTo>
                  <a:close/>
                  <a:moveTo>
                    <a:pt x="9" y="137"/>
                  </a:moveTo>
                  <a:cubicBezTo>
                    <a:pt x="9" y="142"/>
                    <a:pt x="9" y="147"/>
                    <a:pt x="9" y="151"/>
                  </a:cubicBezTo>
                  <a:cubicBezTo>
                    <a:pt x="9" y="147"/>
                    <a:pt x="10" y="142"/>
                    <a:pt x="9" y="137"/>
                  </a:cubicBezTo>
                  <a:close/>
                  <a:moveTo>
                    <a:pt x="92" y="41"/>
                  </a:moveTo>
                  <a:cubicBezTo>
                    <a:pt x="91" y="42"/>
                    <a:pt x="90" y="44"/>
                    <a:pt x="90" y="45"/>
                  </a:cubicBezTo>
                  <a:cubicBezTo>
                    <a:pt x="92" y="44"/>
                    <a:pt x="92" y="42"/>
                    <a:pt x="92" y="41"/>
                  </a:cubicBezTo>
                  <a:close/>
                  <a:moveTo>
                    <a:pt x="10" y="212"/>
                  </a:moveTo>
                  <a:cubicBezTo>
                    <a:pt x="10" y="214"/>
                    <a:pt x="10" y="215"/>
                    <a:pt x="11" y="215"/>
                  </a:cubicBezTo>
                  <a:cubicBezTo>
                    <a:pt x="11" y="213"/>
                    <a:pt x="11" y="213"/>
                    <a:pt x="10" y="212"/>
                  </a:cubicBezTo>
                  <a:close/>
                  <a:moveTo>
                    <a:pt x="17" y="214"/>
                  </a:moveTo>
                  <a:cubicBezTo>
                    <a:pt x="17" y="214"/>
                    <a:pt x="17" y="213"/>
                    <a:pt x="16" y="212"/>
                  </a:cubicBezTo>
                  <a:cubicBezTo>
                    <a:pt x="16" y="214"/>
                    <a:pt x="16" y="214"/>
                    <a:pt x="17" y="214"/>
                  </a:cubicBezTo>
                  <a:close/>
                  <a:moveTo>
                    <a:pt x="22" y="22"/>
                  </a:moveTo>
                  <a:cubicBezTo>
                    <a:pt x="22" y="22"/>
                    <a:pt x="22" y="22"/>
                    <a:pt x="22" y="22"/>
                  </a:cubicBezTo>
                  <a:cubicBezTo>
                    <a:pt x="22" y="22"/>
                    <a:pt x="22" y="23"/>
                    <a:pt x="22" y="24"/>
                  </a:cubicBezTo>
                  <a:cubicBezTo>
                    <a:pt x="22" y="24"/>
                    <a:pt x="22" y="24"/>
                    <a:pt x="22" y="24"/>
                  </a:cubicBezTo>
                  <a:cubicBezTo>
                    <a:pt x="22" y="23"/>
                    <a:pt x="22" y="22"/>
                    <a:pt x="22" y="22"/>
                  </a:cubicBezTo>
                  <a:close/>
                  <a:moveTo>
                    <a:pt x="95" y="23"/>
                  </a:moveTo>
                  <a:cubicBezTo>
                    <a:pt x="94" y="23"/>
                    <a:pt x="94" y="23"/>
                    <a:pt x="94" y="24"/>
                  </a:cubicBezTo>
                  <a:cubicBezTo>
                    <a:pt x="94" y="24"/>
                    <a:pt x="95" y="23"/>
                    <a:pt x="95" y="23"/>
                  </a:cubicBezTo>
                  <a:close/>
                  <a:moveTo>
                    <a:pt x="102" y="13"/>
                  </a:moveTo>
                  <a:cubicBezTo>
                    <a:pt x="102" y="13"/>
                    <a:pt x="102" y="13"/>
                    <a:pt x="102" y="13"/>
                  </a:cubicBezTo>
                  <a:cubicBezTo>
                    <a:pt x="101" y="14"/>
                    <a:pt x="101" y="14"/>
                    <a:pt x="101" y="15"/>
                  </a:cubicBezTo>
                  <a:cubicBezTo>
                    <a:pt x="101" y="14"/>
                    <a:pt x="102" y="14"/>
                    <a:pt x="102" y="13"/>
                  </a:cubicBezTo>
                  <a:close/>
                  <a:moveTo>
                    <a:pt x="201" y="216"/>
                  </a:moveTo>
                  <a:cubicBezTo>
                    <a:pt x="201" y="216"/>
                    <a:pt x="201" y="216"/>
                    <a:pt x="201" y="216"/>
                  </a:cubicBezTo>
                  <a:cubicBezTo>
                    <a:pt x="201" y="216"/>
                    <a:pt x="202" y="216"/>
                    <a:pt x="202" y="216"/>
                  </a:cubicBezTo>
                  <a:cubicBezTo>
                    <a:pt x="202" y="216"/>
                    <a:pt x="202" y="216"/>
                    <a:pt x="202" y="216"/>
                  </a:cubicBezTo>
                  <a:cubicBezTo>
                    <a:pt x="202" y="216"/>
                    <a:pt x="201" y="216"/>
                    <a:pt x="201" y="216"/>
                  </a:cubicBezTo>
                  <a:close/>
                  <a:moveTo>
                    <a:pt x="91" y="30"/>
                  </a:moveTo>
                  <a:cubicBezTo>
                    <a:pt x="91" y="30"/>
                    <a:pt x="91" y="30"/>
                    <a:pt x="91" y="30"/>
                  </a:cubicBezTo>
                  <a:cubicBezTo>
                    <a:pt x="91" y="30"/>
                    <a:pt x="91" y="31"/>
                    <a:pt x="91" y="31"/>
                  </a:cubicBezTo>
                  <a:cubicBezTo>
                    <a:pt x="91" y="31"/>
                    <a:pt x="91" y="31"/>
                    <a:pt x="91" y="31"/>
                  </a:cubicBezTo>
                  <a:cubicBezTo>
                    <a:pt x="91" y="31"/>
                    <a:pt x="91" y="30"/>
                    <a:pt x="9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35">
              <a:extLst>
                <a:ext uri="{FF2B5EF4-FFF2-40B4-BE49-F238E27FC236}">
                  <a16:creationId xmlns:a16="http://schemas.microsoft.com/office/drawing/2014/main" id="{323E5D0D-B28D-4363-9A8D-C83C212901F0}"/>
                </a:ext>
              </a:extLst>
            </p:cNvPr>
            <p:cNvSpPr>
              <a:spLocks noEditPoints="1"/>
            </p:cNvSpPr>
            <p:nvPr/>
          </p:nvSpPr>
          <p:spPr bwMode="auto">
            <a:xfrm>
              <a:off x="6254" y="1770"/>
              <a:ext cx="299" cy="299"/>
            </a:xfrm>
            <a:custGeom>
              <a:avLst/>
              <a:gdLst>
                <a:gd name="T0" fmla="*/ 124 w 145"/>
                <a:gd name="T1" fmla="*/ 110 h 145"/>
                <a:gd name="T2" fmla="*/ 128 w 145"/>
                <a:gd name="T3" fmla="*/ 109 h 145"/>
                <a:gd name="T4" fmla="*/ 110 w 145"/>
                <a:gd name="T5" fmla="*/ 131 h 145"/>
                <a:gd name="T6" fmla="*/ 72 w 145"/>
                <a:gd name="T7" fmla="*/ 144 h 145"/>
                <a:gd name="T8" fmla="*/ 25 w 145"/>
                <a:gd name="T9" fmla="*/ 131 h 145"/>
                <a:gd name="T10" fmla="*/ 0 w 145"/>
                <a:gd name="T11" fmla="*/ 71 h 145"/>
                <a:gd name="T12" fmla="*/ 24 w 145"/>
                <a:gd name="T13" fmla="*/ 19 h 145"/>
                <a:gd name="T14" fmla="*/ 72 w 145"/>
                <a:gd name="T15" fmla="*/ 0 h 145"/>
                <a:gd name="T16" fmla="*/ 114 w 145"/>
                <a:gd name="T17" fmla="*/ 10 h 145"/>
                <a:gd name="T18" fmla="*/ 132 w 145"/>
                <a:gd name="T19" fmla="*/ 23 h 145"/>
                <a:gd name="T20" fmla="*/ 144 w 145"/>
                <a:gd name="T21" fmla="*/ 54 h 145"/>
                <a:gd name="T22" fmla="*/ 126 w 145"/>
                <a:gd name="T23" fmla="*/ 84 h 145"/>
                <a:gd name="T24" fmla="*/ 103 w 145"/>
                <a:gd name="T25" fmla="*/ 94 h 145"/>
                <a:gd name="T26" fmla="*/ 84 w 145"/>
                <a:gd name="T27" fmla="*/ 81 h 145"/>
                <a:gd name="T28" fmla="*/ 66 w 145"/>
                <a:gd name="T29" fmla="*/ 91 h 145"/>
                <a:gd name="T30" fmla="*/ 46 w 145"/>
                <a:gd name="T31" fmla="*/ 85 h 145"/>
                <a:gd name="T32" fmla="*/ 44 w 145"/>
                <a:gd name="T33" fmla="*/ 66 h 145"/>
                <a:gd name="T34" fmla="*/ 78 w 145"/>
                <a:gd name="T35" fmla="*/ 45 h 145"/>
                <a:gd name="T36" fmla="*/ 88 w 145"/>
                <a:gd name="T37" fmla="*/ 47 h 145"/>
                <a:gd name="T38" fmla="*/ 92 w 145"/>
                <a:gd name="T39" fmla="*/ 47 h 145"/>
                <a:gd name="T40" fmla="*/ 93 w 145"/>
                <a:gd name="T41" fmla="*/ 54 h 145"/>
                <a:gd name="T42" fmla="*/ 90 w 145"/>
                <a:gd name="T43" fmla="*/ 63 h 145"/>
                <a:gd name="T44" fmla="*/ 99 w 145"/>
                <a:gd name="T45" fmla="*/ 82 h 145"/>
                <a:gd name="T46" fmla="*/ 122 w 145"/>
                <a:gd name="T47" fmla="*/ 81 h 145"/>
                <a:gd name="T48" fmla="*/ 132 w 145"/>
                <a:gd name="T49" fmla="*/ 42 h 145"/>
                <a:gd name="T50" fmla="*/ 85 w 145"/>
                <a:gd name="T51" fmla="*/ 12 h 145"/>
                <a:gd name="T52" fmla="*/ 22 w 145"/>
                <a:gd name="T53" fmla="*/ 41 h 145"/>
                <a:gd name="T54" fmla="*/ 9 w 145"/>
                <a:gd name="T55" fmla="*/ 89 h 145"/>
                <a:gd name="T56" fmla="*/ 33 w 145"/>
                <a:gd name="T57" fmla="*/ 129 h 145"/>
                <a:gd name="T58" fmla="*/ 59 w 145"/>
                <a:gd name="T59" fmla="*/ 134 h 145"/>
                <a:gd name="T60" fmla="*/ 108 w 145"/>
                <a:gd name="T61" fmla="*/ 121 h 145"/>
                <a:gd name="T62" fmla="*/ 119 w 145"/>
                <a:gd name="T63" fmla="*/ 108 h 145"/>
                <a:gd name="T64" fmla="*/ 123 w 145"/>
                <a:gd name="T65" fmla="*/ 107 h 145"/>
                <a:gd name="T66" fmla="*/ 115 w 145"/>
                <a:gd name="T67" fmla="*/ 119 h 145"/>
                <a:gd name="T68" fmla="*/ 79 w 145"/>
                <a:gd name="T69" fmla="*/ 51 h 145"/>
                <a:gd name="T70" fmla="*/ 56 w 145"/>
                <a:gd name="T71" fmla="*/ 62 h 145"/>
                <a:gd name="T72" fmla="*/ 73 w 145"/>
                <a:gd name="T73" fmla="*/ 81 h 145"/>
                <a:gd name="T74" fmla="*/ 82 w 145"/>
                <a:gd name="T75" fmla="*/ 66 h 145"/>
                <a:gd name="T76" fmla="*/ 4 w 145"/>
                <a:gd name="T77" fmla="*/ 82 h 145"/>
                <a:gd name="T78" fmla="*/ 11 w 145"/>
                <a:gd name="T79" fmla="*/ 43 h 145"/>
                <a:gd name="T80" fmla="*/ 42 w 145"/>
                <a:gd name="T81" fmla="*/ 12 h 145"/>
                <a:gd name="T82" fmla="*/ 85 w 145"/>
                <a:gd name="T83" fmla="*/ 4 h 145"/>
                <a:gd name="T84" fmla="*/ 62 w 145"/>
                <a:gd name="T85" fmla="*/ 4 h 145"/>
                <a:gd name="T86" fmla="*/ 9 w 145"/>
                <a:gd name="T87" fmla="*/ 39 h 145"/>
                <a:gd name="T88" fmla="*/ 4 w 145"/>
                <a:gd name="T89" fmla="*/ 82 h 145"/>
                <a:gd name="T90" fmla="*/ 70 w 145"/>
                <a:gd name="T91" fmla="*/ 8 h 145"/>
                <a:gd name="T92" fmla="*/ 49 w 145"/>
                <a:gd name="T93" fmla="*/ 137 h 145"/>
                <a:gd name="T94" fmla="*/ 77 w 145"/>
                <a:gd name="T95" fmla="*/ 136 h 145"/>
                <a:gd name="T96" fmla="*/ 56 w 145"/>
                <a:gd name="T97" fmla="*/ 59 h 145"/>
                <a:gd name="T98" fmla="*/ 112 w 145"/>
                <a:gd name="T99" fmla="*/ 124 h 145"/>
                <a:gd name="T100" fmla="*/ 99 w 145"/>
                <a:gd name="T101" fmla="*/ 133 h 145"/>
                <a:gd name="T102" fmla="*/ 139 w 145"/>
                <a:gd name="T103" fmla="*/ 38 h 145"/>
                <a:gd name="T104" fmla="*/ 62 w 145"/>
                <a:gd name="T105" fmla="*/ 142 h 145"/>
                <a:gd name="T106" fmla="*/ 62 w 145"/>
                <a:gd name="T107" fmla="*/ 142 h 145"/>
                <a:gd name="T108" fmla="*/ 89 w 145"/>
                <a:gd name="T109" fmla="*/ 83 h 145"/>
                <a:gd name="T110" fmla="*/ 47 w 145"/>
                <a:gd name="T111" fmla="*/ 81 h 145"/>
                <a:gd name="T112" fmla="*/ 51 w 145"/>
                <a:gd name="T113" fmla="*/ 88 h 145"/>
                <a:gd name="T114" fmla="*/ 133 w 145"/>
                <a:gd name="T11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45">
                  <a:moveTo>
                    <a:pt x="113" y="124"/>
                  </a:moveTo>
                  <a:cubicBezTo>
                    <a:pt x="113" y="124"/>
                    <a:pt x="113" y="123"/>
                    <a:pt x="114" y="123"/>
                  </a:cubicBezTo>
                  <a:cubicBezTo>
                    <a:pt x="117" y="119"/>
                    <a:pt x="121" y="115"/>
                    <a:pt x="124" y="110"/>
                  </a:cubicBezTo>
                  <a:cubicBezTo>
                    <a:pt x="124" y="109"/>
                    <a:pt x="124" y="109"/>
                    <a:pt x="125" y="108"/>
                  </a:cubicBezTo>
                  <a:cubicBezTo>
                    <a:pt x="125" y="108"/>
                    <a:pt x="126" y="107"/>
                    <a:pt x="127" y="108"/>
                  </a:cubicBezTo>
                  <a:cubicBezTo>
                    <a:pt x="127" y="108"/>
                    <a:pt x="128" y="109"/>
                    <a:pt x="128" y="109"/>
                  </a:cubicBezTo>
                  <a:cubicBezTo>
                    <a:pt x="127" y="111"/>
                    <a:pt x="127" y="112"/>
                    <a:pt x="127" y="113"/>
                  </a:cubicBezTo>
                  <a:cubicBezTo>
                    <a:pt x="125" y="117"/>
                    <a:pt x="123" y="121"/>
                    <a:pt x="120" y="124"/>
                  </a:cubicBezTo>
                  <a:cubicBezTo>
                    <a:pt x="117" y="127"/>
                    <a:pt x="114" y="129"/>
                    <a:pt x="110" y="131"/>
                  </a:cubicBezTo>
                  <a:cubicBezTo>
                    <a:pt x="107" y="133"/>
                    <a:pt x="105" y="134"/>
                    <a:pt x="102" y="136"/>
                  </a:cubicBezTo>
                  <a:cubicBezTo>
                    <a:pt x="95" y="140"/>
                    <a:pt x="87" y="143"/>
                    <a:pt x="79" y="143"/>
                  </a:cubicBezTo>
                  <a:cubicBezTo>
                    <a:pt x="77" y="143"/>
                    <a:pt x="74" y="144"/>
                    <a:pt x="72" y="144"/>
                  </a:cubicBezTo>
                  <a:cubicBezTo>
                    <a:pt x="67" y="144"/>
                    <a:pt x="62" y="145"/>
                    <a:pt x="57" y="145"/>
                  </a:cubicBezTo>
                  <a:cubicBezTo>
                    <a:pt x="53" y="144"/>
                    <a:pt x="50" y="144"/>
                    <a:pt x="46" y="142"/>
                  </a:cubicBezTo>
                  <a:cubicBezTo>
                    <a:pt x="38" y="140"/>
                    <a:pt x="31" y="136"/>
                    <a:pt x="25" y="131"/>
                  </a:cubicBezTo>
                  <a:cubicBezTo>
                    <a:pt x="22" y="128"/>
                    <a:pt x="19" y="125"/>
                    <a:pt x="16" y="122"/>
                  </a:cubicBezTo>
                  <a:cubicBezTo>
                    <a:pt x="9" y="113"/>
                    <a:pt x="5" y="103"/>
                    <a:pt x="2" y="92"/>
                  </a:cubicBezTo>
                  <a:cubicBezTo>
                    <a:pt x="1" y="85"/>
                    <a:pt x="1" y="78"/>
                    <a:pt x="0" y="71"/>
                  </a:cubicBezTo>
                  <a:cubicBezTo>
                    <a:pt x="0" y="69"/>
                    <a:pt x="0" y="67"/>
                    <a:pt x="0" y="65"/>
                  </a:cubicBezTo>
                  <a:cubicBezTo>
                    <a:pt x="0" y="54"/>
                    <a:pt x="3" y="43"/>
                    <a:pt x="10" y="34"/>
                  </a:cubicBezTo>
                  <a:cubicBezTo>
                    <a:pt x="14" y="28"/>
                    <a:pt x="19" y="23"/>
                    <a:pt x="24" y="19"/>
                  </a:cubicBezTo>
                  <a:cubicBezTo>
                    <a:pt x="28" y="15"/>
                    <a:pt x="32" y="12"/>
                    <a:pt x="36" y="9"/>
                  </a:cubicBezTo>
                  <a:cubicBezTo>
                    <a:pt x="43" y="6"/>
                    <a:pt x="50" y="3"/>
                    <a:pt x="58" y="2"/>
                  </a:cubicBezTo>
                  <a:cubicBezTo>
                    <a:pt x="62" y="1"/>
                    <a:pt x="67" y="0"/>
                    <a:pt x="72" y="0"/>
                  </a:cubicBezTo>
                  <a:cubicBezTo>
                    <a:pt x="80" y="0"/>
                    <a:pt x="87" y="1"/>
                    <a:pt x="94" y="3"/>
                  </a:cubicBezTo>
                  <a:cubicBezTo>
                    <a:pt x="97" y="3"/>
                    <a:pt x="100" y="4"/>
                    <a:pt x="104" y="5"/>
                  </a:cubicBezTo>
                  <a:cubicBezTo>
                    <a:pt x="107" y="6"/>
                    <a:pt x="111" y="8"/>
                    <a:pt x="114" y="10"/>
                  </a:cubicBezTo>
                  <a:cubicBezTo>
                    <a:pt x="115" y="11"/>
                    <a:pt x="116" y="11"/>
                    <a:pt x="117" y="12"/>
                  </a:cubicBezTo>
                  <a:cubicBezTo>
                    <a:pt x="122" y="14"/>
                    <a:pt x="126" y="17"/>
                    <a:pt x="130" y="20"/>
                  </a:cubicBezTo>
                  <a:cubicBezTo>
                    <a:pt x="131" y="21"/>
                    <a:pt x="131" y="22"/>
                    <a:pt x="132" y="23"/>
                  </a:cubicBezTo>
                  <a:cubicBezTo>
                    <a:pt x="134" y="25"/>
                    <a:pt x="135" y="26"/>
                    <a:pt x="136" y="28"/>
                  </a:cubicBezTo>
                  <a:cubicBezTo>
                    <a:pt x="140" y="33"/>
                    <a:pt x="143" y="38"/>
                    <a:pt x="144" y="45"/>
                  </a:cubicBezTo>
                  <a:cubicBezTo>
                    <a:pt x="145" y="48"/>
                    <a:pt x="144" y="51"/>
                    <a:pt x="144" y="54"/>
                  </a:cubicBezTo>
                  <a:cubicBezTo>
                    <a:pt x="142" y="60"/>
                    <a:pt x="140" y="66"/>
                    <a:pt x="137" y="71"/>
                  </a:cubicBezTo>
                  <a:cubicBezTo>
                    <a:pt x="135" y="75"/>
                    <a:pt x="131" y="79"/>
                    <a:pt x="128" y="82"/>
                  </a:cubicBezTo>
                  <a:cubicBezTo>
                    <a:pt x="127" y="82"/>
                    <a:pt x="126" y="83"/>
                    <a:pt x="126" y="84"/>
                  </a:cubicBezTo>
                  <a:cubicBezTo>
                    <a:pt x="124" y="86"/>
                    <a:pt x="122" y="87"/>
                    <a:pt x="119" y="89"/>
                  </a:cubicBezTo>
                  <a:cubicBezTo>
                    <a:pt x="118" y="89"/>
                    <a:pt x="117" y="90"/>
                    <a:pt x="116" y="91"/>
                  </a:cubicBezTo>
                  <a:cubicBezTo>
                    <a:pt x="112" y="92"/>
                    <a:pt x="108" y="94"/>
                    <a:pt x="103" y="94"/>
                  </a:cubicBezTo>
                  <a:cubicBezTo>
                    <a:pt x="99" y="95"/>
                    <a:pt x="96" y="94"/>
                    <a:pt x="92" y="92"/>
                  </a:cubicBezTo>
                  <a:cubicBezTo>
                    <a:pt x="92" y="91"/>
                    <a:pt x="92" y="91"/>
                    <a:pt x="92" y="91"/>
                  </a:cubicBezTo>
                  <a:cubicBezTo>
                    <a:pt x="87" y="89"/>
                    <a:pt x="85" y="86"/>
                    <a:pt x="84" y="81"/>
                  </a:cubicBezTo>
                  <a:cubicBezTo>
                    <a:pt x="84" y="80"/>
                    <a:pt x="83" y="80"/>
                    <a:pt x="83" y="79"/>
                  </a:cubicBezTo>
                  <a:cubicBezTo>
                    <a:pt x="83" y="79"/>
                    <a:pt x="83" y="79"/>
                    <a:pt x="82" y="79"/>
                  </a:cubicBezTo>
                  <a:cubicBezTo>
                    <a:pt x="78" y="85"/>
                    <a:pt x="73" y="89"/>
                    <a:pt x="66" y="91"/>
                  </a:cubicBezTo>
                  <a:cubicBezTo>
                    <a:pt x="65" y="91"/>
                    <a:pt x="64" y="91"/>
                    <a:pt x="64" y="92"/>
                  </a:cubicBezTo>
                  <a:cubicBezTo>
                    <a:pt x="61" y="93"/>
                    <a:pt x="58" y="93"/>
                    <a:pt x="55" y="93"/>
                  </a:cubicBezTo>
                  <a:cubicBezTo>
                    <a:pt x="51" y="92"/>
                    <a:pt x="48" y="89"/>
                    <a:pt x="46" y="85"/>
                  </a:cubicBezTo>
                  <a:cubicBezTo>
                    <a:pt x="45" y="85"/>
                    <a:pt x="45" y="84"/>
                    <a:pt x="44" y="83"/>
                  </a:cubicBezTo>
                  <a:cubicBezTo>
                    <a:pt x="43" y="81"/>
                    <a:pt x="42" y="78"/>
                    <a:pt x="42" y="75"/>
                  </a:cubicBezTo>
                  <a:cubicBezTo>
                    <a:pt x="43" y="72"/>
                    <a:pt x="43" y="69"/>
                    <a:pt x="44" y="66"/>
                  </a:cubicBezTo>
                  <a:cubicBezTo>
                    <a:pt x="46" y="61"/>
                    <a:pt x="49" y="57"/>
                    <a:pt x="52" y="54"/>
                  </a:cubicBezTo>
                  <a:cubicBezTo>
                    <a:pt x="55" y="50"/>
                    <a:pt x="59" y="48"/>
                    <a:pt x="64" y="46"/>
                  </a:cubicBezTo>
                  <a:cubicBezTo>
                    <a:pt x="68" y="43"/>
                    <a:pt x="73" y="43"/>
                    <a:pt x="78" y="45"/>
                  </a:cubicBezTo>
                  <a:cubicBezTo>
                    <a:pt x="79" y="45"/>
                    <a:pt x="80" y="45"/>
                    <a:pt x="81" y="45"/>
                  </a:cubicBezTo>
                  <a:cubicBezTo>
                    <a:pt x="83" y="46"/>
                    <a:pt x="84" y="46"/>
                    <a:pt x="86" y="47"/>
                  </a:cubicBezTo>
                  <a:cubicBezTo>
                    <a:pt x="87" y="47"/>
                    <a:pt x="87" y="47"/>
                    <a:pt x="88" y="47"/>
                  </a:cubicBezTo>
                  <a:cubicBezTo>
                    <a:pt x="88" y="47"/>
                    <a:pt x="89" y="47"/>
                    <a:pt x="89" y="47"/>
                  </a:cubicBezTo>
                  <a:cubicBezTo>
                    <a:pt x="89" y="47"/>
                    <a:pt x="89" y="47"/>
                    <a:pt x="90" y="47"/>
                  </a:cubicBezTo>
                  <a:cubicBezTo>
                    <a:pt x="90" y="46"/>
                    <a:pt x="92" y="46"/>
                    <a:pt x="92" y="47"/>
                  </a:cubicBezTo>
                  <a:cubicBezTo>
                    <a:pt x="92" y="48"/>
                    <a:pt x="92" y="48"/>
                    <a:pt x="92" y="49"/>
                  </a:cubicBezTo>
                  <a:cubicBezTo>
                    <a:pt x="92" y="49"/>
                    <a:pt x="92" y="50"/>
                    <a:pt x="92" y="50"/>
                  </a:cubicBezTo>
                  <a:cubicBezTo>
                    <a:pt x="92" y="51"/>
                    <a:pt x="92" y="53"/>
                    <a:pt x="93" y="54"/>
                  </a:cubicBezTo>
                  <a:cubicBezTo>
                    <a:pt x="93" y="55"/>
                    <a:pt x="93" y="56"/>
                    <a:pt x="93" y="57"/>
                  </a:cubicBezTo>
                  <a:cubicBezTo>
                    <a:pt x="94" y="59"/>
                    <a:pt x="93" y="60"/>
                    <a:pt x="91" y="59"/>
                  </a:cubicBezTo>
                  <a:cubicBezTo>
                    <a:pt x="91" y="61"/>
                    <a:pt x="90" y="62"/>
                    <a:pt x="90" y="63"/>
                  </a:cubicBezTo>
                  <a:cubicBezTo>
                    <a:pt x="90" y="65"/>
                    <a:pt x="90" y="67"/>
                    <a:pt x="90" y="70"/>
                  </a:cubicBezTo>
                  <a:cubicBezTo>
                    <a:pt x="90" y="73"/>
                    <a:pt x="91" y="75"/>
                    <a:pt x="93" y="78"/>
                  </a:cubicBezTo>
                  <a:cubicBezTo>
                    <a:pt x="95" y="80"/>
                    <a:pt x="97" y="81"/>
                    <a:pt x="99" y="82"/>
                  </a:cubicBezTo>
                  <a:cubicBezTo>
                    <a:pt x="104" y="84"/>
                    <a:pt x="108" y="85"/>
                    <a:pt x="113" y="85"/>
                  </a:cubicBezTo>
                  <a:cubicBezTo>
                    <a:pt x="114" y="85"/>
                    <a:pt x="115" y="85"/>
                    <a:pt x="116" y="84"/>
                  </a:cubicBezTo>
                  <a:cubicBezTo>
                    <a:pt x="118" y="83"/>
                    <a:pt x="120" y="82"/>
                    <a:pt x="122" y="81"/>
                  </a:cubicBezTo>
                  <a:cubicBezTo>
                    <a:pt x="126" y="79"/>
                    <a:pt x="129" y="75"/>
                    <a:pt x="130" y="70"/>
                  </a:cubicBezTo>
                  <a:cubicBezTo>
                    <a:pt x="133" y="64"/>
                    <a:pt x="134" y="58"/>
                    <a:pt x="133" y="51"/>
                  </a:cubicBezTo>
                  <a:cubicBezTo>
                    <a:pt x="133" y="48"/>
                    <a:pt x="133" y="45"/>
                    <a:pt x="132" y="42"/>
                  </a:cubicBezTo>
                  <a:cubicBezTo>
                    <a:pt x="132" y="38"/>
                    <a:pt x="130" y="35"/>
                    <a:pt x="128" y="32"/>
                  </a:cubicBezTo>
                  <a:cubicBezTo>
                    <a:pt x="122" y="26"/>
                    <a:pt x="116" y="22"/>
                    <a:pt x="109" y="19"/>
                  </a:cubicBezTo>
                  <a:cubicBezTo>
                    <a:pt x="101" y="16"/>
                    <a:pt x="93" y="13"/>
                    <a:pt x="85" y="12"/>
                  </a:cubicBezTo>
                  <a:cubicBezTo>
                    <a:pt x="81" y="12"/>
                    <a:pt x="77" y="11"/>
                    <a:pt x="72" y="11"/>
                  </a:cubicBezTo>
                  <a:cubicBezTo>
                    <a:pt x="63" y="11"/>
                    <a:pt x="54" y="13"/>
                    <a:pt x="46" y="18"/>
                  </a:cubicBezTo>
                  <a:cubicBezTo>
                    <a:pt x="36" y="24"/>
                    <a:pt x="28" y="32"/>
                    <a:pt x="22" y="41"/>
                  </a:cubicBezTo>
                  <a:cubicBezTo>
                    <a:pt x="18" y="46"/>
                    <a:pt x="15" y="51"/>
                    <a:pt x="14" y="57"/>
                  </a:cubicBezTo>
                  <a:cubicBezTo>
                    <a:pt x="11" y="65"/>
                    <a:pt x="9" y="73"/>
                    <a:pt x="8" y="82"/>
                  </a:cubicBezTo>
                  <a:cubicBezTo>
                    <a:pt x="8" y="84"/>
                    <a:pt x="9" y="87"/>
                    <a:pt x="9" y="89"/>
                  </a:cubicBezTo>
                  <a:cubicBezTo>
                    <a:pt x="9" y="93"/>
                    <a:pt x="10" y="97"/>
                    <a:pt x="11" y="101"/>
                  </a:cubicBezTo>
                  <a:cubicBezTo>
                    <a:pt x="13" y="106"/>
                    <a:pt x="16" y="111"/>
                    <a:pt x="19" y="116"/>
                  </a:cubicBezTo>
                  <a:cubicBezTo>
                    <a:pt x="23" y="121"/>
                    <a:pt x="28" y="126"/>
                    <a:pt x="33" y="129"/>
                  </a:cubicBezTo>
                  <a:cubicBezTo>
                    <a:pt x="34" y="130"/>
                    <a:pt x="35" y="130"/>
                    <a:pt x="36" y="131"/>
                  </a:cubicBezTo>
                  <a:cubicBezTo>
                    <a:pt x="39" y="133"/>
                    <a:pt x="42" y="133"/>
                    <a:pt x="45" y="134"/>
                  </a:cubicBezTo>
                  <a:cubicBezTo>
                    <a:pt x="50" y="134"/>
                    <a:pt x="55" y="134"/>
                    <a:pt x="59" y="134"/>
                  </a:cubicBezTo>
                  <a:cubicBezTo>
                    <a:pt x="64" y="133"/>
                    <a:pt x="69" y="133"/>
                    <a:pt x="74" y="133"/>
                  </a:cubicBezTo>
                  <a:cubicBezTo>
                    <a:pt x="84" y="132"/>
                    <a:pt x="92" y="130"/>
                    <a:pt x="101" y="126"/>
                  </a:cubicBezTo>
                  <a:cubicBezTo>
                    <a:pt x="104" y="125"/>
                    <a:pt x="106" y="123"/>
                    <a:pt x="108" y="121"/>
                  </a:cubicBezTo>
                  <a:cubicBezTo>
                    <a:pt x="109" y="120"/>
                    <a:pt x="109" y="120"/>
                    <a:pt x="110" y="119"/>
                  </a:cubicBezTo>
                  <a:cubicBezTo>
                    <a:pt x="111" y="119"/>
                    <a:pt x="111" y="119"/>
                    <a:pt x="111" y="118"/>
                  </a:cubicBezTo>
                  <a:cubicBezTo>
                    <a:pt x="114" y="115"/>
                    <a:pt x="116" y="111"/>
                    <a:pt x="119" y="108"/>
                  </a:cubicBezTo>
                  <a:cubicBezTo>
                    <a:pt x="119" y="107"/>
                    <a:pt x="120" y="107"/>
                    <a:pt x="120" y="106"/>
                  </a:cubicBezTo>
                  <a:cubicBezTo>
                    <a:pt x="121" y="106"/>
                    <a:pt x="121" y="105"/>
                    <a:pt x="122" y="106"/>
                  </a:cubicBezTo>
                  <a:cubicBezTo>
                    <a:pt x="123" y="106"/>
                    <a:pt x="123" y="106"/>
                    <a:pt x="123" y="107"/>
                  </a:cubicBezTo>
                  <a:cubicBezTo>
                    <a:pt x="123" y="109"/>
                    <a:pt x="122" y="110"/>
                    <a:pt x="122" y="111"/>
                  </a:cubicBezTo>
                  <a:cubicBezTo>
                    <a:pt x="121" y="114"/>
                    <a:pt x="119" y="115"/>
                    <a:pt x="118" y="117"/>
                  </a:cubicBezTo>
                  <a:cubicBezTo>
                    <a:pt x="117" y="118"/>
                    <a:pt x="116" y="119"/>
                    <a:pt x="115" y="119"/>
                  </a:cubicBezTo>
                  <a:cubicBezTo>
                    <a:pt x="114" y="120"/>
                    <a:pt x="113" y="122"/>
                    <a:pt x="113" y="124"/>
                  </a:cubicBezTo>
                  <a:close/>
                  <a:moveTo>
                    <a:pt x="84" y="53"/>
                  </a:moveTo>
                  <a:cubicBezTo>
                    <a:pt x="82" y="52"/>
                    <a:pt x="81" y="51"/>
                    <a:pt x="79" y="51"/>
                  </a:cubicBezTo>
                  <a:cubicBezTo>
                    <a:pt x="76" y="51"/>
                    <a:pt x="73" y="51"/>
                    <a:pt x="70" y="51"/>
                  </a:cubicBezTo>
                  <a:cubicBezTo>
                    <a:pt x="68" y="51"/>
                    <a:pt x="65" y="52"/>
                    <a:pt x="64" y="54"/>
                  </a:cubicBezTo>
                  <a:cubicBezTo>
                    <a:pt x="61" y="56"/>
                    <a:pt x="58" y="59"/>
                    <a:pt x="56" y="62"/>
                  </a:cubicBezTo>
                  <a:cubicBezTo>
                    <a:pt x="54" y="67"/>
                    <a:pt x="53" y="73"/>
                    <a:pt x="52" y="78"/>
                  </a:cubicBezTo>
                  <a:cubicBezTo>
                    <a:pt x="52" y="79"/>
                    <a:pt x="52" y="80"/>
                    <a:pt x="53" y="80"/>
                  </a:cubicBezTo>
                  <a:cubicBezTo>
                    <a:pt x="60" y="84"/>
                    <a:pt x="66" y="85"/>
                    <a:pt x="73" y="81"/>
                  </a:cubicBezTo>
                  <a:cubicBezTo>
                    <a:pt x="73" y="81"/>
                    <a:pt x="74" y="81"/>
                    <a:pt x="74" y="80"/>
                  </a:cubicBezTo>
                  <a:cubicBezTo>
                    <a:pt x="77" y="77"/>
                    <a:pt x="80" y="72"/>
                    <a:pt x="81" y="68"/>
                  </a:cubicBezTo>
                  <a:cubicBezTo>
                    <a:pt x="82" y="67"/>
                    <a:pt x="82" y="67"/>
                    <a:pt x="82" y="66"/>
                  </a:cubicBezTo>
                  <a:cubicBezTo>
                    <a:pt x="82" y="64"/>
                    <a:pt x="82" y="62"/>
                    <a:pt x="82" y="59"/>
                  </a:cubicBezTo>
                  <a:cubicBezTo>
                    <a:pt x="82" y="57"/>
                    <a:pt x="83" y="55"/>
                    <a:pt x="84" y="53"/>
                  </a:cubicBezTo>
                  <a:close/>
                  <a:moveTo>
                    <a:pt x="4" y="82"/>
                  </a:moveTo>
                  <a:cubicBezTo>
                    <a:pt x="4" y="82"/>
                    <a:pt x="4" y="82"/>
                    <a:pt x="4" y="82"/>
                  </a:cubicBezTo>
                  <a:cubicBezTo>
                    <a:pt x="4" y="77"/>
                    <a:pt x="4" y="73"/>
                    <a:pt x="5" y="68"/>
                  </a:cubicBezTo>
                  <a:cubicBezTo>
                    <a:pt x="5" y="59"/>
                    <a:pt x="8" y="51"/>
                    <a:pt x="11" y="43"/>
                  </a:cubicBezTo>
                  <a:cubicBezTo>
                    <a:pt x="12" y="41"/>
                    <a:pt x="13" y="39"/>
                    <a:pt x="14" y="37"/>
                  </a:cubicBezTo>
                  <a:cubicBezTo>
                    <a:pt x="18" y="32"/>
                    <a:pt x="22" y="27"/>
                    <a:pt x="27" y="23"/>
                  </a:cubicBezTo>
                  <a:cubicBezTo>
                    <a:pt x="32" y="19"/>
                    <a:pt x="36" y="15"/>
                    <a:pt x="42" y="12"/>
                  </a:cubicBezTo>
                  <a:cubicBezTo>
                    <a:pt x="48" y="9"/>
                    <a:pt x="54" y="6"/>
                    <a:pt x="61" y="5"/>
                  </a:cubicBezTo>
                  <a:cubicBezTo>
                    <a:pt x="68" y="3"/>
                    <a:pt x="74" y="3"/>
                    <a:pt x="81" y="4"/>
                  </a:cubicBezTo>
                  <a:cubicBezTo>
                    <a:pt x="82" y="4"/>
                    <a:pt x="83" y="4"/>
                    <a:pt x="85" y="4"/>
                  </a:cubicBezTo>
                  <a:cubicBezTo>
                    <a:pt x="85" y="4"/>
                    <a:pt x="85" y="4"/>
                    <a:pt x="86" y="4"/>
                  </a:cubicBezTo>
                  <a:cubicBezTo>
                    <a:pt x="81" y="3"/>
                    <a:pt x="77" y="2"/>
                    <a:pt x="72" y="3"/>
                  </a:cubicBezTo>
                  <a:cubicBezTo>
                    <a:pt x="69" y="3"/>
                    <a:pt x="65" y="3"/>
                    <a:pt x="62" y="4"/>
                  </a:cubicBezTo>
                  <a:cubicBezTo>
                    <a:pt x="50" y="5"/>
                    <a:pt x="38" y="10"/>
                    <a:pt x="29" y="18"/>
                  </a:cubicBezTo>
                  <a:cubicBezTo>
                    <a:pt x="26" y="21"/>
                    <a:pt x="23" y="24"/>
                    <a:pt x="20" y="27"/>
                  </a:cubicBezTo>
                  <a:cubicBezTo>
                    <a:pt x="16" y="31"/>
                    <a:pt x="12" y="35"/>
                    <a:pt x="9" y="39"/>
                  </a:cubicBezTo>
                  <a:cubicBezTo>
                    <a:pt x="5" y="46"/>
                    <a:pt x="3" y="52"/>
                    <a:pt x="3" y="59"/>
                  </a:cubicBezTo>
                  <a:cubicBezTo>
                    <a:pt x="3" y="63"/>
                    <a:pt x="3" y="66"/>
                    <a:pt x="3" y="69"/>
                  </a:cubicBezTo>
                  <a:cubicBezTo>
                    <a:pt x="3" y="74"/>
                    <a:pt x="3" y="78"/>
                    <a:pt x="4" y="82"/>
                  </a:cubicBezTo>
                  <a:close/>
                  <a:moveTo>
                    <a:pt x="115" y="15"/>
                  </a:moveTo>
                  <a:cubicBezTo>
                    <a:pt x="113" y="13"/>
                    <a:pt x="103" y="10"/>
                    <a:pt x="96" y="8"/>
                  </a:cubicBezTo>
                  <a:cubicBezTo>
                    <a:pt x="88" y="6"/>
                    <a:pt x="79" y="6"/>
                    <a:pt x="70" y="8"/>
                  </a:cubicBezTo>
                  <a:cubicBezTo>
                    <a:pt x="85" y="8"/>
                    <a:pt x="100" y="10"/>
                    <a:pt x="115" y="15"/>
                  </a:cubicBezTo>
                  <a:close/>
                  <a:moveTo>
                    <a:pt x="85" y="134"/>
                  </a:moveTo>
                  <a:cubicBezTo>
                    <a:pt x="73" y="136"/>
                    <a:pt x="61" y="136"/>
                    <a:pt x="49" y="137"/>
                  </a:cubicBezTo>
                  <a:cubicBezTo>
                    <a:pt x="50" y="137"/>
                    <a:pt x="51" y="137"/>
                    <a:pt x="51" y="137"/>
                  </a:cubicBezTo>
                  <a:cubicBezTo>
                    <a:pt x="54" y="138"/>
                    <a:pt x="57" y="138"/>
                    <a:pt x="60" y="138"/>
                  </a:cubicBezTo>
                  <a:cubicBezTo>
                    <a:pt x="66" y="139"/>
                    <a:pt x="72" y="139"/>
                    <a:pt x="77" y="136"/>
                  </a:cubicBezTo>
                  <a:cubicBezTo>
                    <a:pt x="77" y="136"/>
                    <a:pt x="78" y="136"/>
                    <a:pt x="78" y="136"/>
                  </a:cubicBezTo>
                  <a:cubicBezTo>
                    <a:pt x="80" y="136"/>
                    <a:pt x="83" y="135"/>
                    <a:pt x="85" y="134"/>
                  </a:cubicBezTo>
                  <a:close/>
                  <a:moveTo>
                    <a:pt x="56" y="59"/>
                  </a:moveTo>
                  <a:cubicBezTo>
                    <a:pt x="50" y="62"/>
                    <a:pt x="49" y="68"/>
                    <a:pt x="50" y="74"/>
                  </a:cubicBezTo>
                  <a:cubicBezTo>
                    <a:pt x="51" y="68"/>
                    <a:pt x="53" y="64"/>
                    <a:pt x="56" y="59"/>
                  </a:cubicBezTo>
                  <a:close/>
                  <a:moveTo>
                    <a:pt x="112" y="124"/>
                  </a:moveTo>
                  <a:cubicBezTo>
                    <a:pt x="112" y="125"/>
                    <a:pt x="111" y="125"/>
                    <a:pt x="110" y="125"/>
                  </a:cubicBezTo>
                  <a:cubicBezTo>
                    <a:pt x="109" y="126"/>
                    <a:pt x="108" y="127"/>
                    <a:pt x="106" y="128"/>
                  </a:cubicBezTo>
                  <a:cubicBezTo>
                    <a:pt x="104" y="130"/>
                    <a:pt x="101" y="132"/>
                    <a:pt x="99" y="133"/>
                  </a:cubicBezTo>
                  <a:cubicBezTo>
                    <a:pt x="98" y="134"/>
                    <a:pt x="98" y="134"/>
                    <a:pt x="98" y="134"/>
                  </a:cubicBezTo>
                  <a:cubicBezTo>
                    <a:pt x="102" y="133"/>
                    <a:pt x="109" y="128"/>
                    <a:pt x="112" y="124"/>
                  </a:cubicBezTo>
                  <a:close/>
                  <a:moveTo>
                    <a:pt x="139" y="38"/>
                  </a:moveTo>
                  <a:cubicBezTo>
                    <a:pt x="140" y="42"/>
                    <a:pt x="140" y="46"/>
                    <a:pt x="142" y="50"/>
                  </a:cubicBezTo>
                  <a:cubicBezTo>
                    <a:pt x="142" y="46"/>
                    <a:pt x="141" y="42"/>
                    <a:pt x="139" y="38"/>
                  </a:cubicBezTo>
                  <a:close/>
                  <a:moveTo>
                    <a:pt x="62" y="142"/>
                  </a:moveTo>
                  <a:cubicBezTo>
                    <a:pt x="59" y="142"/>
                    <a:pt x="56" y="141"/>
                    <a:pt x="53" y="141"/>
                  </a:cubicBezTo>
                  <a:cubicBezTo>
                    <a:pt x="50" y="140"/>
                    <a:pt x="47" y="139"/>
                    <a:pt x="44" y="139"/>
                  </a:cubicBezTo>
                  <a:cubicBezTo>
                    <a:pt x="50" y="141"/>
                    <a:pt x="56" y="142"/>
                    <a:pt x="62" y="142"/>
                  </a:cubicBezTo>
                  <a:close/>
                  <a:moveTo>
                    <a:pt x="89" y="83"/>
                  </a:moveTo>
                  <a:cubicBezTo>
                    <a:pt x="90" y="86"/>
                    <a:pt x="92" y="89"/>
                    <a:pt x="94" y="89"/>
                  </a:cubicBezTo>
                  <a:cubicBezTo>
                    <a:pt x="92" y="87"/>
                    <a:pt x="91" y="85"/>
                    <a:pt x="89" y="83"/>
                  </a:cubicBezTo>
                  <a:close/>
                  <a:moveTo>
                    <a:pt x="47" y="81"/>
                  </a:moveTo>
                  <a:cubicBezTo>
                    <a:pt x="47" y="83"/>
                    <a:pt x="48" y="84"/>
                    <a:pt x="51" y="85"/>
                  </a:cubicBezTo>
                  <a:cubicBezTo>
                    <a:pt x="50" y="83"/>
                    <a:pt x="48" y="82"/>
                    <a:pt x="47" y="81"/>
                  </a:cubicBezTo>
                  <a:close/>
                  <a:moveTo>
                    <a:pt x="51" y="88"/>
                  </a:moveTo>
                  <a:cubicBezTo>
                    <a:pt x="53" y="89"/>
                    <a:pt x="54" y="90"/>
                    <a:pt x="56" y="90"/>
                  </a:cubicBezTo>
                  <a:cubicBezTo>
                    <a:pt x="54" y="89"/>
                    <a:pt x="53" y="89"/>
                    <a:pt x="51" y="88"/>
                  </a:cubicBezTo>
                  <a:close/>
                  <a:moveTo>
                    <a:pt x="131" y="27"/>
                  </a:moveTo>
                  <a:cubicBezTo>
                    <a:pt x="132" y="27"/>
                    <a:pt x="132" y="28"/>
                    <a:pt x="133" y="29"/>
                  </a:cubicBezTo>
                  <a:cubicBezTo>
                    <a:pt x="133" y="29"/>
                    <a:pt x="133" y="29"/>
                    <a:pt x="133" y="29"/>
                  </a:cubicBezTo>
                  <a:cubicBezTo>
                    <a:pt x="132" y="28"/>
                    <a:pt x="132" y="27"/>
                    <a:pt x="13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6">
              <a:extLst>
                <a:ext uri="{FF2B5EF4-FFF2-40B4-BE49-F238E27FC236}">
                  <a16:creationId xmlns:a16="http://schemas.microsoft.com/office/drawing/2014/main" id="{BC7D335F-3608-4C00-B842-A496BB915CBD}"/>
                </a:ext>
              </a:extLst>
            </p:cNvPr>
            <p:cNvSpPr>
              <a:spLocks/>
            </p:cNvSpPr>
            <p:nvPr/>
          </p:nvSpPr>
          <p:spPr bwMode="auto">
            <a:xfrm>
              <a:off x="6585" y="1704"/>
              <a:ext cx="60" cy="82"/>
            </a:xfrm>
            <a:custGeom>
              <a:avLst/>
              <a:gdLst>
                <a:gd name="T0" fmla="*/ 29 w 29"/>
                <a:gd name="T1" fmla="*/ 2 h 40"/>
                <a:gd name="T2" fmla="*/ 28 w 29"/>
                <a:gd name="T3" fmla="*/ 3 h 40"/>
                <a:gd name="T4" fmla="*/ 18 w 29"/>
                <a:gd name="T5" fmla="*/ 15 h 40"/>
                <a:gd name="T6" fmla="*/ 8 w 29"/>
                <a:gd name="T7" fmla="*/ 29 h 40"/>
                <a:gd name="T8" fmla="*/ 4 w 29"/>
                <a:gd name="T9" fmla="*/ 37 h 40"/>
                <a:gd name="T10" fmla="*/ 3 w 29"/>
                <a:gd name="T11" fmla="*/ 38 h 40"/>
                <a:gd name="T12" fmla="*/ 1 w 29"/>
                <a:gd name="T13" fmla="*/ 40 h 40"/>
                <a:gd name="T14" fmla="*/ 0 w 29"/>
                <a:gd name="T15" fmla="*/ 37 h 40"/>
                <a:gd name="T16" fmla="*/ 1 w 29"/>
                <a:gd name="T17" fmla="*/ 36 h 40"/>
                <a:gd name="T18" fmla="*/ 22 w 29"/>
                <a:gd name="T19" fmla="*/ 7 h 40"/>
                <a:gd name="T20" fmla="*/ 25 w 29"/>
                <a:gd name="T21" fmla="*/ 1 h 40"/>
                <a:gd name="T22" fmla="*/ 27 w 29"/>
                <a:gd name="T23" fmla="*/ 0 h 40"/>
                <a:gd name="T24" fmla="*/ 29 w 29"/>
                <a:gd name="T25"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0">
                  <a:moveTo>
                    <a:pt x="29" y="2"/>
                  </a:moveTo>
                  <a:cubicBezTo>
                    <a:pt x="29" y="2"/>
                    <a:pt x="28" y="3"/>
                    <a:pt x="28" y="3"/>
                  </a:cubicBezTo>
                  <a:cubicBezTo>
                    <a:pt x="24" y="6"/>
                    <a:pt x="21" y="11"/>
                    <a:pt x="18" y="15"/>
                  </a:cubicBezTo>
                  <a:cubicBezTo>
                    <a:pt x="15" y="20"/>
                    <a:pt x="11" y="24"/>
                    <a:pt x="8" y="29"/>
                  </a:cubicBezTo>
                  <a:cubicBezTo>
                    <a:pt x="6" y="32"/>
                    <a:pt x="5" y="35"/>
                    <a:pt x="4" y="37"/>
                  </a:cubicBezTo>
                  <a:cubicBezTo>
                    <a:pt x="3" y="38"/>
                    <a:pt x="3" y="38"/>
                    <a:pt x="3" y="38"/>
                  </a:cubicBezTo>
                  <a:cubicBezTo>
                    <a:pt x="3" y="39"/>
                    <a:pt x="2" y="40"/>
                    <a:pt x="1" y="40"/>
                  </a:cubicBezTo>
                  <a:cubicBezTo>
                    <a:pt x="0" y="39"/>
                    <a:pt x="0" y="38"/>
                    <a:pt x="0" y="37"/>
                  </a:cubicBezTo>
                  <a:cubicBezTo>
                    <a:pt x="0" y="37"/>
                    <a:pt x="1" y="36"/>
                    <a:pt x="1" y="36"/>
                  </a:cubicBezTo>
                  <a:cubicBezTo>
                    <a:pt x="8" y="26"/>
                    <a:pt x="15" y="16"/>
                    <a:pt x="22" y="7"/>
                  </a:cubicBezTo>
                  <a:cubicBezTo>
                    <a:pt x="24" y="5"/>
                    <a:pt x="25" y="3"/>
                    <a:pt x="25" y="1"/>
                  </a:cubicBezTo>
                  <a:cubicBezTo>
                    <a:pt x="26" y="1"/>
                    <a:pt x="26" y="0"/>
                    <a:pt x="27" y="0"/>
                  </a:cubicBezTo>
                  <a:cubicBezTo>
                    <a:pt x="28" y="0"/>
                    <a:pt x="29" y="1"/>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7">
              <a:extLst>
                <a:ext uri="{FF2B5EF4-FFF2-40B4-BE49-F238E27FC236}">
                  <a16:creationId xmlns:a16="http://schemas.microsoft.com/office/drawing/2014/main" id="{FA77B2D1-2D07-4E70-90B9-35E73BCBA109}"/>
                </a:ext>
              </a:extLst>
            </p:cNvPr>
            <p:cNvSpPr>
              <a:spLocks/>
            </p:cNvSpPr>
            <p:nvPr/>
          </p:nvSpPr>
          <p:spPr bwMode="auto">
            <a:xfrm>
              <a:off x="6559" y="1696"/>
              <a:ext cx="59" cy="70"/>
            </a:xfrm>
            <a:custGeom>
              <a:avLst/>
              <a:gdLst>
                <a:gd name="T0" fmla="*/ 29 w 29"/>
                <a:gd name="T1" fmla="*/ 2 h 34"/>
                <a:gd name="T2" fmla="*/ 28 w 29"/>
                <a:gd name="T3" fmla="*/ 4 h 34"/>
                <a:gd name="T4" fmla="*/ 23 w 29"/>
                <a:gd name="T5" fmla="*/ 7 h 34"/>
                <a:gd name="T6" fmla="*/ 11 w 29"/>
                <a:gd name="T7" fmla="*/ 20 h 34"/>
                <a:gd name="T8" fmla="*/ 5 w 29"/>
                <a:gd name="T9" fmla="*/ 31 h 34"/>
                <a:gd name="T10" fmla="*/ 4 w 29"/>
                <a:gd name="T11" fmla="*/ 33 h 34"/>
                <a:gd name="T12" fmla="*/ 2 w 29"/>
                <a:gd name="T13" fmla="*/ 34 h 34"/>
                <a:gd name="T14" fmla="*/ 1 w 29"/>
                <a:gd name="T15" fmla="*/ 33 h 34"/>
                <a:gd name="T16" fmla="*/ 1 w 29"/>
                <a:gd name="T17" fmla="*/ 31 h 34"/>
                <a:gd name="T18" fmla="*/ 5 w 29"/>
                <a:gd name="T19" fmla="*/ 26 h 34"/>
                <a:gd name="T20" fmla="*/ 13 w 29"/>
                <a:gd name="T21" fmla="*/ 15 h 34"/>
                <a:gd name="T22" fmla="*/ 20 w 29"/>
                <a:gd name="T23" fmla="*/ 8 h 34"/>
                <a:gd name="T24" fmla="*/ 25 w 29"/>
                <a:gd name="T25" fmla="*/ 1 h 34"/>
                <a:gd name="T26" fmla="*/ 27 w 29"/>
                <a:gd name="T27" fmla="*/ 0 h 34"/>
                <a:gd name="T28" fmla="*/ 29 w 29"/>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34">
                  <a:moveTo>
                    <a:pt x="29" y="2"/>
                  </a:moveTo>
                  <a:cubicBezTo>
                    <a:pt x="28" y="3"/>
                    <a:pt x="28" y="3"/>
                    <a:pt x="28" y="4"/>
                  </a:cubicBezTo>
                  <a:cubicBezTo>
                    <a:pt x="26" y="5"/>
                    <a:pt x="24" y="6"/>
                    <a:pt x="23" y="7"/>
                  </a:cubicBezTo>
                  <a:cubicBezTo>
                    <a:pt x="18" y="11"/>
                    <a:pt x="15" y="16"/>
                    <a:pt x="11" y="20"/>
                  </a:cubicBezTo>
                  <a:cubicBezTo>
                    <a:pt x="8" y="24"/>
                    <a:pt x="6" y="27"/>
                    <a:pt x="5" y="31"/>
                  </a:cubicBezTo>
                  <a:cubicBezTo>
                    <a:pt x="5" y="31"/>
                    <a:pt x="4" y="32"/>
                    <a:pt x="4" y="33"/>
                  </a:cubicBezTo>
                  <a:cubicBezTo>
                    <a:pt x="4" y="33"/>
                    <a:pt x="3" y="34"/>
                    <a:pt x="2" y="34"/>
                  </a:cubicBezTo>
                  <a:cubicBezTo>
                    <a:pt x="2" y="34"/>
                    <a:pt x="1" y="34"/>
                    <a:pt x="1" y="33"/>
                  </a:cubicBezTo>
                  <a:cubicBezTo>
                    <a:pt x="0" y="32"/>
                    <a:pt x="1" y="32"/>
                    <a:pt x="1" y="31"/>
                  </a:cubicBezTo>
                  <a:cubicBezTo>
                    <a:pt x="2" y="29"/>
                    <a:pt x="4" y="28"/>
                    <a:pt x="5" y="26"/>
                  </a:cubicBezTo>
                  <a:cubicBezTo>
                    <a:pt x="8" y="22"/>
                    <a:pt x="10" y="18"/>
                    <a:pt x="13" y="15"/>
                  </a:cubicBezTo>
                  <a:cubicBezTo>
                    <a:pt x="15" y="12"/>
                    <a:pt x="18" y="10"/>
                    <a:pt x="20" y="8"/>
                  </a:cubicBezTo>
                  <a:cubicBezTo>
                    <a:pt x="22" y="5"/>
                    <a:pt x="24" y="3"/>
                    <a:pt x="25" y="1"/>
                  </a:cubicBezTo>
                  <a:cubicBezTo>
                    <a:pt x="26" y="0"/>
                    <a:pt x="27" y="0"/>
                    <a:pt x="27" y="0"/>
                  </a:cubicBezTo>
                  <a:cubicBezTo>
                    <a:pt x="28" y="1"/>
                    <a:pt x="29" y="1"/>
                    <a:pt x="2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38">
              <a:extLst>
                <a:ext uri="{FF2B5EF4-FFF2-40B4-BE49-F238E27FC236}">
                  <a16:creationId xmlns:a16="http://schemas.microsoft.com/office/drawing/2014/main" id="{8809B6E5-0C47-44B5-8FBD-14E846520384}"/>
                </a:ext>
              </a:extLst>
            </p:cNvPr>
            <p:cNvSpPr>
              <a:spLocks/>
            </p:cNvSpPr>
            <p:nvPr/>
          </p:nvSpPr>
          <p:spPr bwMode="auto">
            <a:xfrm>
              <a:off x="6602" y="1741"/>
              <a:ext cx="49" cy="66"/>
            </a:xfrm>
            <a:custGeom>
              <a:avLst/>
              <a:gdLst>
                <a:gd name="T0" fmla="*/ 0 w 24"/>
                <a:gd name="T1" fmla="*/ 30 h 32"/>
                <a:gd name="T2" fmla="*/ 1 w 24"/>
                <a:gd name="T3" fmla="*/ 29 h 32"/>
                <a:gd name="T4" fmla="*/ 4 w 24"/>
                <a:gd name="T5" fmla="*/ 25 h 32"/>
                <a:gd name="T6" fmla="*/ 8 w 24"/>
                <a:gd name="T7" fmla="*/ 21 h 32"/>
                <a:gd name="T8" fmla="*/ 19 w 24"/>
                <a:gd name="T9" fmla="*/ 7 h 32"/>
                <a:gd name="T10" fmla="*/ 21 w 24"/>
                <a:gd name="T11" fmla="*/ 1 h 32"/>
                <a:gd name="T12" fmla="*/ 22 w 24"/>
                <a:gd name="T13" fmla="*/ 0 h 32"/>
                <a:gd name="T14" fmla="*/ 24 w 24"/>
                <a:gd name="T15" fmla="*/ 1 h 32"/>
                <a:gd name="T16" fmla="*/ 24 w 24"/>
                <a:gd name="T17" fmla="*/ 2 h 32"/>
                <a:gd name="T18" fmla="*/ 13 w 24"/>
                <a:gd name="T19" fmla="*/ 18 h 32"/>
                <a:gd name="T20" fmla="*/ 6 w 24"/>
                <a:gd name="T21" fmla="*/ 27 h 32"/>
                <a:gd name="T22" fmla="*/ 3 w 24"/>
                <a:gd name="T23" fmla="*/ 31 h 32"/>
                <a:gd name="T24" fmla="*/ 1 w 24"/>
                <a:gd name="T25" fmla="*/ 32 h 32"/>
                <a:gd name="T26" fmla="*/ 0 w 24"/>
                <a:gd name="T2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2">
                  <a:moveTo>
                    <a:pt x="0" y="30"/>
                  </a:moveTo>
                  <a:cubicBezTo>
                    <a:pt x="0" y="30"/>
                    <a:pt x="0" y="29"/>
                    <a:pt x="1" y="29"/>
                  </a:cubicBezTo>
                  <a:cubicBezTo>
                    <a:pt x="2" y="28"/>
                    <a:pt x="3" y="26"/>
                    <a:pt x="4" y="25"/>
                  </a:cubicBezTo>
                  <a:cubicBezTo>
                    <a:pt x="5" y="24"/>
                    <a:pt x="7" y="22"/>
                    <a:pt x="8" y="21"/>
                  </a:cubicBezTo>
                  <a:cubicBezTo>
                    <a:pt x="12" y="16"/>
                    <a:pt x="15" y="11"/>
                    <a:pt x="19" y="7"/>
                  </a:cubicBezTo>
                  <a:cubicBezTo>
                    <a:pt x="20" y="5"/>
                    <a:pt x="21" y="3"/>
                    <a:pt x="21" y="1"/>
                  </a:cubicBezTo>
                  <a:cubicBezTo>
                    <a:pt x="21" y="1"/>
                    <a:pt x="21" y="0"/>
                    <a:pt x="22" y="0"/>
                  </a:cubicBezTo>
                  <a:cubicBezTo>
                    <a:pt x="23" y="0"/>
                    <a:pt x="24" y="0"/>
                    <a:pt x="24" y="1"/>
                  </a:cubicBezTo>
                  <a:cubicBezTo>
                    <a:pt x="24" y="1"/>
                    <a:pt x="24" y="2"/>
                    <a:pt x="24" y="2"/>
                  </a:cubicBezTo>
                  <a:cubicBezTo>
                    <a:pt x="20" y="8"/>
                    <a:pt x="16" y="13"/>
                    <a:pt x="13" y="18"/>
                  </a:cubicBezTo>
                  <a:cubicBezTo>
                    <a:pt x="10" y="21"/>
                    <a:pt x="8" y="24"/>
                    <a:pt x="6" y="27"/>
                  </a:cubicBezTo>
                  <a:cubicBezTo>
                    <a:pt x="5" y="28"/>
                    <a:pt x="4" y="30"/>
                    <a:pt x="3" y="31"/>
                  </a:cubicBezTo>
                  <a:cubicBezTo>
                    <a:pt x="3" y="32"/>
                    <a:pt x="2" y="32"/>
                    <a:pt x="1" y="32"/>
                  </a:cubicBezTo>
                  <a:cubicBezTo>
                    <a:pt x="0" y="32"/>
                    <a:pt x="0"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9">
              <a:extLst>
                <a:ext uri="{FF2B5EF4-FFF2-40B4-BE49-F238E27FC236}">
                  <a16:creationId xmlns:a16="http://schemas.microsoft.com/office/drawing/2014/main" id="{C2673A01-4195-4B35-A86E-4952848847B5}"/>
                </a:ext>
              </a:extLst>
            </p:cNvPr>
            <p:cNvSpPr>
              <a:spLocks/>
            </p:cNvSpPr>
            <p:nvPr/>
          </p:nvSpPr>
          <p:spPr bwMode="auto">
            <a:xfrm>
              <a:off x="6550" y="2055"/>
              <a:ext cx="27" cy="56"/>
            </a:xfrm>
            <a:custGeom>
              <a:avLst/>
              <a:gdLst>
                <a:gd name="T0" fmla="*/ 9 w 13"/>
                <a:gd name="T1" fmla="*/ 2 h 27"/>
                <a:gd name="T2" fmla="*/ 13 w 13"/>
                <a:gd name="T3" fmla="*/ 1 h 27"/>
                <a:gd name="T4" fmla="*/ 13 w 13"/>
                <a:gd name="T5" fmla="*/ 3 h 27"/>
                <a:gd name="T6" fmla="*/ 4 w 13"/>
                <a:gd name="T7" fmla="*/ 20 h 27"/>
                <a:gd name="T8" fmla="*/ 4 w 13"/>
                <a:gd name="T9" fmla="*/ 22 h 27"/>
                <a:gd name="T10" fmla="*/ 4 w 13"/>
                <a:gd name="T11" fmla="*/ 23 h 27"/>
                <a:gd name="T12" fmla="*/ 4 w 13"/>
                <a:gd name="T13" fmla="*/ 26 h 27"/>
                <a:gd name="T14" fmla="*/ 1 w 13"/>
                <a:gd name="T15" fmla="*/ 26 h 27"/>
                <a:gd name="T16" fmla="*/ 0 w 13"/>
                <a:gd name="T17" fmla="*/ 24 h 27"/>
                <a:gd name="T18" fmla="*/ 8 w 13"/>
                <a:gd name="T19" fmla="*/ 8 h 27"/>
                <a:gd name="T20" fmla="*/ 10 w 13"/>
                <a:gd name="T21" fmla="*/ 4 h 27"/>
                <a:gd name="T22" fmla="*/ 9 w 13"/>
                <a:gd name="T2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7">
                  <a:moveTo>
                    <a:pt x="9" y="2"/>
                  </a:moveTo>
                  <a:cubicBezTo>
                    <a:pt x="10" y="0"/>
                    <a:pt x="12" y="0"/>
                    <a:pt x="13" y="1"/>
                  </a:cubicBezTo>
                  <a:cubicBezTo>
                    <a:pt x="13" y="1"/>
                    <a:pt x="13" y="2"/>
                    <a:pt x="13" y="3"/>
                  </a:cubicBezTo>
                  <a:cubicBezTo>
                    <a:pt x="10" y="8"/>
                    <a:pt x="7" y="14"/>
                    <a:pt x="4" y="20"/>
                  </a:cubicBezTo>
                  <a:cubicBezTo>
                    <a:pt x="4" y="21"/>
                    <a:pt x="4" y="21"/>
                    <a:pt x="4" y="22"/>
                  </a:cubicBezTo>
                  <a:cubicBezTo>
                    <a:pt x="4" y="22"/>
                    <a:pt x="4" y="23"/>
                    <a:pt x="4" y="23"/>
                  </a:cubicBezTo>
                  <a:cubicBezTo>
                    <a:pt x="5" y="24"/>
                    <a:pt x="5" y="25"/>
                    <a:pt x="4" y="26"/>
                  </a:cubicBezTo>
                  <a:cubicBezTo>
                    <a:pt x="3" y="27"/>
                    <a:pt x="2" y="27"/>
                    <a:pt x="1" y="26"/>
                  </a:cubicBezTo>
                  <a:cubicBezTo>
                    <a:pt x="0" y="26"/>
                    <a:pt x="0" y="25"/>
                    <a:pt x="0" y="24"/>
                  </a:cubicBezTo>
                  <a:cubicBezTo>
                    <a:pt x="3" y="19"/>
                    <a:pt x="5" y="13"/>
                    <a:pt x="8" y="8"/>
                  </a:cubicBezTo>
                  <a:cubicBezTo>
                    <a:pt x="9" y="7"/>
                    <a:pt x="9" y="6"/>
                    <a:pt x="10" y="4"/>
                  </a:cubicBezTo>
                  <a:cubicBezTo>
                    <a:pt x="10" y="4"/>
                    <a:pt x="10"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40">
              <a:extLst>
                <a:ext uri="{FF2B5EF4-FFF2-40B4-BE49-F238E27FC236}">
                  <a16:creationId xmlns:a16="http://schemas.microsoft.com/office/drawing/2014/main" id="{FA11C269-904B-4E19-A181-21D4176ACB43}"/>
                </a:ext>
              </a:extLst>
            </p:cNvPr>
            <p:cNvSpPr>
              <a:spLocks/>
            </p:cNvSpPr>
            <p:nvPr/>
          </p:nvSpPr>
          <p:spPr bwMode="auto">
            <a:xfrm>
              <a:off x="6485" y="2067"/>
              <a:ext cx="30" cy="52"/>
            </a:xfrm>
            <a:custGeom>
              <a:avLst/>
              <a:gdLst>
                <a:gd name="T0" fmla="*/ 2 w 15"/>
                <a:gd name="T1" fmla="*/ 25 h 25"/>
                <a:gd name="T2" fmla="*/ 0 w 15"/>
                <a:gd name="T3" fmla="*/ 23 h 25"/>
                <a:gd name="T4" fmla="*/ 1 w 15"/>
                <a:gd name="T5" fmla="*/ 21 h 25"/>
                <a:gd name="T6" fmla="*/ 6 w 15"/>
                <a:gd name="T7" fmla="*/ 14 h 25"/>
                <a:gd name="T8" fmla="*/ 10 w 15"/>
                <a:gd name="T9" fmla="*/ 6 h 25"/>
                <a:gd name="T10" fmla="*/ 11 w 15"/>
                <a:gd name="T11" fmla="*/ 3 h 25"/>
                <a:gd name="T12" fmla="*/ 14 w 15"/>
                <a:gd name="T13" fmla="*/ 1 h 25"/>
                <a:gd name="T14" fmla="*/ 15 w 15"/>
                <a:gd name="T15" fmla="*/ 3 h 25"/>
                <a:gd name="T16" fmla="*/ 14 w 15"/>
                <a:gd name="T17" fmla="*/ 4 h 25"/>
                <a:gd name="T18" fmla="*/ 12 w 15"/>
                <a:gd name="T19" fmla="*/ 6 h 25"/>
                <a:gd name="T20" fmla="*/ 7 w 15"/>
                <a:gd name="T21" fmla="*/ 16 h 25"/>
                <a:gd name="T22" fmla="*/ 4 w 15"/>
                <a:gd name="T23" fmla="*/ 24 h 25"/>
                <a:gd name="T24" fmla="*/ 2 w 15"/>
                <a:gd name="T2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2" y="25"/>
                  </a:moveTo>
                  <a:cubicBezTo>
                    <a:pt x="1" y="25"/>
                    <a:pt x="0" y="24"/>
                    <a:pt x="0" y="23"/>
                  </a:cubicBezTo>
                  <a:cubicBezTo>
                    <a:pt x="1" y="22"/>
                    <a:pt x="1" y="22"/>
                    <a:pt x="1" y="21"/>
                  </a:cubicBezTo>
                  <a:cubicBezTo>
                    <a:pt x="3" y="19"/>
                    <a:pt x="5" y="17"/>
                    <a:pt x="6" y="14"/>
                  </a:cubicBezTo>
                  <a:cubicBezTo>
                    <a:pt x="7" y="11"/>
                    <a:pt x="9" y="9"/>
                    <a:pt x="10" y="6"/>
                  </a:cubicBezTo>
                  <a:cubicBezTo>
                    <a:pt x="11" y="5"/>
                    <a:pt x="11" y="4"/>
                    <a:pt x="11" y="3"/>
                  </a:cubicBezTo>
                  <a:cubicBezTo>
                    <a:pt x="11" y="1"/>
                    <a:pt x="12" y="0"/>
                    <a:pt x="14" y="1"/>
                  </a:cubicBezTo>
                  <a:cubicBezTo>
                    <a:pt x="14" y="1"/>
                    <a:pt x="15" y="2"/>
                    <a:pt x="15" y="3"/>
                  </a:cubicBezTo>
                  <a:cubicBezTo>
                    <a:pt x="15" y="3"/>
                    <a:pt x="15" y="4"/>
                    <a:pt x="14" y="4"/>
                  </a:cubicBezTo>
                  <a:cubicBezTo>
                    <a:pt x="13" y="5"/>
                    <a:pt x="13" y="6"/>
                    <a:pt x="12" y="6"/>
                  </a:cubicBezTo>
                  <a:cubicBezTo>
                    <a:pt x="10" y="10"/>
                    <a:pt x="9" y="13"/>
                    <a:pt x="7" y="16"/>
                  </a:cubicBezTo>
                  <a:cubicBezTo>
                    <a:pt x="6" y="19"/>
                    <a:pt x="5" y="21"/>
                    <a:pt x="4" y="24"/>
                  </a:cubicBezTo>
                  <a:cubicBezTo>
                    <a:pt x="4" y="25"/>
                    <a:pt x="3" y="25"/>
                    <a:pt x="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1">
              <a:extLst>
                <a:ext uri="{FF2B5EF4-FFF2-40B4-BE49-F238E27FC236}">
                  <a16:creationId xmlns:a16="http://schemas.microsoft.com/office/drawing/2014/main" id="{33386316-C00B-477A-BC1A-FF98B2B4BBE8}"/>
                </a:ext>
              </a:extLst>
            </p:cNvPr>
            <p:cNvSpPr>
              <a:spLocks/>
            </p:cNvSpPr>
            <p:nvPr/>
          </p:nvSpPr>
          <p:spPr bwMode="auto">
            <a:xfrm>
              <a:off x="6515" y="2067"/>
              <a:ext cx="25" cy="48"/>
            </a:xfrm>
            <a:custGeom>
              <a:avLst/>
              <a:gdLst>
                <a:gd name="T0" fmla="*/ 10 w 12"/>
                <a:gd name="T1" fmla="*/ 3 h 23"/>
                <a:gd name="T2" fmla="*/ 9 w 12"/>
                <a:gd name="T3" fmla="*/ 2 h 23"/>
                <a:gd name="T4" fmla="*/ 12 w 12"/>
                <a:gd name="T5" fmla="*/ 1 h 23"/>
                <a:gd name="T6" fmla="*/ 12 w 12"/>
                <a:gd name="T7" fmla="*/ 1 h 23"/>
                <a:gd name="T8" fmla="*/ 11 w 12"/>
                <a:gd name="T9" fmla="*/ 5 h 23"/>
                <a:gd name="T10" fmla="*/ 7 w 12"/>
                <a:gd name="T11" fmla="*/ 13 h 23"/>
                <a:gd name="T12" fmla="*/ 5 w 12"/>
                <a:gd name="T13" fmla="*/ 19 h 23"/>
                <a:gd name="T14" fmla="*/ 4 w 12"/>
                <a:gd name="T15" fmla="*/ 21 h 23"/>
                <a:gd name="T16" fmla="*/ 3 w 12"/>
                <a:gd name="T17" fmla="*/ 23 h 23"/>
                <a:gd name="T18" fmla="*/ 1 w 12"/>
                <a:gd name="T19" fmla="*/ 23 h 23"/>
                <a:gd name="T20" fmla="*/ 1 w 12"/>
                <a:gd name="T21" fmla="*/ 21 h 23"/>
                <a:gd name="T22" fmla="*/ 2 w 12"/>
                <a:gd name="T23" fmla="*/ 18 h 23"/>
                <a:gd name="T24" fmla="*/ 5 w 12"/>
                <a:gd name="T25" fmla="*/ 13 h 23"/>
                <a:gd name="T26" fmla="*/ 9 w 12"/>
                <a:gd name="T27" fmla="*/ 4 h 23"/>
                <a:gd name="T28" fmla="*/ 10 w 1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3">
                  <a:moveTo>
                    <a:pt x="10" y="3"/>
                  </a:moveTo>
                  <a:cubicBezTo>
                    <a:pt x="9" y="3"/>
                    <a:pt x="8" y="2"/>
                    <a:pt x="9" y="2"/>
                  </a:cubicBezTo>
                  <a:cubicBezTo>
                    <a:pt x="9" y="0"/>
                    <a:pt x="11" y="0"/>
                    <a:pt x="12" y="1"/>
                  </a:cubicBezTo>
                  <a:cubicBezTo>
                    <a:pt x="12" y="1"/>
                    <a:pt x="12" y="1"/>
                    <a:pt x="12" y="1"/>
                  </a:cubicBezTo>
                  <a:cubicBezTo>
                    <a:pt x="12" y="3"/>
                    <a:pt x="12" y="4"/>
                    <a:pt x="11" y="5"/>
                  </a:cubicBezTo>
                  <a:cubicBezTo>
                    <a:pt x="10" y="8"/>
                    <a:pt x="8" y="10"/>
                    <a:pt x="7" y="13"/>
                  </a:cubicBezTo>
                  <a:cubicBezTo>
                    <a:pt x="6" y="15"/>
                    <a:pt x="5" y="17"/>
                    <a:pt x="5" y="19"/>
                  </a:cubicBezTo>
                  <a:cubicBezTo>
                    <a:pt x="4" y="20"/>
                    <a:pt x="4" y="21"/>
                    <a:pt x="4" y="21"/>
                  </a:cubicBezTo>
                  <a:cubicBezTo>
                    <a:pt x="4" y="22"/>
                    <a:pt x="4" y="23"/>
                    <a:pt x="3" y="23"/>
                  </a:cubicBezTo>
                  <a:cubicBezTo>
                    <a:pt x="2" y="23"/>
                    <a:pt x="2" y="23"/>
                    <a:pt x="1" y="23"/>
                  </a:cubicBezTo>
                  <a:cubicBezTo>
                    <a:pt x="1" y="22"/>
                    <a:pt x="0" y="21"/>
                    <a:pt x="1" y="21"/>
                  </a:cubicBezTo>
                  <a:cubicBezTo>
                    <a:pt x="1" y="20"/>
                    <a:pt x="1" y="19"/>
                    <a:pt x="2" y="18"/>
                  </a:cubicBezTo>
                  <a:cubicBezTo>
                    <a:pt x="3" y="17"/>
                    <a:pt x="4" y="15"/>
                    <a:pt x="5" y="13"/>
                  </a:cubicBezTo>
                  <a:cubicBezTo>
                    <a:pt x="7" y="10"/>
                    <a:pt x="8" y="7"/>
                    <a:pt x="9" y="4"/>
                  </a:cubicBezTo>
                  <a:cubicBezTo>
                    <a:pt x="10" y="4"/>
                    <a:pt x="10" y="3"/>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42">
              <a:extLst>
                <a:ext uri="{FF2B5EF4-FFF2-40B4-BE49-F238E27FC236}">
                  <a16:creationId xmlns:a16="http://schemas.microsoft.com/office/drawing/2014/main" id="{2B64FD1A-4028-4093-AA94-D091146D99F4}"/>
                </a:ext>
              </a:extLst>
            </p:cNvPr>
            <p:cNvSpPr>
              <a:spLocks/>
            </p:cNvSpPr>
            <p:nvPr/>
          </p:nvSpPr>
          <p:spPr bwMode="auto">
            <a:xfrm>
              <a:off x="6612" y="1784"/>
              <a:ext cx="37" cy="48"/>
            </a:xfrm>
            <a:custGeom>
              <a:avLst/>
              <a:gdLst>
                <a:gd name="T0" fmla="*/ 2 w 18"/>
                <a:gd name="T1" fmla="*/ 23 h 23"/>
                <a:gd name="T2" fmla="*/ 0 w 18"/>
                <a:gd name="T3" fmla="*/ 22 h 23"/>
                <a:gd name="T4" fmla="*/ 0 w 18"/>
                <a:gd name="T5" fmla="*/ 21 h 23"/>
                <a:gd name="T6" fmla="*/ 1 w 18"/>
                <a:gd name="T7" fmla="*/ 19 h 23"/>
                <a:gd name="T8" fmla="*/ 13 w 18"/>
                <a:gd name="T9" fmla="*/ 5 h 23"/>
                <a:gd name="T10" fmla="*/ 14 w 18"/>
                <a:gd name="T11" fmla="*/ 1 h 23"/>
                <a:gd name="T12" fmla="*/ 15 w 18"/>
                <a:gd name="T13" fmla="*/ 0 h 23"/>
                <a:gd name="T14" fmla="*/ 17 w 18"/>
                <a:gd name="T15" fmla="*/ 1 h 23"/>
                <a:gd name="T16" fmla="*/ 17 w 18"/>
                <a:gd name="T17" fmla="*/ 2 h 23"/>
                <a:gd name="T18" fmla="*/ 8 w 18"/>
                <a:gd name="T19" fmla="*/ 14 h 23"/>
                <a:gd name="T20" fmla="*/ 3 w 18"/>
                <a:gd name="T21" fmla="*/ 22 h 23"/>
                <a:gd name="T22" fmla="*/ 2 w 18"/>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23">
                  <a:moveTo>
                    <a:pt x="2" y="23"/>
                  </a:moveTo>
                  <a:cubicBezTo>
                    <a:pt x="1" y="23"/>
                    <a:pt x="1" y="23"/>
                    <a:pt x="0" y="22"/>
                  </a:cubicBezTo>
                  <a:cubicBezTo>
                    <a:pt x="0" y="22"/>
                    <a:pt x="0" y="21"/>
                    <a:pt x="0" y="21"/>
                  </a:cubicBezTo>
                  <a:cubicBezTo>
                    <a:pt x="1" y="20"/>
                    <a:pt x="1" y="20"/>
                    <a:pt x="1" y="19"/>
                  </a:cubicBezTo>
                  <a:cubicBezTo>
                    <a:pt x="6" y="15"/>
                    <a:pt x="9" y="10"/>
                    <a:pt x="13" y="5"/>
                  </a:cubicBezTo>
                  <a:cubicBezTo>
                    <a:pt x="14" y="4"/>
                    <a:pt x="15" y="3"/>
                    <a:pt x="14" y="1"/>
                  </a:cubicBezTo>
                  <a:cubicBezTo>
                    <a:pt x="14" y="0"/>
                    <a:pt x="15" y="0"/>
                    <a:pt x="15" y="0"/>
                  </a:cubicBezTo>
                  <a:cubicBezTo>
                    <a:pt x="16" y="0"/>
                    <a:pt x="17" y="0"/>
                    <a:pt x="17" y="1"/>
                  </a:cubicBezTo>
                  <a:cubicBezTo>
                    <a:pt x="18" y="1"/>
                    <a:pt x="18" y="2"/>
                    <a:pt x="17" y="2"/>
                  </a:cubicBezTo>
                  <a:cubicBezTo>
                    <a:pt x="14" y="6"/>
                    <a:pt x="11" y="10"/>
                    <a:pt x="8" y="14"/>
                  </a:cubicBezTo>
                  <a:cubicBezTo>
                    <a:pt x="6" y="16"/>
                    <a:pt x="4" y="19"/>
                    <a:pt x="3" y="22"/>
                  </a:cubicBezTo>
                  <a:cubicBezTo>
                    <a:pt x="3" y="23"/>
                    <a:pt x="2"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3">
              <a:extLst>
                <a:ext uri="{FF2B5EF4-FFF2-40B4-BE49-F238E27FC236}">
                  <a16:creationId xmlns:a16="http://schemas.microsoft.com/office/drawing/2014/main" id="{A6FB8803-53D1-49AF-9293-FC4A2C996DCE}"/>
                </a:ext>
              </a:extLst>
            </p:cNvPr>
            <p:cNvSpPr>
              <a:spLocks/>
            </p:cNvSpPr>
            <p:nvPr/>
          </p:nvSpPr>
          <p:spPr bwMode="auto">
            <a:xfrm>
              <a:off x="6507" y="1700"/>
              <a:ext cx="35" cy="43"/>
            </a:xfrm>
            <a:custGeom>
              <a:avLst/>
              <a:gdLst>
                <a:gd name="T0" fmla="*/ 15 w 17"/>
                <a:gd name="T1" fmla="*/ 0 h 21"/>
                <a:gd name="T2" fmla="*/ 17 w 17"/>
                <a:gd name="T3" fmla="*/ 1 h 21"/>
                <a:gd name="T4" fmla="*/ 16 w 17"/>
                <a:gd name="T5" fmla="*/ 3 h 21"/>
                <a:gd name="T6" fmla="*/ 14 w 17"/>
                <a:gd name="T7" fmla="*/ 3 h 21"/>
                <a:gd name="T8" fmla="*/ 12 w 17"/>
                <a:gd name="T9" fmla="*/ 6 h 21"/>
                <a:gd name="T10" fmla="*/ 3 w 17"/>
                <a:gd name="T11" fmla="*/ 20 h 21"/>
                <a:gd name="T12" fmla="*/ 3 w 17"/>
                <a:gd name="T13" fmla="*/ 20 h 21"/>
                <a:gd name="T14" fmla="*/ 1 w 17"/>
                <a:gd name="T15" fmla="*/ 21 h 21"/>
                <a:gd name="T16" fmla="*/ 0 w 17"/>
                <a:gd name="T17" fmla="*/ 18 h 21"/>
                <a:gd name="T18" fmla="*/ 1 w 17"/>
                <a:gd name="T19" fmla="*/ 17 h 21"/>
                <a:gd name="T20" fmla="*/ 9 w 17"/>
                <a:gd name="T21" fmla="*/ 7 h 21"/>
                <a:gd name="T22" fmla="*/ 14 w 17"/>
                <a:gd name="T23" fmla="*/ 2 h 21"/>
                <a:gd name="T24" fmla="*/ 15 w 17"/>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1">
                  <a:moveTo>
                    <a:pt x="15" y="0"/>
                  </a:moveTo>
                  <a:cubicBezTo>
                    <a:pt x="16" y="0"/>
                    <a:pt x="17" y="0"/>
                    <a:pt x="17" y="1"/>
                  </a:cubicBezTo>
                  <a:cubicBezTo>
                    <a:pt x="17" y="1"/>
                    <a:pt x="17" y="2"/>
                    <a:pt x="16" y="3"/>
                  </a:cubicBezTo>
                  <a:cubicBezTo>
                    <a:pt x="16" y="2"/>
                    <a:pt x="15" y="3"/>
                    <a:pt x="14" y="3"/>
                  </a:cubicBezTo>
                  <a:cubicBezTo>
                    <a:pt x="14" y="4"/>
                    <a:pt x="13" y="5"/>
                    <a:pt x="12" y="6"/>
                  </a:cubicBezTo>
                  <a:cubicBezTo>
                    <a:pt x="9" y="10"/>
                    <a:pt x="6" y="15"/>
                    <a:pt x="3" y="20"/>
                  </a:cubicBezTo>
                  <a:cubicBezTo>
                    <a:pt x="3" y="20"/>
                    <a:pt x="3" y="20"/>
                    <a:pt x="3" y="20"/>
                  </a:cubicBezTo>
                  <a:cubicBezTo>
                    <a:pt x="2" y="21"/>
                    <a:pt x="1" y="21"/>
                    <a:pt x="1" y="21"/>
                  </a:cubicBezTo>
                  <a:cubicBezTo>
                    <a:pt x="0" y="20"/>
                    <a:pt x="0" y="19"/>
                    <a:pt x="0" y="18"/>
                  </a:cubicBezTo>
                  <a:cubicBezTo>
                    <a:pt x="0" y="18"/>
                    <a:pt x="1" y="18"/>
                    <a:pt x="1" y="17"/>
                  </a:cubicBezTo>
                  <a:cubicBezTo>
                    <a:pt x="4" y="14"/>
                    <a:pt x="7" y="11"/>
                    <a:pt x="9" y="7"/>
                  </a:cubicBezTo>
                  <a:cubicBezTo>
                    <a:pt x="11" y="5"/>
                    <a:pt x="12" y="4"/>
                    <a:pt x="14" y="2"/>
                  </a:cubicBezTo>
                  <a:cubicBezTo>
                    <a:pt x="14" y="1"/>
                    <a:pt x="15" y="1"/>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4">
              <a:extLst>
                <a:ext uri="{FF2B5EF4-FFF2-40B4-BE49-F238E27FC236}">
                  <a16:creationId xmlns:a16="http://schemas.microsoft.com/office/drawing/2014/main" id="{F526DBCA-7EA7-41CB-93EE-AA566F9F2A06}"/>
                </a:ext>
              </a:extLst>
            </p:cNvPr>
            <p:cNvSpPr>
              <a:spLocks/>
            </p:cNvSpPr>
            <p:nvPr/>
          </p:nvSpPr>
          <p:spPr bwMode="auto">
            <a:xfrm>
              <a:off x="6585" y="2061"/>
              <a:ext cx="15" cy="39"/>
            </a:xfrm>
            <a:custGeom>
              <a:avLst/>
              <a:gdLst>
                <a:gd name="T0" fmla="*/ 2 w 7"/>
                <a:gd name="T1" fmla="*/ 19 h 19"/>
                <a:gd name="T2" fmla="*/ 0 w 7"/>
                <a:gd name="T3" fmla="*/ 17 h 19"/>
                <a:gd name="T4" fmla="*/ 3 w 7"/>
                <a:gd name="T5" fmla="*/ 11 h 19"/>
                <a:gd name="T6" fmla="*/ 5 w 7"/>
                <a:gd name="T7" fmla="*/ 5 h 19"/>
                <a:gd name="T8" fmla="*/ 4 w 7"/>
                <a:gd name="T9" fmla="*/ 3 h 19"/>
                <a:gd name="T10" fmla="*/ 4 w 7"/>
                <a:gd name="T11" fmla="*/ 2 h 19"/>
                <a:gd name="T12" fmla="*/ 5 w 7"/>
                <a:gd name="T13" fmla="*/ 0 h 19"/>
                <a:gd name="T14" fmla="*/ 7 w 7"/>
                <a:gd name="T15" fmla="*/ 1 h 19"/>
                <a:gd name="T16" fmla="*/ 7 w 7"/>
                <a:gd name="T17" fmla="*/ 2 h 19"/>
                <a:gd name="T18" fmla="*/ 6 w 7"/>
                <a:gd name="T19" fmla="*/ 6 h 19"/>
                <a:gd name="T20" fmla="*/ 4 w 7"/>
                <a:gd name="T21" fmla="*/ 12 h 19"/>
                <a:gd name="T22" fmla="*/ 3 w 7"/>
                <a:gd name="T23" fmla="*/ 15 h 19"/>
                <a:gd name="T24" fmla="*/ 3 w 7"/>
                <a:gd name="T25" fmla="*/ 16 h 19"/>
                <a:gd name="T26" fmla="*/ 4 w 7"/>
                <a:gd name="T27" fmla="*/ 18 h 19"/>
                <a:gd name="T28" fmla="*/ 2 w 7"/>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9">
                  <a:moveTo>
                    <a:pt x="2" y="19"/>
                  </a:moveTo>
                  <a:cubicBezTo>
                    <a:pt x="1" y="19"/>
                    <a:pt x="0" y="18"/>
                    <a:pt x="0" y="17"/>
                  </a:cubicBezTo>
                  <a:cubicBezTo>
                    <a:pt x="1" y="15"/>
                    <a:pt x="2" y="13"/>
                    <a:pt x="3" y="11"/>
                  </a:cubicBezTo>
                  <a:cubicBezTo>
                    <a:pt x="3" y="9"/>
                    <a:pt x="4" y="7"/>
                    <a:pt x="5" y="5"/>
                  </a:cubicBezTo>
                  <a:cubicBezTo>
                    <a:pt x="5" y="4"/>
                    <a:pt x="5" y="3"/>
                    <a:pt x="4" y="3"/>
                  </a:cubicBezTo>
                  <a:cubicBezTo>
                    <a:pt x="4" y="3"/>
                    <a:pt x="4" y="2"/>
                    <a:pt x="4" y="2"/>
                  </a:cubicBezTo>
                  <a:cubicBezTo>
                    <a:pt x="4" y="1"/>
                    <a:pt x="5" y="1"/>
                    <a:pt x="5" y="0"/>
                  </a:cubicBezTo>
                  <a:cubicBezTo>
                    <a:pt x="6" y="0"/>
                    <a:pt x="7" y="0"/>
                    <a:pt x="7" y="1"/>
                  </a:cubicBezTo>
                  <a:cubicBezTo>
                    <a:pt x="7" y="1"/>
                    <a:pt x="7" y="2"/>
                    <a:pt x="7" y="2"/>
                  </a:cubicBezTo>
                  <a:cubicBezTo>
                    <a:pt x="7" y="3"/>
                    <a:pt x="7" y="5"/>
                    <a:pt x="6" y="6"/>
                  </a:cubicBezTo>
                  <a:cubicBezTo>
                    <a:pt x="5" y="8"/>
                    <a:pt x="5" y="10"/>
                    <a:pt x="4" y="12"/>
                  </a:cubicBezTo>
                  <a:cubicBezTo>
                    <a:pt x="4" y="13"/>
                    <a:pt x="3" y="14"/>
                    <a:pt x="3" y="15"/>
                  </a:cubicBezTo>
                  <a:cubicBezTo>
                    <a:pt x="3" y="15"/>
                    <a:pt x="3" y="16"/>
                    <a:pt x="3" y="16"/>
                  </a:cubicBezTo>
                  <a:cubicBezTo>
                    <a:pt x="4" y="17"/>
                    <a:pt x="4" y="18"/>
                    <a:pt x="4" y="18"/>
                  </a:cubicBezTo>
                  <a:cubicBezTo>
                    <a:pt x="3" y="19"/>
                    <a:pt x="3"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5">
              <a:extLst>
                <a:ext uri="{FF2B5EF4-FFF2-40B4-BE49-F238E27FC236}">
                  <a16:creationId xmlns:a16="http://schemas.microsoft.com/office/drawing/2014/main" id="{35553CBF-CF80-4CB3-8C74-667850973EAF}"/>
                </a:ext>
              </a:extLst>
            </p:cNvPr>
            <p:cNvSpPr>
              <a:spLocks/>
            </p:cNvSpPr>
            <p:nvPr/>
          </p:nvSpPr>
          <p:spPr bwMode="auto">
            <a:xfrm>
              <a:off x="6151" y="1892"/>
              <a:ext cx="27" cy="41"/>
            </a:xfrm>
            <a:custGeom>
              <a:avLst/>
              <a:gdLst>
                <a:gd name="T0" fmla="*/ 3 w 13"/>
                <a:gd name="T1" fmla="*/ 17 h 20"/>
                <a:gd name="T2" fmla="*/ 3 w 13"/>
                <a:gd name="T3" fmla="*/ 17 h 20"/>
                <a:gd name="T4" fmla="*/ 3 w 13"/>
                <a:gd name="T5" fmla="*/ 19 h 20"/>
                <a:gd name="T6" fmla="*/ 1 w 13"/>
                <a:gd name="T7" fmla="*/ 20 h 20"/>
                <a:gd name="T8" fmla="*/ 0 w 13"/>
                <a:gd name="T9" fmla="*/ 18 h 20"/>
                <a:gd name="T10" fmla="*/ 1 w 13"/>
                <a:gd name="T11" fmla="*/ 17 h 20"/>
                <a:gd name="T12" fmla="*/ 7 w 13"/>
                <a:gd name="T13" fmla="*/ 7 h 20"/>
                <a:gd name="T14" fmla="*/ 10 w 13"/>
                <a:gd name="T15" fmla="*/ 1 h 20"/>
                <a:gd name="T16" fmla="*/ 12 w 13"/>
                <a:gd name="T17" fmla="*/ 0 h 20"/>
                <a:gd name="T18" fmla="*/ 13 w 13"/>
                <a:gd name="T19" fmla="*/ 1 h 20"/>
                <a:gd name="T20" fmla="*/ 13 w 13"/>
                <a:gd name="T21" fmla="*/ 2 h 20"/>
                <a:gd name="T22" fmla="*/ 10 w 13"/>
                <a:gd name="T23" fmla="*/ 6 h 20"/>
                <a:gd name="T24" fmla="*/ 4 w 13"/>
                <a:gd name="T25" fmla="*/ 15 h 20"/>
                <a:gd name="T26" fmla="*/ 3 w 13"/>
                <a:gd name="T27"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3" y="17"/>
                  </a:moveTo>
                  <a:cubicBezTo>
                    <a:pt x="3" y="17"/>
                    <a:pt x="3" y="17"/>
                    <a:pt x="3" y="17"/>
                  </a:cubicBezTo>
                  <a:cubicBezTo>
                    <a:pt x="4" y="18"/>
                    <a:pt x="4" y="19"/>
                    <a:pt x="3" y="19"/>
                  </a:cubicBezTo>
                  <a:cubicBezTo>
                    <a:pt x="3" y="20"/>
                    <a:pt x="2" y="20"/>
                    <a:pt x="1" y="20"/>
                  </a:cubicBezTo>
                  <a:cubicBezTo>
                    <a:pt x="1" y="19"/>
                    <a:pt x="0" y="19"/>
                    <a:pt x="0" y="18"/>
                  </a:cubicBezTo>
                  <a:cubicBezTo>
                    <a:pt x="1" y="18"/>
                    <a:pt x="1" y="17"/>
                    <a:pt x="1" y="17"/>
                  </a:cubicBezTo>
                  <a:cubicBezTo>
                    <a:pt x="3" y="14"/>
                    <a:pt x="5" y="11"/>
                    <a:pt x="7" y="7"/>
                  </a:cubicBezTo>
                  <a:cubicBezTo>
                    <a:pt x="8" y="5"/>
                    <a:pt x="9" y="3"/>
                    <a:pt x="10" y="1"/>
                  </a:cubicBezTo>
                  <a:cubicBezTo>
                    <a:pt x="11" y="0"/>
                    <a:pt x="11" y="0"/>
                    <a:pt x="12" y="0"/>
                  </a:cubicBezTo>
                  <a:cubicBezTo>
                    <a:pt x="12" y="0"/>
                    <a:pt x="13" y="1"/>
                    <a:pt x="13" y="1"/>
                  </a:cubicBezTo>
                  <a:cubicBezTo>
                    <a:pt x="13" y="2"/>
                    <a:pt x="13" y="2"/>
                    <a:pt x="13" y="2"/>
                  </a:cubicBezTo>
                  <a:cubicBezTo>
                    <a:pt x="12" y="3"/>
                    <a:pt x="10" y="4"/>
                    <a:pt x="10" y="6"/>
                  </a:cubicBezTo>
                  <a:cubicBezTo>
                    <a:pt x="8" y="9"/>
                    <a:pt x="6" y="12"/>
                    <a:pt x="4" y="15"/>
                  </a:cubicBezTo>
                  <a:cubicBezTo>
                    <a:pt x="3" y="15"/>
                    <a:pt x="3" y="16"/>
                    <a:pt x="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6">
              <a:extLst>
                <a:ext uri="{FF2B5EF4-FFF2-40B4-BE49-F238E27FC236}">
                  <a16:creationId xmlns:a16="http://schemas.microsoft.com/office/drawing/2014/main" id="{90A9E8BA-DC13-409D-A9CD-A55E0A3AE89C}"/>
                </a:ext>
              </a:extLst>
            </p:cNvPr>
            <p:cNvSpPr>
              <a:spLocks/>
            </p:cNvSpPr>
            <p:nvPr/>
          </p:nvSpPr>
          <p:spPr bwMode="auto">
            <a:xfrm>
              <a:off x="6623" y="1817"/>
              <a:ext cx="22" cy="40"/>
            </a:xfrm>
            <a:custGeom>
              <a:avLst/>
              <a:gdLst>
                <a:gd name="T0" fmla="*/ 10 w 11"/>
                <a:gd name="T1" fmla="*/ 1 h 19"/>
                <a:gd name="T2" fmla="*/ 9 w 11"/>
                <a:gd name="T3" fmla="*/ 1 h 19"/>
                <a:gd name="T4" fmla="*/ 9 w 11"/>
                <a:gd name="T5" fmla="*/ 1 h 19"/>
                <a:gd name="T6" fmla="*/ 9 w 11"/>
                <a:gd name="T7" fmla="*/ 0 h 19"/>
                <a:gd name="T8" fmla="*/ 10 w 11"/>
                <a:gd name="T9" fmla="*/ 0 h 19"/>
                <a:gd name="T10" fmla="*/ 11 w 11"/>
                <a:gd name="T11" fmla="*/ 2 h 19"/>
                <a:gd name="T12" fmla="*/ 10 w 11"/>
                <a:gd name="T13" fmla="*/ 4 h 19"/>
                <a:gd name="T14" fmla="*/ 7 w 11"/>
                <a:gd name="T15" fmla="*/ 11 h 19"/>
                <a:gd name="T16" fmla="*/ 2 w 11"/>
                <a:gd name="T17" fmla="*/ 18 h 19"/>
                <a:gd name="T18" fmla="*/ 1 w 11"/>
                <a:gd name="T19" fmla="*/ 19 h 19"/>
                <a:gd name="T20" fmla="*/ 1 w 11"/>
                <a:gd name="T21" fmla="*/ 17 h 19"/>
                <a:gd name="T22" fmla="*/ 5 w 11"/>
                <a:gd name="T23" fmla="*/ 11 h 19"/>
                <a:gd name="T24" fmla="*/ 10 w 11"/>
                <a:gd name="T25" fmla="*/ 4 h 19"/>
                <a:gd name="T26" fmla="*/ 10 w 11"/>
                <a:gd name="T2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10" y="1"/>
                  </a:moveTo>
                  <a:cubicBezTo>
                    <a:pt x="10" y="1"/>
                    <a:pt x="10" y="2"/>
                    <a:pt x="9" y="1"/>
                  </a:cubicBezTo>
                  <a:cubicBezTo>
                    <a:pt x="9" y="1"/>
                    <a:pt x="9" y="1"/>
                    <a:pt x="9" y="1"/>
                  </a:cubicBezTo>
                  <a:cubicBezTo>
                    <a:pt x="9" y="0"/>
                    <a:pt x="9" y="0"/>
                    <a:pt x="9" y="0"/>
                  </a:cubicBezTo>
                  <a:cubicBezTo>
                    <a:pt x="10" y="0"/>
                    <a:pt x="10" y="0"/>
                    <a:pt x="10" y="0"/>
                  </a:cubicBezTo>
                  <a:cubicBezTo>
                    <a:pt x="11" y="0"/>
                    <a:pt x="11" y="1"/>
                    <a:pt x="11" y="2"/>
                  </a:cubicBezTo>
                  <a:cubicBezTo>
                    <a:pt x="11" y="3"/>
                    <a:pt x="11" y="4"/>
                    <a:pt x="10" y="4"/>
                  </a:cubicBezTo>
                  <a:cubicBezTo>
                    <a:pt x="9" y="7"/>
                    <a:pt x="8" y="9"/>
                    <a:pt x="7" y="11"/>
                  </a:cubicBezTo>
                  <a:cubicBezTo>
                    <a:pt x="5" y="13"/>
                    <a:pt x="4" y="16"/>
                    <a:pt x="2" y="18"/>
                  </a:cubicBezTo>
                  <a:cubicBezTo>
                    <a:pt x="2" y="19"/>
                    <a:pt x="1" y="19"/>
                    <a:pt x="1" y="19"/>
                  </a:cubicBezTo>
                  <a:cubicBezTo>
                    <a:pt x="0" y="19"/>
                    <a:pt x="0" y="18"/>
                    <a:pt x="1" y="17"/>
                  </a:cubicBezTo>
                  <a:cubicBezTo>
                    <a:pt x="2" y="15"/>
                    <a:pt x="4" y="13"/>
                    <a:pt x="5" y="11"/>
                  </a:cubicBezTo>
                  <a:cubicBezTo>
                    <a:pt x="7" y="8"/>
                    <a:pt x="8" y="6"/>
                    <a:pt x="10" y="4"/>
                  </a:cubicBezTo>
                  <a:cubicBezTo>
                    <a:pt x="10" y="3"/>
                    <a:pt x="10"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7">
              <a:extLst>
                <a:ext uri="{FF2B5EF4-FFF2-40B4-BE49-F238E27FC236}">
                  <a16:creationId xmlns:a16="http://schemas.microsoft.com/office/drawing/2014/main" id="{F4E32F74-8F82-4C8A-B701-86391E813644}"/>
                </a:ext>
              </a:extLst>
            </p:cNvPr>
            <p:cNvSpPr>
              <a:spLocks/>
            </p:cNvSpPr>
            <p:nvPr/>
          </p:nvSpPr>
          <p:spPr bwMode="auto">
            <a:xfrm>
              <a:off x="6610" y="2067"/>
              <a:ext cx="10" cy="27"/>
            </a:xfrm>
            <a:custGeom>
              <a:avLst/>
              <a:gdLst>
                <a:gd name="T0" fmla="*/ 5 w 5"/>
                <a:gd name="T1" fmla="*/ 1 h 13"/>
                <a:gd name="T2" fmla="*/ 3 w 5"/>
                <a:gd name="T3" fmla="*/ 11 h 13"/>
                <a:gd name="T4" fmla="*/ 3 w 5"/>
                <a:gd name="T5" fmla="*/ 12 h 13"/>
                <a:gd name="T6" fmla="*/ 1 w 5"/>
                <a:gd name="T7" fmla="*/ 13 h 13"/>
                <a:gd name="T8" fmla="*/ 1 w 5"/>
                <a:gd name="T9" fmla="*/ 11 h 13"/>
                <a:gd name="T10" fmla="*/ 1 w 5"/>
                <a:gd name="T11" fmla="*/ 11 h 13"/>
                <a:gd name="T12" fmla="*/ 4 w 5"/>
                <a:gd name="T13" fmla="*/ 4 h 13"/>
                <a:gd name="T14" fmla="*/ 4 w 5"/>
                <a:gd name="T15" fmla="*/ 2 h 13"/>
                <a:gd name="T16" fmla="*/ 4 w 5"/>
                <a:gd name="T17" fmla="*/ 1 h 13"/>
                <a:gd name="T18" fmla="*/ 5 w 5"/>
                <a:gd name="T19" fmla="*/ 1 h 13"/>
                <a:gd name="T20" fmla="*/ 5 w 5"/>
                <a:gd name="T21"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5" y="1"/>
                  </a:moveTo>
                  <a:cubicBezTo>
                    <a:pt x="5" y="5"/>
                    <a:pt x="4" y="8"/>
                    <a:pt x="3" y="11"/>
                  </a:cubicBezTo>
                  <a:cubicBezTo>
                    <a:pt x="3" y="12"/>
                    <a:pt x="3" y="12"/>
                    <a:pt x="3" y="12"/>
                  </a:cubicBezTo>
                  <a:cubicBezTo>
                    <a:pt x="2" y="13"/>
                    <a:pt x="2" y="13"/>
                    <a:pt x="1" y="13"/>
                  </a:cubicBezTo>
                  <a:cubicBezTo>
                    <a:pt x="1" y="13"/>
                    <a:pt x="0" y="12"/>
                    <a:pt x="1" y="11"/>
                  </a:cubicBezTo>
                  <a:cubicBezTo>
                    <a:pt x="1" y="11"/>
                    <a:pt x="1" y="11"/>
                    <a:pt x="1" y="11"/>
                  </a:cubicBezTo>
                  <a:cubicBezTo>
                    <a:pt x="2" y="9"/>
                    <a:pt x="3" y="7"/>
                    <a:pt x="4" y="4"/>
                  </a:cubicBezTo>
                  <a:cubicBezTo>
                    <a:pt x="4" y="4"/>
                    <a:pt x="4" y="3"/>
                    <a:pt x="4" y="2"/>
                  </a:cubicBezTo>
                  <a:cubicBezTo>
                    <a:pt x="3" y="2"/>
                    <a:pt x="3" y="1"/>
                    <a:pt x="4" y="1"/>
                  </a:cubicBezTo>
                  <a:cubicBezTo>
                    <a:pt x="4" y="0"/>
                    <a:pt x="5" y="1"/>
                    <a:pt x="5" y="1"/>
                  </a:cubicBezTo>
                  <a:cubicBezTo>
                    <a:pt x="5" y="1"/>
                    <a:pt x="5"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314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DF3CF0-76B4-477E-B9AE-91E39A58E75E}"/>
              </a:ext>
            </a:extLst>
          </p:cNvPr>
          <p:cNvSpPr>
            <a:spLocks noGrp="1"/>
          </p:cNvSpPr>
          <p:nvPr>
            <p:ph type="title"/>
          </p:nvPr>
        </p:nvSpPr>
        <p:spPr>
          <a:xfrm>
            <a:off x="609600" y="457513"/>
            <a:ext cx="10972800" cy="742184"/>
          </a:xfrm>
        </p:spPr>
        <p:txBody>
          <a:bodyPr/>
          <a:lstStyle/>
          <a:p>
            <a:r>
              <a:rPr lang="en-US" sz="3200" dirty="0"/>
              <a:t>Tips for Interview Questions That Result in Great Hires</a:t>
            </a:r>
            <a:br>
              <a:rPr lang="en-US" dirty="0"/>
            </a:br>
            <a:endParaRPr lang="en-US" dirty="0"/>
          </a:p>
        </p:txBody>
      </p:sp>
      <p:sp>
        <p:nvSpPr>
          <p:cNvPr id="6" name="Rectangle 5">
            <a:extLst>
              <a:ext uri="{FF2B5EF4-FFF2-40B4-BE49-F238E27FC236}">
                <a16:creationId xmlns:a16="http://schemas.microsoft.com/office/drawing/2014/main" id="{0E0AAA67-0601-4547-9B3E-34A39A2EC1C3}"/>
              </a:ext>
            </a:extLst>
          </p:cNvPr>
          <p:cNvSpPr/>
          <p:nvPr/>
        </p:nvSpPr>
        <p:spPr>
          <a:xfrm>
            <a:off x="793978" y="1249629"/>
            <a:ext cx="1541961" cy="589072"/>
          </a:xfrm>
          <a:prstGeom prst="rect">
            <a:avLst/>
          </a:prstGeom>
        </p:spPr>
        <p:txBody>
          <a:bodyPr wrap="none">
            <a:spAutoFit/>
          </a:bodyPr>
          <a:lstStyle/>
          <a:p>
            <a:pPr>
              <a:lnSpc>
                <a:spcPct val="150000"/>
              </a:lnSpc>
            </a:pPr>
            <a:r>
              <a:rPr lang="en-US" altLang="zh-CN" sz="2400" b="1" dirty="0">
                <a:solidFill>
                  <a:srgbClr val="6A4C92"/>
                </a:solidFill>
              </a:rPr>
              <a:t>1. Legality </a:t>
            </a:r>
          </a:p>
        </p:txBody>
      </p:sp>
      <p:sp>
        <p:nvSpPr>
          <p:cNvPr id="7" name="Content Placeholder 2">
            <a:extLst>
              <a:ext uri="{FF2B5EF4-FFF2-40B4-BE49-F238E27FC236}">
                <a16:creationId xmlns:a16="http://schemas.microsoft.com/office/drawing/2014/main" id="{56DC2290-22FA-42E1-B05D-CF3A64DB4AC8}"/>
              </a:ext>
            </a:extLst>
          </p:cNvPr>
          <p:cNvSpPr>
            <a:spLocks noGrp="1"/>
          </p:cNvSpPr>
          <p:nvPr>
            <p:ph idx="1"/>
          </p:nvPr>
        </p:nvSpPr>
        <p:spPr>
          <a:xfrm>
            <a:off x="1077728" y="1928337"/>
            <a:ext cx="10972800" cy="3707084"/>
          </a:xfrm>
        </p:spPr>
        <p:txBody>
          <a:bodyPr>
            <a:noAutofit/>
          </a:bodyPr>
          <a:lstStyle/>
          <a:p>
            <a:pPr>
              <a:buFont typeface="Wingdings" panose="05000000000000000000" pitchFamily="2" charset="2"/>
              <a:buChar char="Ø"/>
            </a:pPr>
            <a:r>
              <a:rPr lang="en-US" sz="2000" dirty="0">
                <a:solidFill>
                  <a:schemeClr val="tx1"/>
                </a:solidFill>
              </a:rPr>
              <a:t>Marital status or children.</a:t>
            </a:r>
          </a:p>
          <a:p>
            <a:pPr>
              <a:buFont typeface="Wingdings" panose="05000000000000000000" pitchFamily="2" charset="2"/>
              <a:buChar char="Ø"/>
            </a:pPr>
            <a:r>
              <a:rPr lang="en-US" sz="2000" dirty="0">
                <a:solidFill>
                  <a:schemeClr val="tx1"/>
                </a:solidFill>
              </a:rPr>
              <a:t>‘Ban-the box’.</a:t>
            </a:r>
          </a:p>
          <a:p>
            <a:pPr>
              <a:buFont typeface="Wingdings" panose="05000000000000000000" pitchFamily="2" charset="2"/>
              <a:buChar char="Ø"/>
            </a:pPr>
            <a:r>
              <a:rPr lang="en-US" sz="2000" dirty="0">
                <a:solidFill>
                  <a:schemeClr val="tx1"/>
                </a:solidFill>
              </a:rPr>
              <a:t>Outside activities or hobbies might indicate race.</a:t>
            </a:r>
          </a:p>
          <a:p>
            <a:pPr>
              <a:buFont typeface="Wingdings" panose="05000000000000000000" pitchFamily="2" charset="2"/>
              <a:buChar char="Ø"/>
            </a:pPr>
            <a:r>
              <a:rPr lang="en-US" sz="2000" dirty="0">
                <a:solidFill>
                  <a:schemeClr val="tx1"/>
                </a:solidFill>
              </a:rPr>
              <a:t>religion, national origin, sex, age, etc.</a:t>
            </a:r>
          </a:p>
          <a:p>
            <a:pPr>
              <a:buFont typeface="Wingdings" panose="05000000000000000000" pitchFamily="2" charset="2"/>
              <a:buChar char="Ø"/>
            </a:pPr>
            <a:r>
              <a:rPr lang="en-US" sz="2000" dirty="0">
                <a:solidFill>
                  <a:schemeClr val="tx1"/>
                </a:solidFill>
              </a:rPr>
              <a:t>Gender/sex.</a:t>
            </a:r>
          </a:p>
          <a:p>
            <a:pPr>
              <a:buFont typeface="Wingdings" panose="05000000000000000000" pitchFamily="2" charset="2"/>
              <a:buChar char="Ø"/>
            </a:pPr>
            <a:r>
              <a:rPr lang="en-US" sz="2000" dirty="0">
                <a:solidFill>
                  <a:schemeClr val="tx1"/>
                </a:solidFill>
              </a:rPr>
              <a:t>Languages, unless job requires a certain language fluency.</a:t>
            </a:r>
          </a:p>
          <a:p>
            <a:pPr>
              <a:buFont typeface="Wingdings" panose="05000000000000000000" pitchFamily="2" charset="2"/>
              <a:buChar char="Ø"/>
            </a:pPr>
            <a:r>
              <a:rPr lang="en-US" sz="2000" dirty="0">
                <a:solidFill>
                  <a:schemeClr val="tx1"/>
                </a:solidFill>
              </a:rPr>
              <a:t>Salary history.</a:t>
            </a:r>
          </a:p>
          <a:p>
            <a:pPr>
              <a:buFont typeface="Wingdings" panose="05000000000000000000" pitchFamily="2" charset="2"/>
              <a:buChar char="Ø"/>
            </a:pPr>
            <a:r>
              <a:rPr lang="en-US" sz="2000" dirty="0">
                <a:solidFill>
                  <a:schemeClr val="tx1"/>
                </a:solidFill>
              </a:rPr>
              <a:t>Education, if asking about graduation year.</a:t>
            </a:r>
          </a:p>
          <a:p>
            <a:pPr>
              <a:buFont typeface="Wingdings" panose="05000000000000000000" pitchFamily="2" charset="2"/>
              <a:buChar char="Ø"/>
            </a:pPr>
            <a:r>
              <a:rPr lang="en-US" sz="2000" dirty="0">
                <a:solidFill>
                  <a:schemeClr val="tx1"/>
                </a:solidFill>
              </a:rPr>
              <a:t>‘Experience working with a group of female colleagues’.</a:t>
            </a:r>
          </a:p>
          <a:p>
            <a:pPr>
              <a:buFont typeface="Wingdings" panose="05000000000000000000" pitchFamily="2" charset="2"/>
              <a:buChar char="Ø"/>
            </a:pPr>
            <a:r>
              <a:rPr lang="en-US" sz="2000" dirty="0">
                <a:solidFill>
                  <a:schemeClr val="tx1"/>
                </a:solidFill>
              </a:rPr>
              <a:t>Creating implied employment contract.</a:t>
            </a:r>
          </a:p>
        </p:txBody>
      </p:sp>
    </p:spTree>
    <p:extLst>
      <p:ext uri="{BB962C8B-B14F-4D97-AF65-F5344CB8AC3E}">
        <p14:creationId xmlns:p14="http://schemas.microsoft.com/office/powerpoint/2010/main" val="121828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DF3CF0-76B4-477E-B9AE-91E39A58E75E}"/>
              </a:ext>
            </a:extLst>
          </p:cNvPr>
          <p:cNvSpPr>
            <a:spLocks noGrp="1"/>
          </p:cNvSpPr>
          <p:nvPr>
            <p:ph type="title"/>
          </p:nvPr>
        </p:nvSpPr>
        <p:spPr>
          <a:xfrm>
            <a:off x="609600" y="457513"/>
            <a:ext cx="10972800" cy="742184"/>
          </a:xfrm>
        </p:spPr>
        <p:txBody>
          <a:bodyPr/>
          <a:lstStyle/>
          <a:p>
            <a:r>
              <a:rPr lang="en-US" sz="3200" dirty="0"/>
              <a:t>Tips for Interview Questions That Result in Great Hires</a:t>
            </a:r>
            <a:br>
              <a:rPr lang="en-US" dirty="0"/>
            </a:br>
            <a:endParaRPr lang="en-US" dirty="0"/>
          </a:p>
        </p:txBody>
      </p:sp>
      <p:sp>
        <p:nvSpPr>
          <p:cNvPr id="6" name="Rectangle 5">
            <a:extLst>
              <a:ext uri="{FF2B5EF4-FFF2-40B4-BE49-F238E27FC236}">
                <a16:creationId xmlns:a16="http://schemas.microsoft.com/office/drawing/2014/main" id="{0E0AAA67-0601-4547-9B3E-34A39A2EC1C3}"/>
              </a:ext>
            </a:extLst>
          </p:cNvPr>
          <p:cNvSpPr/>
          <p:nvPr/>
        </p:nvSpPr>
        <p:spPr>
          <a:xfrm>
            <a:off x="793978" y="1249629"/>
            <a:ext cx="4643194" cy="589072"/>
          </a:xfrm>
          <a:prstGeom prst="rect">
            <a:avLst/>
          </a:prstGeom>
        </p:spPr>
        <p:txBody>
          <a:bodyPr wrap="none">
            <a:spAutoFit/>
          </a:bodyPr>
          <a:lstStyle/>
          <a:p>
            <a:pPr>
              <a:lnSpc>
                <a:spcPct val="150000"/>
              </a:lnSpc>
            </a:pPr>
            <a:r>
              <a:rPr lang="en-US" altLang="zh-CN" sz="2400" b="1" dirty="0">
                <a:solidFill>
                  <a:srgbClr val="6A4C92"/>
                </a:solidFill>
              </a:rPr>
              <a:t>3. Avoid easy-to-practice questions</a:t>
            </a:r>
          </a:p>
        </p:txBody>
      </p:sp>
      <p:sp>
        <p:nvSpPr>
          <p:cNvPr id="7" name="Content Placeholder 2">
            <a:extLst>
              <a:ext uri="{FF2B5EF4-FFF2-40B4-BE49-F238E27FC236}">
                <a16:creationId xmlns:a16="http://schemas.microsoft.com/office/drawing/2014/main" id="{56DC2290-22FA-42E1-B05D-CF3A64DB4AC8}"/>
              </a:ext>
            </a:extLst>
          </p:cNvPr>
          <p:cNvSpPr>
            <a:spLocks noGrp="1"/>
          </p:cNvSpPr>
          <p:nvPr>
            <p:ph idx="1"/>
          </p:nvPr>
        </p:nvSpPr>
        <p:spPr>
          <a:xfrm>
            <a:off x="1077728" y="1928337"/>
            <a:ext cx="10972800" cy="3707084"/>
          </a:xfrm>
        </p:spPr>
        <p:txBody>
          <a:bodyPr>
            <a:noAutofit/>
          </a:bodyPr>
          <a:lstStyle/>
          <a:p>
            <a:pPr>
              <a:buFont typeface="Wingdings" panose="05000000000000000000" pitchFamily="2" charset="2"/>
              <a:buChar char="Ø"/>
            </a:pPr>
            <a:r>
              <a:rPr lang="en-US" sz="2000" dirty="0">
                <a:solidFill>
                  <a:schemeClr val="tx1"/>
                </a:solidFill>
              </a:rPr>
              <a:t>What are your greatest strengths and weaknesses? </a:t>
            </a:r>
          </a:p>
          <a:p>
            <a:pPr>
              <a:buFont typeface="Wingdings" panose="05000000000000000000" pitchFamily="2" charset="2"/>
              <a:buChar char="Ø"/>
            </a:pPr>
            <a:r>
              <a:rPr lang="en-US" sz="2000" dirty="0">
                <a:solidFill>
                  <a:schemeClr val="tx1"/>
                </a:solidFill>
              </a:rPr>
              <a:t>What is your dream job? </a:t>
            </a:r>
          </a:p>
          <a:p>
            <a:pPr>
              <a:buFont typeface="Wingdings" panose="05000000000000000000" pitchFamily="2" charset="2"/>
              <a:buChar char="Ø"/>
            </a:pPr>
            <a:r>
              <a:rPr lang="en-US" sz="2000" dirty="0">
                <a:solidFill>
                  <a:schemeClr val="tx1"/>
                </a:solidFill>
              </a:rPr>
              <a:t>Why are you the best candidate? </a:t>
            </a: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endParaRPr lang="en-US" sz="2000" dirty="0">
              <a:solidFill>
                <a:schemeClr val="tx1"/>
              </a:solidFill>
            </a:endParaRPr>
          </a:p>
        </p:txBody>
      </p:sp>
      <p:sp>
        <p:nvSpPr>
          <p:cNvPr id="2" name="Rectangle 1">
            <a:extLst>
              <a:ext uri="{FF2B5EF4-FFF2-40B4-BE49-F238E27FC236}">
                <a16:creationId xmlns:a16="http://schemas.microsoft.com/office/drawing/2014/main" id="{B5036F00-144B-4B88-B521-62EAA6067051}"/>
              </a:ext>
            </a:extLst>
          </p:cNvPr>
          <p:cNvSpPr/>
          <p:nvPr/>
        </p:nvSpPr>
        <p:spPr>
          <a:xfrm>
            <a:off x="793978" y="3368535"/>
            <a:ext cx="4489434" cy="461665"/>
          </a:xfrm>
          <a:prstGeom prst="rect">
            <a:avLst/>
          </a:prstGeom>
        </p:spPr>
        <p:txBody>
          <a:bodyPr wrap="none">
            <a:spAutoFit/>
          </a:bodyPr>
          <a:lstStyle/>
          <a:p>
            <a:r>
              <a:rPr lang="en-US" altLang="zh-CN" sz="2400" b="1" dirty="0">
                <a:solidFill>
                  <a:srgbClr val="6A4C92"/>
                </a:solidFill>
              </a:rPr>
              <a:t>8. Be wary of historical questions</a:t>
            </a:r>
            <a:endParaRPr lang="en-US" sz="2400" b="1" dirty="0">
              <a:solidFill>
                <a:srgbClr val="6A4C92"/>
              </a:solidFill>
            </a:endParaRPr>
          </a:p>
        </p:txBody>
      </p:sp>
      <p:sp>
        <p:nvSpPr>
          <p:cNvPr id="8" name="Content Placeholder 2">
            <a:extLst>
              <a:ext uri="{FF2B5EF4-FFF2-40B4-BE49-F238E27FC236}">
                <a16:creationId xmlns:a16="http://schemas.microsoft.com/office/drawing/2014/main" id="{E469AF83-FE0D-4918-8DA3-1826C9B337CC}"/>
              </a:ext>
            </a:extLst>
          </p:cNvPr>
          <p:cNvSpPr txBox="1">
            <a:spLocks/>
          </p:cNvSpPr>
          <p:nvPr/>
        </p:nvSpPr>
        <p:spPr>
          <a:xfrm>
            <a:off x="1088656" y="3899872"/>
            <a:ext cx="10972800" cy="3707084"/>
          </a:xfrm>
          <a:prstGeom prst="rect">
            <a:avLst/>
          </a:prstGeom>
        </p:spPr>
        <p:txBody>
          <a:bodyPr>
            <a:noAutofit/>
          </a:bodyPr>
          <a:lstStyle>
            <a:lvl1pPr marL="342900" indent="-342900" algn="l" defTabSz="457200" rtl="0" eaLnBrk="1" latinLnBrk="0" hangingPunct="1">
              <a:spcBef>
                <a:spcPct val="20000"/>
              </a:spcBef>
              <a:buFont typeface="Arial"/>
              <a:buChar char="•"/>
              <a:defRPr sz="1600" kern="1200">
                <a:solidFill>
                  <a:schemeClr val="tx1">
                    <a:lumMod val="50000"/>
                    <a:lumOff val="50000"/>
                  </a:schemeClr>
                </a:solidFill>
                <a:latin typeface="+mn-lt"/>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1600" kern="1200">
                <a:solidFill>
                  <a:schemeClr val="tx1">
                    <a:lumMod val="50000"/>
                    <a:lumOff val="50000"/>
                  </a:schemeClr>
                </a:solidFill>
                <a:latin typeface="+mn-lt"/>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000" dirty="0">
                <a:solidFill>
                  <a:schemeClr val="tx1"/>
                </a:solidFill>
              </a:rPr>
              <a:t>Good experience years ago might be wrong answer today </a:t>
            </a:r>
          </a:p>
          <a:p>
            <a:pPr>
              <a:buFont typeface="Wingdings" panose="05000000000000000000" pitchFamily="2" charset="2"/>
              <a:buChar char="Ø"/>
            </a:pPr>
            <a:r>
              <a:rPr lang="en-US" sz="2000" dirty="0">
                <a:solidFill>
                  <a:schemeClr val="tx1"/>
                </a:solidFill>
              </a:rPr>
              <a:t>Good story teller</a:t>
            </a:r>
          </a:p>
          <a:p>
            <a:pPr>
              <a:buFont typeface="Wingdings" panose="05000000000000000000" pitchFamily="2" charset="2"/>
              <a:buChar char="Ø"/>
            </a:pPr>
            <a:endParaRPr lang="en-US" sz="2000" dirty="0">
              <a:solidFill>
                <a:schemeClr val="tx1"/>
              </a:solidFill>
            </a:endParaRPr>
          </a:p>
          <a:p>
            <a:pPr>
              <a:buFont typeface="Wingdings" panose="05000000000000000000" pitchFamily="2" charset="2"/>
              <a:buChar char="Ø"/>
            </a:pPr>
            <a:endParaRPr lang="en-US" sz="2000" dirty="0">
              <a:solidFill>
                <a:schemeClr val="tx1"/>
              </a:solidFill>
            </a:endParaRPr>
          </a:p>
        </p:txBody>
      </p:sp>
    </p:spTree>
    <p:extLst>
      <p:ext uri="{BB962C8B-B14F-4D97-AF65-F5344CB8AC3E}">
        <p14:creationId xmlns:p14="http://schemas.microsoft.com/office/powerpoint/2010/main" val="1898147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DF3CF0-76B4-477E-B9AE-91E39A58E75E}"/>
              </a:ext>
            </a:extLst>
          </p:cNvPr>
          <p:cNvSpPr>
            <a:spLocks noGrp="1"/>
          </p:cNvSpPr>
          <p:nvPr>
            <p:ph type="title"/>
          </p:nvPr>
        </p:nvSpPr>
        <p:spPr>
          <a:xfrm>
            <a:off x="609600" y="457513"/>
            <a:ext cx="10972800" cy="742184"/>
          </a:xfrm>
        </p:spPr>
        <p:txBody>
          <a:bodyPr/>
          <a:lstStyle/>
          <a:p>
            <a:r>
              <a:rPr lang="en-US" sz="3200" dirty="0"/>
              <a:t>Tips for Interview Questions That Result in Great Hires</a:t>
            </a:r>
            <a:br>
              <a:rPr lang="en-US" dirty="0"/>
            </a:br>
            <a:endParaRPr lang="en-US" dirty="0"/>
          </a:p>
        </p:txBody>
      </p:sp>
      <p:sp>
        <p:nvSpPr>
          <p:cNvPr id="9" name="Rectangle 8">
            <a:extLst>
              <a:ext uri="{FF2B5EF4-FFF2-40B4-BE49-F238E27FC236}">
                <a16:creationId xmlns:a16="http://schemas.microsoft.com/office/drawing/2014/main" id="{7E4CE9AE-0C21-439C-A299-85D8D6503AE3}"/>
              </a:ext>
            </a:extLst>
          </p:cNvPr>
          <p:cNvSpPr/>
          <p:nvPr/>
        </p:nvSpPr>
        <p:spPr>
          <a:xfrm>
            <a:off x="793978" y="1249629"/>
            <a:ext cx="5314212" cy="589072"/>
          </a:xfrm>
          <a:prstGeom prst="rect">
            <a:avLst/>
          </a:prstGeom>
        </p:spPr>
        <p:txBody>
          <a:bodyPr wrap="none">
            <a:spAutoFit/>
          </a:bodyPr>
          <a:lstStyle/>
          <a:p>
            <a:pPr>
              <a:lnSpc>
                <a:spcPct val="150000"/>
              </a:lnSpc>
            </a:pPr>
            <a:r>
              <a:rPr lang="en-US" altLang="zh-CN" sz="2400" b="1" dirty="0">
                <a:solidFill>
                  <a:srgbClr val="6A4C92"/>
                </a:solidFill>
              </a:rPr>
              <a:t>4. Assess their ability to solve a problem</a:t>
            </a:r>
          </a:p>
        </p:txBody>
      </p:sp>
      <p:sp>
        <p:nvSpPr>
          <p:cNvPr id="10" name="Text Placeholder 3">
            <a:extLst>
              <a:ext uri="{FF2B5EF4-FFF2-40B4-BE49-F238E27FC236}">
                <a16:creationId xmlns:a16="http://schemas.microsoft.com/office/drawing/2014/main" id="{7AA29514-9E85-4948-8BB6-212F3B83278C}"/>
              </a:ext>
            </a:extLst>
          </p:cNvPr>
          <p:cNvSpPr>
            <a:spLocks noGrp="1"/>
          </p:cNvSpPr>
          <p:nvPr>
            <p:ph type="body" sz="quarter" idx="10"/>
          </p:nvPr>
        </p:nvSpPr>
        <p:spPr>
          <a:xfrm>
            <a:off x="1219200" y="1888633"/>
            <a:ext cx="10972800" cy="658101"/>
          </a:xfrm>
        </p:spPr>
        <p:txBody>
          <a:bodyPr/>
          <a:lstStyle/>
          <a:p>
            <a:r>
              <a:rPr lang="en-US" i="0" dirty="0">
                <a:solidFill>
                  <a:schemeClr val="bg1">
                    <a:lumMod val="50000"/>
                  </a:schemeClr>
                </a:solidFill>
              </a:rPr>
              <a:t>Consider to ask them: </a:t>
            </a:r>
          </a:p>
          <a:p>
            <a:pPr marL="285750" indent="-285750">
              <a:buFont typeface="Arial" panose="020B0604020202020204" pitchFamily="34" charset="0"/>
              <a:buChar char="•"/>
            </a:pPr>
            <a:r>
              <a:rPr lang="en-US" b="0" i="0" dirty="0">
                <a:solidFill>
                  <a:schemeClr val="bg1">
                    <a:lumMod val="50000"/>
                  </a:schemeClr>
                </a:solidFill>
              </a:rPr>
              <a:t>Identify the problem on the job</a:t>
            </a:r>
          </a:p>
          <a:p>
            <a:pPr marL="285750" indent="-285750">
              <a:buFont typeface="Arial" panose="020B0604020202020204" pitchFamily="34" charset="0"/>
              <a:buChar char="•"/>
            </a:pPr>
            <a:r>
              <a:rPr lang="en-US" b="0" i="0" dirty="0">
                <a:solidFill>
                  <a:schemeClr val="bg1">
                    <a:lumMod val="50000"/>
                  </a:schemeClr>
                </a:solidFill>
              </a:rPr>
              <a:t>Solve a current problem.</a:t>
            </a:r>
          </a:p>
          <a:p>
            <a:pPr marL="285750" indent="-285750">
              <a:buFont typeface="Arial" panose="020B0604020202020204" pitchFamily="34" charset="0"/>
              <a:buChar char="•"/>
            </a:pPr>
            <a:r>
              <a:rPr lang="en-US" b="0" i="0" dirty="0">
                <a:solidFill>
                  <a:schemeClr val="bg1">
                    <a:lumMod val="50000"/>
                  </a:schemeClr>
                </a:solidFill>
              </a:rPr>
              <a:t>Identify the problem in our process</a:t>
            </a:r>
          </a:p>
          <a:p>
            <a:endParaRPr lang="en-US" b="0" i="0" dirty="0"/>
          </a:p>
          <a:p>
            <a:r>
              <a:rPr lang="en-US" i="0" dirty="0"/>
              <a:t>For example: </a:t>
            </a:r>
          </a:p>
          <a:p>
            <a:r>
              <a:rPr lang="en-US" b="0" i="0" dirty="0">
                <a:solidFill>
                  <a:schemeClr val="bg1">
                    <a:lumMod val="50000"/>
                  </a:schemeClr>
                </a:solidFill>
              </a:rPr>
              <a:t>HR Specialist-Talent Acquisition: </a:t>
            </a:r>
          </a:p>
          <a:p>
            <a:pPr marL="285750" indent="-285750">
              <a:buFont typeface="Arial" panose="020B0604020202020204" pitchFamily="34" charset="0"/>
              <a:buChar char="•"/>
            </a:pPr>
            <a:r>
              <a:rPr lang="en-US" b="0" i="0" dirty="0">
                <a:solidFill>
                  <a:schemeClr val="bg1">
                    <a:lumMod val="50000"/>
                  </a:schemeClr>
                </a:solidFill>
              </a:rPr>
              <a:t> We lack of applicants for most of positions. Please walk us through the broad steps you would take in order to solve the problem. </a:t>
            </a:r>
          </a:p>
          <a:p>
            <a:endParaRPr lang="en-US" dirty="0"/>
          </a:p>
        </p:txBody>
      </p:sp>
    </p:spTree>
    <p:extLst>
      <p:ext uri="{BB962C8B-B14F-4D97-AF65-F5344CB8AC3E}">
        <p14:creationId xmlns:p14="http://schemas.microsoft.com/office/powerpoint/2010/main" val="113218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DF3CF0-76B4-477E-B9AE-91E39A58E75E}"/>
              </a:ext>
            </a:extLst>
          </p:cNvPr>
          <p:cNvSpPr>
            <a:spLocks noGrp="1"/>
          </p:cNvSpPr>
          <p:nvPr>
            <p:ph type="title"/>
          </p:nvPr>
        </p:nvSpPr>
        <p:spPr>
          <a:xfrm>
            <a:off x="609600" y="457513"/>
            <a:ext cx="10972800" cy="742184"/>
          </a:xfrm>
        </p:spPr>
        <p:txBody>
          <a:bodyPr/>
          <a:lstStyle/>
          <a:p>
            <a:r>
              <a:rPr lang="en-US" sz="3200" dirty="0"/>
              <a:t>Tips for Interview Questions That Result in Great Hires</a:t>
            </a:r>
            <a:br>
              <a:rPr lang="en-US" dirty="0"/>
            </a:br>
            <a:endParaRPr lang="en-US" dirty="0"/>
          </a:p>
        </p:txBody>
      </p:sp>
      <p:sp>
        <p:nvSpPr>
          <p:cNvPr id="9" name="Rectangle 8">
            <a:extLst>
              <a:ext uri="{FF2B5EF4-FFF2-40B4-BE49-F238E27FC236}">
                <a16:creationId xmlns:a16="http://schemas.microsoft.com/office/drawing/2014/main" id="{7E4CE9AE-0C21-439C-A299-85D8D6503AE3}"/>
              </a:ext>
            </a:extLst>
          </p:cNvPr>
          <p:cNvSpPr/>
          <p:nvPr/>
        </p:nvSpPr>
        <p:spPr>
          <a:xfrm>
            <a:off x="793978" y="1249629"/>
            <a:ext cx="7782515" cy="1143070"/>
          </a:xfrm>
          <a:prstGeom prst="rect">
            <a:avLst/>
          </a:prstGeom>
        </p:spPr>
        <p:txBody>
          <a:bodyPr wrap="none">
            <a:spAutoFit/>
          </a:bodyPr>
          <a:lstStyle/>
          <a:p>
            <a:pPr>
              <a:lnSpc>
                <a:spcPct val="150000"/>
              </a:lnSpc>
            </a:pPr>
            <a:r>
              <a:rPr lang="en-US" altLang="zh-CN" sz="2400" b="1" dirty="0">
                <a:solidFill>
                  <a:srgbClr val="6A4C92"/>
                </a:solidFill>
              </a:rPr>
              <a:t>6. Assess a candidate’s ability to learn, adapt, and innovate.</a:t>
            </a:r>
          </a:p>
          <a:p>
            <a:pPr>
              <a:lnSpc>
                <a:spcPct val="150000"/>
              </a:lnSpc>
            </a:pPr>
            <a:endParaRPr lang="en-US" altLang="zh-CN" sz="2400" b="1" dirty="0">
              <a:solidFill>
                <a:srgbClr val="6A4C92"/>
              </a:solidFill>
            </a:endParaRPr>
          </a:p>
        </p:txBody>
      </p:sp>
      <p:sp>
        <p:nvSpPr>
          <p:cNvPr id="10" name="Text Placeholder 3">
            <a:extLst>
              <a:ext uri="{FF2B5EF4-FFF2-40B4-BE49-F238E27FC236}">
                <a16:creationId xmlns:a16="http://schemas.microsoft.com/office/drawing/2014/main" id="{7AA29514-9E85-4948-8BB6-212F3B83278C}"/>
              </a:ext>
            </a:extLst>
          </p:cNvPr>
          <p:cNvSpPr>
            <a:spLocks noGrp="1"/>
          </p:cNvSpPr>
          <p:nvPr>
            <p:ph type="body" sz="quarter" idx="10"/>
          </p:nvPr>
        </p:nvSpPr>
        <p:spPr>
          <a:xfrm>
            <a:off x="1219200" y="1888633"/>
            <a:ext cx="10972800" cy="658101"/>
          </a:xfrm>
        </p:spPr>
        <p:txBody>
          <a:bodyPr/>
          <a:lstStyle/>
          <a:p>
            <a:r>
              <a:rPr lang="en-US" i="0" dirty="0">
                <a:solidFill>
                  <a:schemeClr val="bg1">
                    <a:lumMod val="50000"/>
                  </a:schemeClr>
                </a:solidFill>
              </a:rPr>
              <a:t>Consider to ask them: </a:t>
            </a:r>
          </a:p>
          <a:p>
            <a:pPr marL="285750" indent="-285750">
              <a:buFont typeface="Arial" panose="020B0604020202020204" pitchFamily="34" charset="0"/>
              <a:buChar char="•"/>
            </a:pPr>
            <a:r>
              <a:rPr lang="en-US" b="0" i="0" dirty="0">
                <a:solidFill>
                  <a:schemeClr val="bg1">
                    <a:lumMod val="50000"/>
                  </a:schemeClr>
                </a:solidFill>
              </a:rPr>
              <a:t>Out line the steps you’d like to learn/take to adapt/increase innovation……</a:t>
            </a:r>
          </a:p>
          <a:p>
            <a:endParaRPr lang="en-US" dirty="0"/>
          </a:p>
        </p:txBody>
      </p:sp>
      <p:sp>
        <p:nvSpPr>
          <p:cNvPr id="6" name="Rectangle 5">
            <a:extLst>
              <a:ext uri="{FF2B5EF4-FFF2-40B4-BE49-F238E27FC236}">
                <a16:creationId xmlns:a16="http://schemas.microsoft.com/office/drawing/2014/main" id="{55E956EC-A74E-4217-948E-FCE4B07CDC94}"/>
              </a:ext>
            </a:extLst>
          </p:cNvPr>
          <p:cNvSpPr/>
          <p:nvPr/>
        </p:nvSpPr>
        <p:spPr>
          <a:xfrm>
            <a:off x="793978" y="3044403"/>
            <a:ext cx="1085746" cy="1143070"/>
          </a:xfrm>
          <a:prstGeom prst="rect">
            <a:avLst/>
          </a:prstGeom>
        </p:spPr>
        <p:txBody>
          <a:bodyPr wrap="none">
            <a:spAutoFit/>
          </a:bodyPr>
          <a:lstStyle/>
          <a:p>
            <a:pPr>
              <a:lnSpc>
                <a:spcPct val="150000"/>
              </a:lnSpc>
            </a:pPr>
            <a:r>
              <a:rPr lang="en-US" altLang="zh-CN" sz="2400" b="1" dirty="0">
                <a:solidFill>
                  <a:srgbClr val="6A4C92"/>
                </a:solidFill>
              </a:rPr>
              <a:t>2. ‘FIT’.</a:t>
            </a:r>
          </a:p>
          <a:p>
            <a:pPr>
              <a:lnSpc>
                <a:spcPct val="150000"/>
              </a:lnSpc>
            </a:pPr>
            <a:endParaRPr lang="en-US" altLang="zh-CN" sz="2400" b="1" dirty="0">
              <a:solidFill>
                <a:srgbClr val="6A4C92"/>
              </a:solidFill>
            </a:endParaRPr>
          </a:p>
        </p:txBody>
      </p:sp>
      <p:sp>
        <p:nvSpPr>
          <p:cNvPr id="7" name="Text Placeholder 3">
            <a:extLst>
              <a:ext uri="{FF2B5EF4-FFF2-40B4-BE49-F238E27FC236}">
                <a16:creationId xmlns:a16="http://schemas.microsoft.com/office/drawing/2014/main" id="{9A3C80B7-06CD-49E9-85FE-5E61131CC7FE}"/>
              </a:ext>
            </a:extLst>
          </p:cNvPr>
          <p:cNvSpPr txBox="1">
            <a:spLocks/>
          </p:cNvSpPr>
          <p:nvPr/>
        </p:nvSpPr>
        <p:spPr>
          <a:xfrm>
            <a:off x="1184450" y="3320913"/>
            <a:ext cx="10972800" cy="658101"/>
          </a:xfrm>
          <a:prstGeom prst="rect">
            <a:avLst/>
          </a:prstGeom>
        </p:spPr>
        <p:txBody>
          <a:bodyPr/>
          <a:lstStyle>
            <a:lvl1pPr marL="0" indent="0" algn="l" defTabSz="457200" rtl="0" eaLnBrk="1" latinLnBrk="0" hangingPunct="1">
              <a:spcBef>
                <a:spcPct val="20000"/>
              </a:spcBef>
              <a:buFont typeface="Arial"/>
              <a:buNone/>
              <a:defRPr sz="1800" b="1" i="1" kern="1200">
                <a:solidFill>
                  <a:srgbClr val="6A4C92"/>
                </a:solidFill>
                <a:latin typeface="Times New Roman" panose="02020603050405020304" pitchFamily="18" charset="0"/>
                <a:ea typeface="+mn-ea"/>
                <a:cs typeface="Times New Roman" panose="02020603050405020304" pitchFamily="18"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i="0" dirty="0">
              <a:solidFill>
                <a:schemeClr val="bg1">
                  <a:lumMod val="50000"/>
                </a:schemeClr>
              </a:solidFill>
            </a:endParaRPr>
          </a:p>
          <a:p>
            <a:pPr marL="285750" indent="-285750">
              <a:buFont typeface="Arial" panose="020B0604020202020204" pitchFamily="34" charset="0"/>
              <a:buChar char="•"/>
            </a:pPr>
            <a:r>
              <a:rPr lang="en-US" b="0" i="0" dirty="0">
                <a:solidFill>
                  <a:schemeClr val="bg1">
                    <a:lumMod val="50000"/>
                  </a:schemeClr>
                </a:solidFill>
              </a:rPr>
              <a:t>Not too easy, not too complicated; think of what the position really needs</a:t>
            </a:r>
          </a:p>
          <a:p>
            <a:pPr marL="285750" indent="-285750">
              <a:buFont typeface="Arial" panose="020B0604020202020204" pitchFamily="34" charset="0"/>
              <a:buChar char="•"/>
            </a:pPr>
            <a:r>
              <a:rPr lang="en-US" b="0" i="0" dirty="0">
                <a:solidFill>
                  <a:schemeClr val="bg1">
                    <a:lumMod val="50000"/>
                  </a:schemeClr>
                </a:solidFill>
              </a:rPr>
              <a:t>Not too specific, not too broad</a:t>
            </a:r>
          </a:p>
          <a:p>
            <a:pPr marL="285750" indent="-285750">
              <a:buFont typeface="Arial" panose="020B0604020202020204" pitchFamily="34" charset="0"/>
              <a:buChar char="•"/>
            </a:pPr>
            <a:r>
              <a:rPr lang="en-US" b="0" i="0" dirty="0">
                <a:solidFill>
                  <a:schemeClr val="bg1">
                    <a:lumMod val="50000"/>
                  </a:schemeClr>
                </a:solidFill>
              </a:rPr>
              <a:t>Not too long, not too short, 8-10 questions for a 40 minutes interview</a:t>
            </a:r>
          </a:p>
          <a:p>
            <a:pPr marL="285750" indent="-285750">
              <a:buFont typeface="Arial" panose="020B0604020202020204" pitchFamily="34" charset="0"/>
              <a:buChar char="•"/>
            </a:pPr>
            <a:r>
              <a:rPr lang="en-US" b="0" i="0" dirty="0">
                <a:solidFill>
                  <a:schemeClr val="bg1">
                    <a:lumMod val="50000"/>
                  </a:schemeClr>
                </a:solidFill>
              </a:rPr>
              <a:t>Avoid duplication</a:t>
            </a:r>
          </a:p>
          <a:p>
            <a:endParaRPr lang="en-US" dirty="0"/>
          </a:p>
        </p:txBody>
      </p:sp>
    </p:spTree>
    <p:extLst>
      <p:ext uri="{BB962C8B-B14F-4D97-AF65-F5344CB8AC3E}">
        <p14:creationId xmlns:p14="http://schemas.microsoft.com/office/powerpoint/2010/main" val="344167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PA_chenying0907 115"/>
          <p:cNvGrpSpPr/>
          <p:nvPr>
            <p:custDataLst>
              <p:tags r:id="rId1"/>
            </p:custDataLst>
          </p:nvPr>
        </p:nvGrpSpPr>
        <p:grpSpPr>
          <a:xfrm>
            <a:off x="5354189" y="3630674"/>
            <a:ext cx="6383665" cy="325437"/>
            <a:chOff x="2481804" y="4179888"/>
            <a:chExt cx="7313171" cy="325437"/>
          </a:xfrm>
          <a:solidFill>
            <a:srgbClr val="5F7797"/>
          </a:solidFill>
        </p:grpSpPr>
        <p:sp>
          <p:nvSpPr>
            <p:cNvPr id="117" name="Freeform 35"/>
            <p:cNvSpPr>
              <a:spLocks/>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41"/>
            <p:cNvSpPr>
              <a:spLocks/>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47"/>
            <p:cNvSpPr>
              <a:spLocks/>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52"/>
            <p:cNvSpPr>
              <a:spLocks/>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56"/>
            <p:cNvSpPr>
              <a:spLocks/>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59"/>
            <p:cNvSpPr>
              <a:spLocks/>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61"/>
            <p:cNvSpPr>
              <a:spLocks/>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68"/>
            <p:cNvSpPr>
              <a:spLocks/>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73"/>
            <p:cNvSpPr>
              <a:spLocks/>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74"/>
            <p:cNvSpPr>
              <a:spLocks/>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76"/>
            <p:cNvSpPr>
              <a:spLocks/>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79"/>
            <p:cNvSpPr>
              <a:spLocks/>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0"/>
            <p:cNvSpPr>
              <a:spLocks/>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81"/>
            <p:cNvSpPr>
              <a:spLocks/>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3"/>
            <p:cNvSpPr>
              <a:spLocks/>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85"/>
            <p:cNvSpPr>
              <a:spLocks/>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87"/>
            <p:cNvSpPr>
              <a:spLocks/>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88"/>
            <p:cNvSpPr>
              <a:spLocks/>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92"/>
            <p:cNvSpPr>
              <a:spLocks/>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93"/>
            <p:cNvSpPr>
              <a:spLocks/>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94"/>
            <p:cNvSpPr>
              <a:spLocks/>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95"/>
            <p:cNvSpPr>
              <a:spLocks/>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6"/>
            <p:cNvSpPr>
              <a:spLocks/>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00"/>
            <p:cNvSpPr>
              <a:spLocks/>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01"/>
            <p:cNvSpPr>
              <a:spLocks/>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02"/>
            <p:cNvSpPr>
              <a:spLocks/>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03"/>
            <p:cNvSpPr>
              <a:spLocks/>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05"/>
            <p:cNvSpPr>
              <a:spLocks/>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07"/>
            <p:cNvSpPr>
              <a:spLocks/>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08"/>
            <p:cNvSpPr>
              <a:spLocks/>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09"/>
            <p:cNvSpPr>
              <a:spLocks/>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10"/>
            <p:cNvSpPr>
              <a:spLocks/>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11"/>
            <p:cNvSpPr>
              <a:spLocks/>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12"/>
            <p:cNvSpPr>
              <a:spLocks/>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13"/>
            <p:cNvSpPr>
              <a:spLocks/>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14"/>
            <p:cNvSpPr>
              <a:spLocks/>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15"/>
            <p:cNvSpPr>
              <a:spLocks/>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16"/>
            <p:cNvSpPr>
              <a:spLocks/>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17"/>
            <p:cNvSpPr>
              <a:spLocks/>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18"/>
            <p:cNvSpPr>
              <a:spLocks/>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20"/>
            <p:cNvSpPr>
              <a:spLocks/>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27"/>
            <p:cNvSpPr>
              <a:spLocks/>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28"/>
            <p:cNvSpPr>
              <a:spLocks/>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30"/>
            <p:cNvSpPr>
              <a:spLocks/>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33"/>
            <p:cNvSpPr>
              <a:spLocks/>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35"/>
            <p:cNvSpPr>
              <a:spLocks/>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37"/>
            <p:cNvSpPr>
              <a:spLocks/>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38"/>
            <p:cNvSpPr>
              <a:spLocks/>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39"/>
            <p:cNvSpPr>
              <a:spLocks/>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40"/>
            <p:cNvSpPr>
              <a:spLocks/>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44"/>
            <p:cNvSpPr>
              <a:spLocks/>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45"/>
            <p:cNvSpPr>
              <a:spLocks/>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46"/>
            <p:cNvSpPr>
              <a:spLocks/>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48"/>
            <p:cNvSpPr>
              <a:spLocks/>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49"/>
            <p:cNvSpPr>
              <a:spLocks/>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50"/>
            <p:cNvSpPr>
              <a:spLocks/>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51"/>
            <p:cNvSpPr>
              <a:spLocks/>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53"/>
            <p:cNvSpPr>
              <a:spLocks/>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54"/>
            <p:cNvSpPr>
              <a:spLocks/>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55"/>
            <p:cNvSpPr>
              <a:spLocks/>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5" name="PA_图片 4"/>
          <p:cNvPicPr>
            <a:picLocks noChangeAspect="1"/>
          </p:cNvPicPr>
          <p:nvPr>
            <p:custDataLst>
              <p:tags r:id="rId2"/>
            </p:custDataLst>
          </p:nvPr>
        </p:nvPicPr>
        <p:blipFill>
          <a:blip r:embed="rId5"/>
          <a:stretch>
            <a:fillRect/>
          </a:stretch>
        </p:blipFill>
        <p:spPr>
          <a:xfrm>
            <a:off x="47570" y="978201"/>
            <a:ext cx="5328397" cy="4989979"/>
          </a:xfrm>
          <a:prstGeom prst="rect">
            <a:avLst/>
          </a:prstGeom>
        </p:spPr>
      </p:pic>
      <p:sp>
        <p:nvSpPr>
          <p:cNvPr id="68" name="矩形 50">
            <a:extLst>
              <a:ext uri="{FF2B5EF4-FFF2-40B4-BE49-F238E27FC236}">
                <a16:creationId xmlns:a16="http://schemas.microsoft.com/office/drawing/2014/main" id="{D4AF2470-469F-4C78-8EB2-0D7FB88DC2A7}"/>
              </a:ext>
            </a:extLst>
          </p:cNvPr>
          <p:cNvSpPr/>
          <p:nvPr/>
        </p:nvSpPr>
        <p:spPr>
          <a:xfrm>
            <a:off x="7353198" y="2307457"/>
            <a:ext cx="2278188" cy="553998"/>
          </a:xfrm>
          <a:prstGeom prst="rect">
            <a:avLst/>
          </a:prstGeom>
        </p:spPr>
        <p:txBody>
          <a:bodyPr wrap="none">
            <a:spAutoFit/>
          </a:bodyPr>
          <a:lstStyle/>
          <a:p>
            <a:pPr algn="ctr"/>
            <a:r>
              <a:rPr lang="en-US" altLang="zh-CN" sz="3000" b="1" dirty="0">
                <a:solidFill>
                  <a:srgbClr val="5F7797"/>
                </a:solidFill>
              </a:rPr>
              <a:t>Case Study</a:t>
            </a:r>
            <a:endParaRPr lang="zh-CN" altLang="en-US" sz="3000" b="1" dirty="0">
              <a:solidFill>
                <a:srgbClr val="5F7797"/>
              </a:solidFill>
            </a:endParaRPr>
          </a:p>
        </p:txBody>
      </p:sp>
    </p:spTree>
    <p:extLst>
      <p:ext uri="{BB962C8B-B14F-4D97-AF65-F5344CB8AC3E}">
        <p14:creationId xmlns:p14="http://schemas.microsoft.com/office/powerpoint/2010/main" val="2375995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wipe(left)">
                                      <p:cBhvr>
                                        <p:cTn id="11"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DF3CF0-76B4-477E-B9AE-91E39A58E75E}"/>
              </a:ext>
            </a:extLst>
          </p:cNvPr>
          <p:cNvSpPr>
            <a:spLocks noGrp="1"/>
          </p:cNvSpPr>
          <p:nvPr>
            <p:ph type="title"/>
          </p:nvPr>
        </p:nvSpPr>
        <p:spPr>
          <a:xfrm>
            <a:off x="609600" y="457513"/>
            <a:ext cx="10972800" cy="742184"/>
          </a:xfrm>
        </p:spPr>
        <p:txBody>
          <a:bodyPr/>
          <a:lstStyle/>
          <a:p>
            <a:br>
              <a:rPr lang="en-US" dirty="0"/>
            </a:br>
            <a:endParaRPr lang="en-US" dirty="0"/>
          </a:p>
        </p:txBody>
      </p:sp>
      <p:sp>
        <p:nvSpPr>
          <p:cNvPr id="11" name="Text Placeholder 3">
            <a:extLst>
              <a:ext uri="{FF2B5EF4-FFF2-40B4-BE49-F238E27FC236}">
                <a16:creationId xmlns:a16="http://schemas.microsoft.com/office/drawing/2014/main" id="{FB60B878-E496-4D07-A3C3-568E92BFEC97}"/>
              </a:ext>
            </a:extLst>
          </p:cNvPr>
          <p:cNvSpPr>
            <a:spLocks noGrp="1"/>
          </p:cNvSpPr>
          <p:nvPr>
            <p:ph type="body" sz="quarter" idx="10"/>
          </p:nvPr>
        </p:nvSpPr>
        <p:spPr>
          <a:xfrm>
            <a:off x="609600" y="459102"/>
            <a:ext cx="10972800" cy="658101"/>
          </a:xfrm>
        </p:spPr>
        <p:txBody>
          <a:bodyPr/>
          <a:lstStyle/>
          <a:p>
            <a:r>
              <a:rPr lang="en-US" dirty="0"/>
              <a:t>HR Specialist-Talent Acquisition </a:t>
            </a:r>
          </a:p>
        </p:txBody>
      </p:sp>
      <p:graphicFrame>
        <p:nvGraphicFramePr>
          <p:cNvPr id="12" name="Table 11">
            <a:extLst>
              <a:ext uri="{FF2B5EF4-FFF2-40B4-BE49-F238E27FC236}">
                <a16:creationId xmlns:a16="http://schemas.microsoft.com/office/drawing/2014/main" id="{DA7BDAB6-DA62-45D2-AF20-0439A73C9597}"/>
              </a:ext>
            </a:extLst>
          </p:cNvPr>
          <p:cNvGraphicFramePr>
            <a:graphicFrameLocks noGrp="1"/>
          </p:cNvGraphicFramePr>
          <p:nvPr>
            <p:extLst>
              <p:ext uri="{D42A27DB-BD31-4B8C-83A1-F6EECF244321}">
                <p14:modId xmlns:p14="http://schemas.microsoft.com/office/powerpoint/2010/main" val="2069494428"/>
              </p:ext>
            </p:extLst>
          </p:nvPr>
        </p:nvGraphicFramePr>
        <p:xfrm>
          <a:off x="838200" y="1079103"/>
          <a:ext cx="10515600" cy="4747609"/>
        </p:xfrm>
        <a:graphic>
          <a:graphicData uri="http://schemas.openxmlformats.org/drawingml/2006/table">
            <a:tbl>
              <a:tblPr/>
              <a:tblGrid>
                <a:gridCol w="10515600">
                  <a:extLst>
                    <a:ext uri="{9D8B030D-6E8A-4147-A177-3AD203B41FA5}">
                      <a16:colId xmlns:a16="http://schemas.microsoft.com/office/drawing/2014/main" val="3470874735"/>
                    </a:ext>
                  </a:extLst>
                </a:gridCol>
              </a:tblGrid>
              <a:tr h="647700">
                <a:tc>
                  <a:txBody>
                    <a:bodyPr/>
                    <a:lstStyle/>
                    <a:p>
                      <a:pPr algn="l" fontAlgn="t"/>
                      <a:r>
                        <a:rPr lang="en-US" sz="1800" b="0" i="0" u="none" strike="noStrike" dirty="0">
                          <a:solidFill>
                            <a:srgbClr val="000000"/>
                          </a:solidFill>
                          <a:effectLst/>
                          <a:latin typeface="Calibri" panose="020F0502020204030204" pitchFamily="34" charset="0"/>
                        </a:rPr>
                        <a:t>1. Please give an overview of your education and professional development experiences related to the areas of personnel selection, organizational development, classification, and compensation.</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1566971"/>
                  </a:ext>
                </a:extLst>
              </a:tr>
              <a:tr h="657812">
                <a:tc>
                  <a:txBody>
                    <a:bodyPr/>
                    <a:lstStyle/>
                    <a:p>
                      <a:pPr algn="l" fontAlgn="t"/>
                      <a:r>
                        <a:rPr lang="en-US" sz="1800" b="0" i="0" u="none" strike="noStrike">
                          <a:solidFill>
                            <a:srgbClr val="000000"/>
                          </a:solidFill>
                          <a:effectLst/>
                          <a:latin typeface="Calibri" panose="020F0502020204030204" pitchFamily="34" charset="0"/>
                        </a:rPr>
                        <a:t>2. If you are hired to this position, please share the plan how you can learn the position and the community in the first 3 to 6 months.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2534250"/>
                  </a:ext>
                </a:extLst>
              </a:tr>
              <a:tr h="436269">
                <a:tc>
                  <a:txBody>
                    <a:bodyPr/>
                    <a:lstStyle/>
                    <a:p>
                      <a:pPr algn="l" fontAlgn="t"/>
                      <a:r>
                        <a:rPr lang="en-US" sz="1800" b="0" i="0" u="none" strike="noStrike" dirty="0">
                          <a:solidFill>
                            <a:srgbClr val="000000"/>
                          </a:solidFill>
                          <a:effectLst/>
                          <a:highlight>
                            <a:srgbClr val="FFFF00"/>
                          </a:highlight>
                          <a:latin typeface="Calibri" panose="020F0502020204030204" pitchFamily="34" charset="0"/>
                        </a:rPr>
                        <a:t>3. Describe your experience coaching hiring managers/search committees to develop interview criteria.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846865"/>
                  </a:ext>
                </a:extLst>
              </a:tr>
              <a:tr h="657812">
                <a:tc>
                  <a:txBody>
                    <a:bodyPr/>
                    <a:lstStyle/>
                    <a:p>
                      <a:pPr algn="l" fontAlgn="t"/>
                      <a:r>
                        <a:rPr lang="en-US" sz="1800" b="0" i="0" u="none" strike="noStrike" dirty="0">
                          <a:solidFill>
                            <a:srgbClr val="000000"/>
                          </a:solidFill>
                          <a:effectLst/>
                          <a:latin typeface="Calibri" panose="020F0502020204030204" pitchFamily="34" charset="0"/>
                        </a:rPr>
                        <a:t>4. How would you improve our employment brand? Discuss your outreach/recruitment experience to attract a diverse applicant pool.</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6446824"/>
                  </a:ext>
                </a:extLst>
              </a:tr>
              <a:tr h="657812">
                <a:tc>
                  <a:txBody>
                    <a:bodyPr/>
                    <a:lstStyle/>
                    <a:p>
                      <a:pPr algn="l" fontAlgn="t"/>
                      <a:r>
                        <a:rPr lang="en-US" sz="1800" b="0" i="0" u="none" strike="noStrike" dirty="0">
                          <a:solidFill>
                            <a:srgbClr val="000000"/>
                          </a:solidFill>
                          <a:effectLst/>
                          <a:highlight>
                            <a:srgbClr val="FFFF00"/>
                          </a:highlight>
                          <a:latin typeface="Calibri" panose="020F0502020204030204" pitchFamily="34" charset="0"/>
                        </a:rPr>
                        <a:t>5. Describe your experience reviewing Position Descriptions... what did you regard as the key issues to consider and mistakes to avoid?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6286295"/>
                  </a:ext>
                </a:extLst>
              </a:tr>
              <a:tr h="657812">
                <a:tc>
                  <a:txBody>
                    <a:bodyPr/>
                    <a:lstStyle/>
                    <a:p>
                      <a:pPr algn="l" fontAlgn="t"/>
                      <a:r>
                        <a:rPr lang="en-US" sz="1800" b="0" i="0" u="none" strike="noStrike" dirty="0">
                          <a:solidFill>
                            <a:srgbClr val="000000"/>
                          </a:solidFill>
                          <a:effectLst/>
                          <a:latin typeface="Calibri" panose="020F0502020204030204" pitchFamily="34" charset="0"/>
                        </a:rPr>
                        <a:t>6. Explain a previous situation where you were working with an upset hiring manager. What was the problem at hand, and how did you resolve the issue?</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4036934"/>
                  </a:ext>
                </a:extLst>
              </a:tr>
              <a:tr h="374580">
                <a:tc>
                  <a:txBody>
                    <a:bodyPr/>
                    <a:lstStyle/>
                    <a:p>
                      <a:pPr algn="l" fontAlgn="t"/>
                      <a:r>
                        <a:rPr lang="en-US" sz="1800" b="0" i="0" u="none" strike="noStrike" dirty="0">
                          <a:solidFill>
                            <a:srgbClr val="000000"/>
                          </a:solidFill>
                          <a:effectLst/>
                          <a:highlight>
                            <a:srgbClr val="FFFF00"/>
                          </a:highlight>
                          <a:latin typeface="Calibri" panose="020F0502020204030204" pitchFamily="34" charset="0"/>
                        </a:rPr>
                        <a:t>7. Tell us about any reports you have generated and how your determine their accuracy.</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356304"/>
                  </a:ext>
                </a:extLst>
              </a:tr>
              <a:tr h="657812">
                <a:tc>
                  <a:txBody>
                    <a:bodyPr/>
                    <a:lstStyle/>
                    <a:p>
                      <a:pPr algn="l" fontAlgn="t"/>
                      <a:r>
                        <a:rPr lang="en-US" sz="1800" b="0" i="0" u="none" strike="noStrike" dirty="0">
                          <a:solidFill>
                            <a:srgbClr val="000000"/>
                          </a:solidFill>
                          <a:effectLst/>
                          <a:latin typeface="Calibri" panose="020F0502020204030204" pitchFamily="34" charset="0"/>
                        </a:rPr>
                        <a:t>8. We lack of applicants for most of positions. Please walk us through the broad steps you would take in order to solve the problem.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5710377"/>
                  </a:ext>
                </a:extLst>
              </a:tr>
            </a:tbl>
          </a:graphicData>
        </a:graphic>
      </p:graphicFrame>
    </p:spTree>
    <p:extLst>
      <p:ext uri="{BB962C8B-B14F-4D97-AF65-F5344CB8AC3E}">
        <p14:creationId xmlns:p14="http://schemas.microsoft.com/office/powerpoint/2010/main" val="246696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F448-84DF-4160-B427-A12952814EBC}"/>
              </a:ext>
            </a:extLst>
          </p:cNvPr>
          <p:cNvSpPr>
            <a:spLocks noGrp="1"/>
          </p:cNvSpPr>
          <p:nvPr>
            <p:ph type="title"/>
          </p:nvPr>
        </p:nvSpPr>
        <p:spPr/>
        <p:txBody>
          <a:bodyPr/>
          <a:lstStyle/>
          <a:p>
            <a:r>
              <a:rPr lang="en-US" dirty="0"/>
              <a:t>Goal</a:t>
            </a:r>
          </a:p>
        </p:txBody>
      </p:sp>
      <p:sp>
        <p:nvSpPr>
          <p:cNvPr id="4" name="Text Placeholder 3">
            <a:extLst>
              <a:ext uri="{FF2B5EF4-FFF2-40B4-BE49-F238E27FC236}">
                <a16:creationId xmlns:a16="http://schemas.microsoft.com/office/drawing/2014/main" id="{EA7DD82C-1F5E-49AB-84BB-4F56E6F9B365}"/>
              </a:ext>
            </a:extLst>
          </p:cNvPr>
          <p:cNvSpPr>
            <a:spLocks noGrp="1"/>
          </p:cNvSpPr>
          <p:nvPr>
            <p:ph type="body" sz="quarter" idx="10"/>
          </p:nvPr>
        </p:nvSpPr>
        <p:spPr>
          <a:xfrm>
            <a:off x="711200" y="2172494"/>
            <a:ext cx="10972800" cy="2513011"/>
          </a:xfrm>
        </p:spPr>
        <p:txBody>
          <a:bodyPr/>
          <a:lstStyle/>
          <a:p>
            <a:r>
              <a:rPr lang="en-US" sz="2800" b="0" i="0" dirty="0"/>
              <a:t>Create effective interview questions with a focus on work-related questions that are harder to prepare for and to fake an answer to.</a:t>
            </a:r>
            <a:endParaRPr lang="en-US" sz="2800" dirty="0"/>
          </a:p>
        </p:txBody>
      </p:sp>
    </p:spTree>
    <p:extLst>
      <p:ext uri="{BB962C8B-B14F-4D97-AF65-F5344CB8AC3E}">
        <p14:creationId xmlns:p14="http://schemas.microsoft.com/office/powerpoint/2010/main" val="42565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8184-D8AD-4E4D-B818-204E18A5FB0E}"/>
              </a:ext>
            </a:extLst>
          </p:cNvPr>
          <p:cNvSpPr>
            <a:spLocks noGrp="1"/>
          </p:cNvSpPr>
          <p:nvPr>
            <p:ph type="title"/>
          </p:nvPr>
        </p:nvSpPr>
        <p:spPr/>
        <p:txBody>
          <a:bodyPr/>
          <a:lstStyle/>
          <a:p>
            <a:r>
              <a:rPr lang="en-US" dirty="0"/>
              <a:t>How to Create Effective Interview Questions</a:t>
            </a:r>
          </a:p>
        </p:txBody>
      </p:sp>
      <p:sp>
        <p:nvSpPr>
          <p:cNvPr id="5" name="Content Placeholder 2">
            <a:extLst>
              <a:ext uri="{FF2B5EF4-FFF2-40B4-BE49-F238E27FC236}">
                <a16:creationId xmlns:a16="http://schemas.microsoft.com/office/drawing/2014/main" id="{66909F65-1061-4213-823B-333884495615}"/>
              </a:ext>
            </a:extLst>
          </p:cNvPr>
          <p:cNvSpPr>
            <a:spLocks noGrp="1"/>
          </p:cNvSpPr>
          <p:nvPr>
            <p:ph type="body" sz="quarter" idx="10"/>
          </p:nvPr>
        </p:nvSpPr>
        <p:spPr>
          <a:xfrm>
            <a:off x="609600" y="1792288"/>
            <a:ext cx="10972800" cy="658812"/>
          </a:xfrm>
        </p:spPr>
        <p:txBody>
          <a:bodyPr/>
          <a:lstStyle/>
          <a:p>
            <a:r>
              <a:rPr lang="en-US" sz="2400" b="0" i="0" dirty="0"/>
              <a:t>1. Choose the most important attributes (competencies/KSAs and experience) that are required to be effective in the job for which you are interviewing.</a:t>
            </a:r>
          </a:p>
          <a:p>
            <a:endParaRPr lang="en-US" sz="2400" b="0" i="0" dirty="0"/>
          </a:p>
          <a:p>
            <a:r>
              <a:rPr lang="en-US" sz="2400" b="0" i="0" dirty="0"/>
              <a:t>2. Gather questions from each of the selected competencies to create your list of interview questions.</a:t>
            </a:r>
            <a:endParaRPr lang="en-US" sz="2400" dirty="0"/>
          </a:p>
        </p:txBody>
      </p:sp>
    </p:spTree>
    <p:extLst>
      <p:ext uri="{BB962C8B-B14F-4D97-AF65-F5344CB8AC3E}">
        <p14:creationId xmlns:p14="http://schemas.microsoft.com/office/powerpoint/2010/main" val="403902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henying0907 24">
            <a:extLst>
              <a:ext uri="{FF2B5EF4-FFF2-40B4-BE49-F238E27FC236}">
                <a16:creationId xmlns:a16="http://schemas.microsoft.com/office/drawing/2014/main" id="{C8E799E8-1F73-4569-86F7-103F34C492C2}"/>
              </a:ext>
            </a:extLst>
          </p:cNvPr>
          <p:cNvGrpSpPr/>
          <p:nvPr/>
        </p:nvGrpSpPr>
        <p:grpSpPr>
          <a:xfrm>
            <a:off x="1771090" y="2026962"/>
            <a:ext cx="3368973" cy="3371202"/>
            <a:chOff x="4167731" y="1943317"/>
            <a:chExt cx="3600300" cy="3602682"/>
          </a:xfrm>
        </p:grpSpPr>
        <p:sp>
          <p:nvSpPr>
            <p:cNvPr id="6" name="直角三角形 26">
              <a:extLst>
                <a:ext uri="{FF2B5EF4-FFF2-40B4-BE49-F238E27FC236}">
                  <a16:creationId xmlns:a16="http://schemas.microsoft.com/office/drawing/2014/main" id="{FAC27E8D-FCEE-4783-832B-3CAB12D4EF67}"/>
                </a:ext>
              </a:extLst>
            </p:cNvPr>
            <p:cNvSpPr/>
            <p:nvPr/>
          </p:nvSpPr>
          <p:spPr>
            <a:xfrm>
              <a:off x="5999389" y="1943317"/>
              <a:ext cx="936000" cy="1768642"/>
            </a:xfrm>
            <a:prstGeom prst="rtTriangl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97"/>
                </a:solidFill>
              </a:endParaRPr>
            </a:p>
          </p:txBody>
        </p:sp>
        <p:sp>
          <p:nvSpPr>
            <p:cNvPr id="7" name="直角三角形 47">
              <a:extLst>
                <a:ext uri="{FF2B5EF4-FFF2-40B4-BE49-F238E27FC236}">
                  <a16:creationId xmlns:a16="http://schemas.microsoft.com/office/drawing/2014/main" id="{A6F54708-C664-459D-9CAC-868987CE1562}"/>
                </a:ext>
              </a:extLst>
            </p:cNvPr>
            <p:cNvSpPr/>
            <p:nvPr/>
          </p:nvSpPr>
          <p:spPr>
            <a:xfrm rot="5400000">
              <a:off x="6415710" y="3361036"/>
              <a:ext cx="936000" cy="1768642"/>
            </a:xfrm>
            <a:prstGeom prst="r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97"/>
                </a:solidFill>
              </a:endParaRPr>
            </a:p>
          </p:txBody>
        </p:sp>
        <p:sp>
          <p:nvSpPr>
            <p:cNvPr id="8" name="直角三角形 48">
              <a:extLst>
                <a:ext uri="{FF2B5EF4-FFF2-40B4-BE49-F238E27FC236}">
                  <a16:creationId xmlns:a16="http://schemas.microsoft.com/office/drawing/2014/main" id="{83F075CE-7CC9-4ABB-946C-115C5132F185}"/>
                </a:ext>
              </a:extLst>
            </p:cNvPr>
            <p:cNvSpPr/>
            <p:nvPr/>
          </p:nvSpPr>
          <p:spPr>
            <a:xfrm rot="10800000">
              <a:off x="5000373" y="3777357"/>
              <a:ext cx="936000" cy="1768642"/>
            </a:xfrm>
            <a:prstGeom prst="r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97"/>
                </a:solidFill>
              </a:endParaRPr>
            </a:p>
          </p:txBody>
        </p:sp>
        <p:sp>
          <p:nvSpPr>
            <p:cNvPr id="9" name="直角三角形 49">
              <a:extLst>
                <a:ext uri="{FF2B5EF4-FFF2-40B4-BE49-F238E27FC236}">
                  <a16:creationId xmlns:a16="http://schemas.microsoft.com/office/drawing/2014/main" id="{A41F80C7-B43D-494D-AEB8-880464D00133}"/>
                </a:ext>
              </a:extLst>
            </p:cNvPr>
            <p:cNvSpPr/>
            <p:nvPr/>
          </p:nvSpPr>
          <p:spPr>
            <a:xfrm rot="16200000">
              <a:off x="4584052" y="2359637"/>
              <a:ext cx="936000" cy="1768642"/>
            </a:xfrm>
            <a:prstGeom prst="rtTriangl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F7797"/>
                </a:solidFill>
              </a:endParaRPr>
            </a:p>
          </p:txBody>
        </p:sp>
      </p:grpSp>
      <p:sp>
        <p:nvSpPr>
          <p:cNvPr id="10" name="矩形 50">
            <a:extLst>
              <a:ext uri="{FF2B5EF4-FFF2-40B4-BE49-F238E27FC236}">
                <a16:creationId xmlns:a16="http://schemas.microsoft.com/office/drawing/2014/main" id="{DA0D97F8-AD79-4A54-B28C-029EDA6AD662}"/>
              </a:ext>
            </a:extLst>
          </p:cNvPr>
          <p:cNvSpPr/>
          <p:nvPr/>
        </p:nvSpPr>
        <p:spPr>
          <a:xfrm>
            <a:off x="1084678" y="2208132"/>
            <a:ext cx="2142281" cy="1077218"/>
          </a:xfrm>
          <a:prstGeom prst="rect">
            <a:avLst/>
          </a:prstGeom>
        </p:spPr>
        <p:txBody>
          <a:bodyPr wrap="square">
            <a:spAutoFit/>
          </a:bodyPr>
          <a:lstStyle/>
          <a:p>
            <a:pPr>
              <a:defRPr/>
            </a:pPr>
            <a:r>
              <a:rPr lang="en-US" altLang="zh-CN" sz="1600" dirty="0">
                <a:solidFill>
                  <a:srgbClr val="5F7797"/>
                </a:solidFill>
              </a:rPr>
              <a:t>Understand the job: KSA and experience relates to the essential functions</a:t>
            </a:r>
            <a:endParaRPr lang="zh-CN" altLang="en-US" sz="1600" dirty="0">
              <a:solidFill>
                <a:srgbClr val="5F7797"/>
              </a:solidFill>
            </a:endParaRPr>
          </a:p>
        </p:txBody>
      </p:sp>
      <p:sp>
        <p:nvSpPr>
          <p:cNvPr id="11" name="矩形 51">
            <a:extLst>
              <a:ext uri="{FF2B5EF4-FFF2-40B4-BE49-F238E27FC236}">
                <a16:creationId xmlns:a16="http://schemas.microsoft.com/office/drawing/2014/main" id="{386A2DD7-7384-4C2A-A833-DBC1A2DCD106}"/>
              </a:ext>
            </a:extLst>
          </p:cNvPr>
          <p:cNvSpPr/>
          <p:nvPr/>
        </p:nvSpPr>
        <p:spPr>
          <a:xfrm>
            <a:off x="1133819" y="4268972"/>
            <a:ext cx="2204841" cy="830997"/>
          </a:xfrm>
          <a:prstGeom prst="rect">
            <a:avLst/>
          </a:prstGeom>
        </p:spPr>
        <p:txBody>
          <a:bodyPr wrap="square">
            <a:spAutoFit/>
          </a:bodyPr>
          <a:lstStyle/>
          <a:p>
            <a:r>
              <a:rPr lang="en-US" altLang="zh-CN" sz="1600" dirty="0">
                <a:solidFill>
                  <a:srgbClr val="5F7797"/>
                </a:solidFill>
              </a:rPr>
              <a:t>Committee’s participation and understanding</a:t>
            </a:r>
            <a:endParaRPr lang="zh-CN" altLang="en-US" sz="1600" dirty="0">
              <a:solidFill>
                <a:srgbClr val="5F7797"/>
              </a:solidFill>
            </a:endParaRPr>
          </a:p>
        </p:txBody>
      </p:sp>
      <p:sp>
        <p:nvSpPr>
          <p:cNvPr id="12" name="矩形 52">
            <a:extLst>
              <a:ext uri="{FF2B5EF4-FFF2-40B4-BE49-F238E27FC236}">
                <a16:creationId xmlns:a16="http://schemas.microsoft.com/office/drawing/2014/main" id="{F1B7FB6D-10C6-4826-B4C9-E952322C8F88}"/>
              </a:ext>
            </a:extLst>
          </p:cNvPr>
          <p:cNvSpPr/>
          <p:nvPr/>
        </p:nvSpPr>
        <p:spPr>
          <a:xfrm>
            <a:off x="4282113" y="2390605"/>
            <a:ext cx="2052150" cy="830997"/>
          </a:xfrm>
          <a:prstGeom prst="rect">
            <a:avLst/>
          </a:prstGeom>
        </p:spPr>
        <p:txBody>
          <a:bodyPr wrap="square">
            <a:spAutoFit/>
          </a:bodyPr>
          <a:lstStyle/>
          <a:p>
            <a:r>
              <a:rPr lang="en-US" altLang="zh-CN" sz="1600" dirty="0">
                <a:solidFill>
                  <a:srgbClr val="5F7797"/>
                </a:solidFill>
              </a:rPr>
              <a:t>Behavioral Interview and patterned interview</a:t>
            </a:r>
            <a:endParaRPr lang="zh-CN" altLang="en-US" sz="1600" dirty="0">
              <a:solidFill>
                <a:srgbClr val="5F7797"/>
              </a:solidFill>
            </a:endParaRPr>
          </a:p>
        </p:txBody>
      </p:sp>
      <p:sp>
        <p:nvSpPr>
          <p:cNvPr id="13" name="矩形 54">
            <a:extLst>
              <a:ext uri="{FF2B5EF4-FFF2-40B4-BE49-F238E27FC236}">
                <a16:creationId xmlns:a16="http://schemas.microsoft.com/office/drawing/2014/main" id="{24179994-096E-461E-B49E-E0CE3F8A4639}"/>
              </a:ext>
            </a:extLst>
          </p:cNvPr>
          <p:cNvSpPr/>
          <p:nvPr/>
        </p:nvSpPr>
        <p:spPr>
          <a:xfrm>
            <a:off x="4054079" y="4391798"/>
            <a:ext cx="2400382" cy="338554"/>
          </a:xfrm>
          <a:prstGeom prst="rect">
            <a:avLst/>
          </a:prstGeom>
        </p:spPr>
        <p:txBody>
          <a:bodyPr wrap="square">
            <a:spAutoFit/>
          </a:bodyPr>
          <a:lstStyle/>
          <a:p>
            <a:r>
              <a:rPr lang="en-US" altLang="zh-CN" sz="1600" dirty="0">
                <a:solidFill>
                  <a:srgbClr val="5F7797"/>
                </a:solidFill>
              </a:rPr>
              <a:t>Objective, quantifiable</a:t>
            </a:r>
            <a:endParaRPr lang="zh-CN" altLang="en-US" sz="1600" dirty="0">
              <a:solidFill>
                <a:srgbClr val="5F7797"/>
              </a:solidFill>
            </a:endParaRPr>
          </a:p>
        </p:txBody>
      </p:sp>
      <p:sp>
        <p:nvSpPr>
          <p:cNvPr id="14" name="Freeform 5">
            <a:extLst>
              <a:ext uri="{FF2B5EF4-FFF2-40B4-BE49-F238E27FC236}">
                <a16:creationId xmlns:a16="http://schemas.microsoft.com/office/drawing/2014/main" id="{03B00FDA-D661-418E-9409-56477E3FF7BF}"/>
              </a:ext>
            </a:extLst>
          </p:cNvPr>
          <p:cNvSpPr>
            <a:spLocks noEditPoints="1"/>
          </p:cNvSpPr>
          <p:nvPr/>
        </p:nvSpPr>
        <p:spPr bwMode="auto">
          <a:xfrm>
            <a:off x="6454461" y="3425583"/>
            <a:ext cx="823913" cy="512763"/>
          </a:xfrm>
          <a:custGeom>
            <a:avLst/>
            <a:gdLst>
              <a:gd name="T0" fmla="*/ 182 w 252"/>
              <a:gd name="T1" fmla="*/ 43 h 157"/>
              <a:gd name="T2" fmla="*/ 181 w 252"/>
              <a:gd name="T3" fmla="*/ 155 h 157"/>
              <a:gd name="T4" fmla="*/ 185 w 252"/>
              <a:gd name="T5" fmla="*/ 151 h 157"/>
              <a:gd name="T6" fmla="*/ 33 w 252"/>
              <a:gd name="T7" fmla="*/ 58 h 157"/>
              <a:gd name="T8" fmla="*/ 239 w 252"/>
              <a:gd name="T9" fmla="*/ 88 h 157"/>
              <a:gd name="T10" fmla="*/ 56 w 252"/>
              <a:gd name="T11" fmla="*/ 71 h 157"/>
              <a:gd name="T12" fmla="*/ 181 w 252"/>
              <a:gd name="T13" fmla="*/ 51 h 157"/>
              <a:gd name="T14" fmla="*/ 193 w 252"/>
              <a:gd name="T15" fmla="*/ 124 h 157"/>
              <a:gd name="T16" fmla="*/ 223 w 252"/>
              <a:gd name="T17" fmla="*/ 86 h 157"/>
              <a:gd name="T18" fmla="*/ 154 w 252"/>
              <a:gd name="T19" fmla="*/ 87 h 157"/>
              <a:gd name="T20" fmla="*/ 166 w 252"/>
              <a:gd name="T21" fmla="*/ 49 h 157"/>
              <a:gd name="T22" fmla="*/ 89 w 252"/>
              <a:gd name="T23" fmla="*/ 64 h 157"/>
              <a:gd name="T24" fmla="*/ 21 w 252"/>
              <a:gd name="T25" fmla="*/ 51 h 157"/>
              <a:gd name="T26" fmla="*/ 224 w 252"/>
              <a:gd name="T27" fmla="*/ 63 h 157"/>
              <a:gd name="T28" fmla="*/ 59 w 252"/>
              <a:gd name="T29" fmla="*/ 59 h 157"/>
              <a:gd name="T30" fmla="*/ 155 w 252"/>
              <a:gd name="T31" fmla="*/ 59 h 157"/>
              <a:gd name="T32" fmla="*/ 32 w 252"/>
              <a:gd name="T33" fmla="*/ 76 h 157"/>
              <a:gd name="T34" fmla="*/ 37 w 252"/>
              <a:gd name="T35" fmla="*/ 85 h 157"/>
              <a:gd name="T36" fmla="*/ 76 w 252"/>
              <a:gd name="T37" fmla="*/ 50 h 157"/>
              <a:gd name="T38" fmla="*/ 134 w 252"/>
              <a:gd name="T39" fmla="*/ 85 h 157"/>
              <a:gd name="T40" fmla="*/ 161 w 252"/>
              <a:gd name="T41" fmla="*/ 60 h 157"/>
              <a:gd name="T42" fmla="*/ 201 w 252"/>
              <a:gd name="T43" fmla="*/ 32 h 157"/>
              <a:gd name="T44" fmla="*/ 154 w 252"/>
              <a:gd name="T45" fmla="*/ 48 h 157"/>
              <a:gd name="T46" fmla="*/ 87 w 252"/>
              <a:gd name="T47" fmla="*/ 75 h 157"/>
              <a:gd name="T48" fmla="*/ 10 w 252"/>
              <a:gd name="T49" fmla="*/ 44 h 157"/>
              <a:gd name="T50" fmla="*/ 133 w 252"/>
              <a:gd name="T51" fmla="*/ 73 h 157"/>
              <a:gd name="T52" fmla="*/ 202 w 252"/>
              <a:gd name="T53" fmla="*/ 56 h 157"/>
              <a:gd name="T54" fmla="*/ 140 w 252"/>
              <a:gd name="T55" fmla="*/ 92 h 157"/>
              <a:gd name="T56" fmla="*/ 93 w 252"/>
              <a:gd name="T57" fmla="*/ 86 h 157"/>
              <a:gd name="T58" fmla="*/ 144 w 252"/>
              <a:gd name="T59" fmla="*/ 70 h 157"/>
              <a:gd name="T60" fmla="*/ 105 w 252"/>
              <a:gd name="T61" fmla="*/ 66 h 157"/>
              <a:gd name="T62" fmla="*/ 152 w 252"/>
              <a:gd name="T63" fmla="*/ 75 h 157"/>
              <a:gd name="T64" fmla="*/ 116 w 252"/>
              <a:gd name="T65" fmla="*/ 66 h 157"/>
              <a:gd name="T66" fmla="*/ 123 w 252"/>
              <a:gd name="T67" fmla="*/ 72 h 157"/>
              <a:gd name="T68" fmla="*/ 86 w 252"/>
              <a:gd name="T69" fmla="*/ 50 h 157"/>
              <a:gd name="T70" fmla="*/ 78 w 252"/>
              <a:gd name="T71" fmla="*/ 64 h 157"/>
              <a:gd name="T72" fmla="*/ 119 w 252"/>
              <a:gd name="T73" fmla="*/ 74 h 157"/>
              <a:gd name="T74" fmla="*/ 22 w 252"/>
              <a:gd name="T75" fmla="*/ 67 h 157"/>
              <a:gd name="T76" fmla="*/ 27 w 252"/>
              <a:gd name="T77" fmla="*/ 60 h 157"/>
              <a:gd name="T78" fmla="*/ 91 w 252"/>
              <a:gd name="T79" fmla="*/ 57 h 157"/>
              <a:gd name="T80" fmla="*/ 162 w 252"/>
              <a:gd name="T81" fmla="*/ 63 h 157"/>
              <a:gd name="T82" fmla="*/ 27 w 252"/>
              <a:gd name="T83" fmla="*/ 47 h 157"/>
              <a:gd name="T84" fmla="*/ 184 w 252"/>
              <a:gd name="T85" fmla="*/ 92 h 157"/>
              <a:gd name="T86" fmla="*/ 201 w 252"/>
              <a:gd name="T87" fmla="*/ 91 h 157"/>
              <a:gd name="T88" fmla="*/ 107 w 252"/>
              <a:gd name="T89" fmla="*/ 76 h 157"/>
              <a:gd name="T90" fmla="*/ 24 w 252"/>
              <a:gd name="T91" fmla="*/ 79 h 157"/>
              <a:gd name="T92" fmla="*/ 39 w 252"/>
              <a:gd name="T93" fmla="*/ 49 h 157"/>
              <a:gd name="T94" fmla="*/ 189 w 252"/>
              <a:gd name="T95" fmla="*/ 94 h 157"/>
              <a:gd name="T96" fmla="*/ 174 w 252"/>
              <a:gd name="T97" fmla="*/ 88 h 157"/>
              <a:gd name="T98" fmla="*/ 13 w 252"/>
              <a:gd name="T99" fmla="*/ 81 h 157"/>
              <a:gd name="T100" fmla="*/ 21 w 252"/>
              <a:gd name="T101" fmla="*/ 74 h 157"/>
              <a:gd name="T102" fmla="*/ 179 w 252"/>
              <a:gd name="T103" fmla="*/ 90 h 157"/>
              <a:gd name="T104" fmla="*/ 126 w 252"/>
              <a:gd name="T105" fmla="*/ 59 h 157"/>
              <a:gd name="T106" fmla="*/ 66 w 252"/>
              <a:gd name="T107" fmla="*/ 65 h 157"/>
              <a:gd name="T108" fmla="*/ 198 w 252"/>
              <a:gd name="T109" fmla="*/ 83 h 157"/>
              <a:gd name="T110" fmla="*/ 47 w 252"/>
              <a:gd name="T111" fmla="*/ 90 h 157"/>
              <a:gd name="T112" fmla="*/ 136 w 252"/>
              <a:gd name="T113" fmla="*/ 79 h 157"/>
              <a:gd name="T114" fmla="*/ 73 w 252"/>
              <a:gd name="T115" fmla="*/ 54 h 157"/>
              <a:gd name="T116" fmla="*/ 187 w 252"/>
              <a:gd name="T117" fmla="*/ 85 h 157"/>
              <a:gd name="T118" fmla="*/ 200 w 252"/>
              <a:gd name="T119" fmla="*/ 44 h 157"/>
              <a:gd name="T120" fmla="*/ 96 w 252"/>
              <a:gd name="T121" fmla="*/ 67 h 157"/>
              <a:gd name="T122" fmla="*/ 29 w 252"/>
              <a:gd name="T12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157">
                <a:moveTo>
                  <a:pt x="176" y="100"/>
                </a:moveTo>
                <a:cubicBezTo>
                  <a:pt x="176" y="100"/>
                  <a:pt x="175" y="100"/>
                  <a:pt x="174" y="100"/>
                </a:cubicBezTo>
                <a:cubicBezTo>
                  <a:pt x="149" y="100"/>
                  <a:pt x="123" y="100"/>
                  <a:pt x="97" y="100"/>
                </a:cubicBezTo>
                <a:cubicBezTo>
                  <a:pt x="84" y="100"/>
                  <a:pt x="70" y="100"/>
                  <a:pt x="57" y="100"/>
                </a:cubicBezTo>
                <a:cubicBezTo>
                  <a:pt x="51" y="100"/>
                  <a:pt x="45" y="99"/>
                  <a:pt x="39" y="99"/>
                </a:cubicBezTo>
                <a:cubicBezTo>
                  <a:pt x="34" y="99"/>
                  <a:pt x="29" y="99"/>
                  <a:pt x="24" y="99"/>
                </a:cubicBezTo>
                <a:cubicBezTo>
                  <a:pt x="21" y="100"/>
                  <a:pt x="17" y="100"/>
                  <a:pt x="14" y="101"/>
                </a:cubicBezTo>
                <a:cubicBezTo>
                  <a:pt x="13" y="101"/>
                  <a:pt x="11" y="101"/>
                  <a:pt x="10" y="102"/>
                </a:cubicBezTo>
                <a:cubicBezTo>
                  <a:pt x="8" y="103"/>
                  <a:pt x="6" y="102"/>
                  <a:pt x="6" y="100"/>
                </a:cubicBezTo>
                <a:cubicBezTo>
                  <a:pt x="5" y="98"/>
                  <a:pt x="5" y="96"/>
                  <a:pt x="5" y="94"/>
                </a:cubicBezTo>
                <a:cubicBezTo>
                  <a:pt x="4" y="88"/>
                  <a:pt x="4" y="83"/>
                  <a:pt x="3" y="78"/>
                </a:cubicBezTo>
                <a:cubicBezTo>
                  <a:pt x="3" y="71"/>
                  <a:pt x="2" y="65"/>
                  <a:pt x="2" y="58"/>
                </a:cubicBezTo>
                <a:cubicBezTo>
                  <a:pt x="1" y="54"/>
                  <a:pt x="1" y="50"/>
                  <a:pt x="1" y="45"/>
                </a:cubicBezTo>
                <a:cubicBezTo>
                  <a:pt x="1" y="44"/>
                  <a:pt x="0" y="43"/>
                  <a:pt x="0" y="42"/>
                </a:cubicBezTo>
                <a:cubicBezTo>
                  <a:pt x="0" y="41"/>
                  <a:pt x="0" y="40"/>
                  <a:pt x="0" y="40"/>
                </a:cubicBezTo>
                <a:cubicBezTo>
                  <a:pt x="1" y="38"/>
                  <a:pt x="2" y="37"/>
                  <a:pt x="3" y="38"/>
                </a:cubicBezTo>
                <a:cubicBezTo>
                  <a:pt x="6" y="38"/>
                  <a:pt x="8" y="38"/>
                  <a:pt x="10" y="38"/>
                </a:cubicBezTo>
                <a:cubicBezTo>
                  <a:pt x="17" y="39"/>
                  <a:pt x="24" y="40"/>
                  <a:pt x="31" y="41"/>
                </a:cubicBezTo>
                <a:cubicBezTo>
                  <a:pt x="35" y="41"/>
                  <a:pt x="38" y="41"/>
                  <a:pt x="42" y="41"/>
                </a:cubicBezTo>
                <a:cubicBezTo>
                  <a:pt x="65" y="41"/>
                  <a:pt x="89" y="41"/>
                  <a:pt x="112" y="41"/>
                </a:cubicBezTo>
                <a:cubicBezTo>
                  <a:pt x="123" y="41"/>
                  <a:pt x="135" y="41"/>
                  <a:pt x="146" y="42"/>
                </a:cubicBezTo>
                <a:cubicBezTo>
                  <a:pt x="151" y="43"/>
                  <a:pt x="157" y="44"/>
                  <a:pt x="162" y="44"/>
                </a:cubicBezTo>
                <a:cubicBezTo>
                  <a:pt x="164" y="44"/>
                  <a:pt x="167" y="44"/>
                  <a:pt x="169" y="44"/>
                </a:cubicBezTo>
                <a:cubicBezTo>
                  <a:pt x="173" y="44"/>
                  <a:pt x="177" y="44"/>
                  <a:pt x="181" y="43"/>
                </a:cubicBezTo>
                <a:cubicBezTo>
                  <a:pt x="182" y="43"/>
                  <a:pt x="182" y="43"/>
                  <a:pt x="182" y="43"/>
                </a:cubicBezTo>
                <a:cubicBezTo>
                  <a:pt x="182" y="43"/>
                  <a:pt x="182" y="42"/>
                  <a:pt x="182" y="42"/>
                </a:cubicBezTo>
                <a:cubicBezTo>
                  <a:pt x="182" y="38"/>
                  <a:pt x="182" y="35"/>
                  <a:pt x="182" y="31"/>
                </a:cubicBezTo>
                <a:cubicBezTo>
                  <a:pt x="182" y="26"/>
                  <a:pt x="182" y="21"/>
                  <a:pt x="182" y="16"/>
                </a:cubicBezTo>
                <a:cubicBezTo>
                  <a:pt x="182" y="12"/>
                  <a:pt x="183" y="8"/>
                  <a:pt x="183" y="4"/>
                </a:cubicBezTo>
                <a:cubicBezTo>
                  <a:pt x="183" y="4"/>
                  <a:pt x="183" y="4"/>
                  <a:pt x="183" y="3"/>
                </a:cubicBezTo>
                <a:cubicBezTo>
                  <a:pt x="183" y="2"/>
                  <a:pt x="183" y="1"/>
                  <a:pt x="185" y="2"/>
                </a:cubicBezTo>
                <a:cubicBezTo>
                  <a:pt x="185" y="1"/>
                  <a:pt x="186" y="0"/>
                  <a:pt x="187" y="1"/>
                </a:cubicBezTo>
                <a:cubicBezTo>
                  <a:pt x="188" y="1"/>
                  <a:pt x="188" y="1"/>
                  <a:pt x="188" y="1"/>
                </a:cubicBezTo>
                <a:cubicBezTo>
                  <a:pt x="189" y="1"/>
                  <a:pt x="189" y="1"/>
                  <a:pt x="190" y="1"/>
                </a:cubicBezTo>
                <a:cubicBezTo>
                  <a:pt x="190" y="1"/>
                  <a:pt x="191" y="2"/>
                  <a:pt x="192" y="1"/>
                </a:cubicBezTo>
                <a:cubicBezTo>
                  <a:pt x="193" y="1"/>
                  <a:pt x="193" y="2"/>
                  <a:pt x="194" y="2"/>
                </a:cubicBezTo>
                <a:cubicBezTo>
                  <a:pt x="195" y="3"/>
                  <a:pt x="195" y="4"/>
                  <a:pt x="196" y="4"/>
                </a:cubicBezTo>
                <a:cubicBezTo>
                  <a:pt x="200" y="9"/>
                  <a:pt x="203" y="15"/>
                  <a:pt x="207" y="20"/>
                </a:cubicBezTo>
                <a:cubicBezTo>
                  <a:pt x="212" y="28"/>
                  <a:pt x="218" y="37"/>
                  <a:pt x="223" y="45"/>
                </a:cubicBezTo>
                <a:cubicBezTo>
                  <a:pt x="227" y="50"/>
                  <a:pt x="230" y="55"/>
                  <a:pt x="233" y="60"/>
                </a:cubicBezTo>
                <a:cubicBezTo>
                  <a:pt x="236" y="64"/>
                  <a:pt x="239" y="68"/>
                  <a:pt x="242" y="72"/>
                </a:cubicBezTo>
                <a:cubicBezTo>
                  <a:pt x="243" y="73"/>
                  <a:pt x="244" y="74"/>
                  <a:pt x="245" y="75"/>
                </a:cubicBezTo>
                <a:cubicBezTo>
                  <a:pt x="246" y="77"/>
                  <a:pt x="248" y="79"/>
                  <a:pt x="249" y="80"/>
                </a:cubicBezTo>
                <a:cubicBezTo>
                  <a:pt x="252" y="84"/>
                  <a:pt x="252" y="88"/>
                  <a:pt x="249" y="92"/>
                </a:cubicBezTo>
                <a:cubicBezTo>
                  <a:pt x="248" y="95"/>
                  <a:pt x="246" y="97"/>
                  <a:pt x="243" y="100"/>
                </a:cubicBezTo>
                <a:cubicBezTo>
                  <a:pt x="234" y="110"/>
                  <a:pt x="225" y="119"/>
                  <a:pt x="215" y="128"/>
                </a:cubicBezTo>
                <a:cubicBezTo>
                  <a:pt x="208" y="134"/>
                  <a:pt x="201" y="141"/>
                  <a:pt x="193" y="147"/>
                </a:cubicBezTo>
                <a:cubicBezTo>
                  <a:pt x="191" y="149"/>
                  <a:pt x="189" y="151"/>
                  <a:pt x="186" y="153"/>
                </a:cubicBezTo>
                <a:cubicBezTo>
                  <a:pt x="185" y="154"/>
                  <a:pt x="183" y="155"/>
                  <a:pt x="182" y="155"/>
                </a:cubicBezTo>
                <a:cubicBezTo>
                  <a:pt x="181" y="155"/>
                  <a:pt x="181" y="155"/>
                  <a:pt x="181" y="155"/>
                </a:cubicBezTo>
                <a:cubicBezTo>
                  <a:pt x="180" y="156"/>
                  <a:pt x="180" y="157"/>
                  <a:pt x="179" y="156"/>
                </a:cubicBezTo>
                <a:cubicBezTo>
                  <a:pt x="178" y="156"/>
                  <a:pt x="178" y="155"/>
                  <a:pt x="178" y="154"/>
                </a:cubicBezTo>
                <a:cubicBezTo>
                  <a:pt x="178" y="154"/>
                  <a:pt x="178" y="153"/>
                  <a:pt x="177" y="152"/>
                </a:cubicBezTo>
                <a:cubicBezTo>
                  <a:pt x="176" y="152"/>
                  <a:pt x="176" y="151"/>
                  <a:pt x="176" y="151"/>
                </a:cubicBezTo>
                <a:cubicBezTo>
                  <a:pt x="176" y="148"/>
                  <a:pt x="176" y="145"/>
                  <a:pt x="176" y="142"/>
                </a:cubicBezTo>
                <a:cubicBezTo>
                  <a:pt x="176" y="141"/>
                  <a:pt x="176" y="141"/>
                  <a:pt x="176" y="140"/>
                </a:cubicBezTo>
                <a:cubicBezTo>
                  <a:pt x="175" y="139"/>
                  <a:pt x="175" y="138"/>
                  <a:pt x="175" y="138"/>
                </a:cubicBezTo>
                <a:cubicBezTo>
                  <a:pt x="175" y="126"/>
                  <a:pt x="176" y="115"/>
                  <a:pt x="176" y="104"/>
                </a:cubicBezTo>
                <a:cubicBezTo>
                  <a:pt x="176" y="103"/>
                  <a:pt x="176" y="102"/>
                  <a:pt x="176" y="100"/>
                </a:cubicBezTo>
                <a:close/>
                <a:moveTo>
                  <a:pt x="224" y="54"/>
                </a:moveTo>
                <a:cubicBezTo>
                  <a:pt x="223" y="54"/>
                  <a:pt x="223" y="53"/>
                  <a:pt x="223" y="53"/>
                </a:cubicBezTo>
                <a:cubicBezTo>
                  <a:pt x="223" y="53"/>
                  <a:pt x="223" y="53"/>
                  <a:pt x="223" y="53"/>
                </a:cubicBezTo>
                <a:cubicBezTo>
                  <a:pt x="223" y="54"/>
                  <a:pt x="223" y="54"/>
                  <a:pt x="224" y="54"/>
                </a:cubicBezTo>
                <a:cubicBezTo>
                  <a:pt x="224" y="55"/>
                  <a:pt x="224" y="55"/>
                  <a:pt x="225" y="56"/>
                </a:cubicBezTo>
                <a:cubicBezTo>
                  <a:pt x="225" y="56"/>
                  <a:pt x="225" y="56"/>
                  <a:pt x="225" y="56"/>
                </a:cubicBezTo>
                <a:cubicBezTo>
                  <a:pt x="227" y="59"/>
                  <a:pt x="228" y="61"/>
                  <a:pt x="230" y="64"/>
                </a:cubicBezTo>
                <a:cubicBezTo>
                  <a:pt x="230" y="64"/>
                  <a:pt x="230" y="64"/>
                  <a:pt x="231" y="64"/>
                </a:cubicBezTo>
                <a:cubicBezTo>
                  <a:pt x="232" y="66"/>
                  <a:pt x="233" y="67"/>
                  <a:pt x="234" y="68"/>
                </a:cubicBezTo>
                <a:cubicBezTo>
                  <a:pt x="235" y="68"/>
                  <a:pt x="235" y="68"/>
                  <a:pt x="235" y="69"/>
                </a:cubicBezTo>
                <a:cubicBezTo>
                  <a:pt x="232" y="65"/>
                  <a:pt x="228" y="60"/>
                  <a:pt x="225" y="56"/>
                </a:cubicBezTo>
                <a:cubicBezTo>
                  <a:pt x="225" y="56"/>
                  <a:pt x="225" y="56"/>
                  <a:pt x="225" y="56"/>
                </a:cubicBezTo>
                <a:cubicBezTo>
                  <a:pt x="224" y="55"/>
                  <a:pt x="224" y="55"/>
                  <a:pt x="224" y="54"/>
                </a:cubicBezTo>
                <a:close/>
                <a:moveTo>
                  <a:pt x="183" y="152"/>
                </a:moveTo>
                <a:cubicBezTo>
                  <a:pt x="183" y="152"/>
                  <a:pt x="183" y="152"/>
                  <a:pt x="183" y="152"/>
                </a:cubicBezTo>
                <a:cubicBezTo>
                  <a:pt x="184" y="152"/>
                  <a:pt x="185" y="151"/>
                  <a:pt x="185" y="151"/>
                </a:cubicBezTo>
                <a:cubicBezTo>
                  <a:pt x="187" y="149"/>
                  <a:pt x="189" y="148"/>
                  <a:pt x="191" y="146"/>
                </a:cubicBezTo>
                <a:cubicBezTo>
                  <a:pt x="199" y="139"/>
                  <a:pt x="206" y="133"/>
                  <a:pt x="214" y="126"/>
                </a:cubicBezTo>
                <a:cubicBezTo>
                  <a:pt x="224" y="117"/>
                  <a:pt x="233" y="108"/>
                  <a:pt x="242" y="98"/>
                </a:cubicBezTo>
                <a:cubicBezTo>
                  <a:pt x="244" y="96"/>
                  <a:pt x="246" y="93"/>
                  <a:pt x="247" y="91"/>
                </a:cubicBezTo>
                <a:cubicBezTo>
                  <a:pt x="248" y="89"/>
                  <a:pt x="248" y="88"/>
                  <a:pt x="249" y="87"/>
                </a:cubicBezTo>
                <a:cubicBezTo>
                  <a:pt x="249" y="85"/>
                  <a:pt x="248" y="84"/>
                  <a:pt x="248" y="83"/>
                </a:cubicBezTo>
                <a:cubicBezTo>
                  <a:pt x="248" y="84"/>
                  <a:pt x="248" y="85"/>
                  <a:pt x="247" y="85"/>
                </a:cubicBezTo>
                <a:cubicBezTo>
                  <a:pt x="247" y="88"/>
                  <a:pt x="246" y="91"/>
                  <a:pt x="243" y="93"/>
                </a:cubicBezTo>
                <a:cubicBezTo>
                  <a:pt x="239" y="97"/>
                  <a:pt x="235" y="102"/>
                  <a:pt x="230" y="106"/>
                </a:cubicBezTo>
                <a:cubicBezTo>
                  <a:pt x="219" y="116"/>
                  <a:pt x="208" y="125"/>
                  <a:pt x="198" y="136"/>
                </a:cubicBezTo>
                <a:cubicBezTo>
                  <a:pt x="196" y="138"/>
                  <a:pt x="194" y="140"/>
                  <a:pt x="193" y="142"/>
                </a:cubicBezTo>
                <a:cubicBezTo>
                  <a:pt x="191" y="143"/>
                  <a:pt x="190" y="145"/>
                  <a:pt x="189" y="146"/>
                </a:cubicBezTo>
                <a:cubicBezTo>
                  <a:pt x="188" y="147"/>
                  <a:pt x="187" y="147"/>
                  <a:pt x="186" y="147"/>
                </a:cubicBezTo>
                <a:cubicBezTo>
                  <a:pt x="186" y="147"/>
                  <a:pt x="186" y="147"/>
                  <a:pt x="185" y="148"/>
                </a:cubicBezTo>
                <a:cubicBezTo>
                  <a:pt x="185" y="149"/>
                  <a:pt x="184" y="150"/>
                  <a:pt x="183" y="152"/>
                </a:cubicBezTo>
                <a:close/>
                <a:moveTo>
                  <a:pt x="31" y="47"/>
                </a:moveTo>
                <a:cubicBezTo>
                  <a:pt x="30" y="49"/>
                  <a:pt x="29" y="51"/>
                  <a:pt x="29" y="52"/>
                </a:cubicBezTo>
                <a:cubicBezTo>
                  <a:pt x="28" y="52"/>
                  <a:pt x="28" y="53"/>
                  <a:pt x="28" y="53"/>
                </a:cubicBezTo>
                <a:cubicBezTo>
                  <a:pt x="29" y="54"/>
                  <a:pt x="29" y="55"/>
                  <a:pt x="30" y="56"/>
                </a:cubicBezTo>
                <a:cubicBezTo>
                  <a:pt x="30" y="55"/>
                  <a:pt x="31" y="55"/>
                  <a:pt x="31" y="54"/>
                </a:cubicBezTo>
                <a:cubicBezTo>
                  <a:pt x="31" y="54"/>
                  <a:pt x="32" y="53"/>
                  <a:pt x="33" y="52"/>
                </a:cubicBezTo>
                <a:cubicBezTo>
                  <a:pt x="33" y="51"/>
                  <a:pt x="33" y="51"/>
                  <a:pt x="34" y="51"/>
                </a:cubicBezTo>
                <a:cubicBezTo>
                  <a:pt x="35" y="50"/>
                  <a:pt x="36" y="51"/>
                  <a:pt x="36" y="52"/>
                </a:cubicBezTo>
                <a:cubicBezTo>
                  <a:pt x="36" y="52"/>
                  <a:pt x="36" y="53"/>
                  <a:pt x="35" y="53"/>
                </a:cubicBezTo>
                <a:cubicBezTo>
                  <a:pt x="35" y="55"/>
                  <a:pt x="34" y="57"/>
                  <a:pt x="33" y="58"/>
                </a:cubicBezTo>
                <a:cubicBezTo>
                  <a:pt x="32" y="59"/>
                  <a:pt x="32" y="60"/>
                  <a:pt x="33" y="60"/>
                </a:cubicBezTo>
                <a:cubicBezTo>
                  <a:pt x="33" y="60"/>
                  <a:pt x="33" y="61"/>
                  <a:pt x="34" y="61"/>
                </a:cubicBezTo>
                <a:cubicBezTo>
                  <a:pt x="35" y="59"/>
                  <a:pt x="36" y="58"/>
                  <a:pt x="37" y="56"/>
                </a:cubicBezTo>
                <a:cubicBezTo>
                  <a:pt x="37" y="56"/>
                  <a:pt x="37" y="55"/>
                  <a:pt x="37" y="55"/>
                </a:cubicBezTo>
                <a:cubicBezTo>
                  <a:pt x="37" y="53"/>
                  <a:pt x="37" y="51"/>
                  <a:pt x="37" y="50"/>
                </a:cubicBezTo>
                <a:cubicBezTo>
                  <a:pt x="37" y="49"/>
                  <a:pt x="36" y="48"/>
                  <a:pt x="36" y="47"/>
                </a:cubicBezTo>
                <a:cubicBezTo>
                  <a:pt x="34" y="47"/>
                  <a:pt x="32" y="47"/>
                  <a:pt x="31" y="47"/>
                </a:cubicBezTo>
                <a:close/>
                <a:moveTo>
                  <a:pt x="7" y="46"/>
                </a:moveTo>
                <a:cubicBezTo>
                  <a:pt x="7" y="46"/>
                  <a:pt x="7" y="46"/>
                  <a:pt x="7" y="46"/>
                </a:cubicBezTo>
                <a:cubicBezTo>
                  <a:pt x="7" y="54"/>
                  <a:pt x="7" y="61"/>
                  <a:pt x="7" y="68"/>
                </a:cubicBezTo>
                <a:cubicBezTo>
                  <a:pt x="7" y="69"/>
                  <a:pt x="7" y="70"/>
                  <a:pt x="7" y="71"/>
                </a:cubicBezTo>
                <a:cubicBezTo>
                  <a:pt x="8" y="74"/>
                  <a:pt x="9" y="77"/>
                  <a:pt x="10" y="81"/>
                </a:cubicBezTo>
                <a:cubicBezTo>
                  <a:pt x="10" y="82"/>
                  <a:pt x="10" y="83"/>
                  <a:pt x="9" y="83"/>
                </a:cubicBezTo>
                <a:cubicBezTo>
                  <a:pt x="9" y="84"/>
                  <a:pt x="8" y="84"/>
                  <a:pt x="8" y="84"/>
                </a:cubicBezTo>
                <a:cubicBezTo>
                  <a:pt x="9" y="85"/>
                  <a:pt x="9" y="86"/>
                  <a:pt x="10" y="87"/>
                </a:cubicBezTo>
                <a:cubicBezTo>
                  <a:pt x="10" y="87"/>
                  <a:pt x="10" y="86"/>
                  <a:pt x="10" y="86"/>
                </a:cubicBezTo>
                <a:cubicBezTo>
                  <a:pt x="10" y="83"/>
                  <a:pt x="10" y="79"/>
                  <a:pt x="10" y="76"/>
                </a:cubicBezTo>
                <a:cubicBezTo>
                  <a:pt x="10" y="76"/>
                  <a:pt x="10" y="76"/>
                  <a:pt x="10" y="75"/>
                </a:cubicBezTo>
                <a:cubicBezTo>
                  <a:pt x="9" y="75"/>
                  <a:pt x="9" y="74"/>
                  <a:pt x="9" y="73"/>
                </a:cubicBezTo>
                <a:cubicBezTo>
                  <a:pt x="10" y="72"/>
                  <a:pt x="10" y="72"/>
                  <a:pt x="10" y="71"/>
                </a:cubicBezTo>
                <a:cubicBezTo>
                  <a:pt x="9" y="69"/>
                  <a:pt x="9" y="66"/>
                  <a:pt x="9" y="63"/>
                </a:cubicBezTo>
                <a:cubicBezTo>
                  <a:pt x="8" y="60"/>
                  <a:pt x="8" y="56"/>
                  <a:pt x="8" y="53"/>
                </a:cubicBezTo>
                <a:cubicBezTo>
                  <a:pt x="7" y="51"/>
                  <a:pt x="7" y="48"/>
                  <a:pt x="7" y="46"/>
                </a:cubicBezTo>
                <a:close/>
                <a:moveTo>
                  <a:pt x="239" y="89"/>
                </a:moveTo>
                <a:cubicBezTo>
                  <a:pt x="239" y="88"/>
                  <a:pt x="239" y="88"/>
                  <a:pt x="239" y="88"/>
                </a:cubicBezTo>
                <a:cubicBezTo>
                  <a:pt x="238" y="88"/>
                  <a:pt x="237" y="88"/>
                  <a:pt x="236" y="88"/>
                </a:cubicBezTo>
                <a:cubicBezTo>
                  <a:pt x="236" y="88"/>
                  <a:pt x="236" y="88"/>
                  <a:pt x="235" y="88"/>
                </a:cubicBezTo>
                <a:cubicBezTo>
                  <a:pt x="234" y="89"/>
                  <a:pt x="234" y="88"/>
                  <a:pt x="233" y="88"/>
                </a:cubicBezTo>
                <a:cubicBezTo>
                  <a:pt x="233" y="88"/>
                  <a:pt x="233" y="88"/>
                  <a:pt x="232" y="87"/>
                </a:cubicBezTo>
                <a:cubicBezTo>
                  <a:pt x="232" y="88"/>
                  <a:pt x="232" y="88"/>
                  <a:pt x="232" y="88"/>
                </a:cubicBezTo>
                <a:cubicBezTo>
                  <a:pt x="230" y="91"/>
                  <a:pt x="228" y="93"/>
                  <a:pt x="226" y="96"/>
                </a:cubicBezTo>
                <a:cubicBezTo>
                  <a:pt x="225" y="97"/>
                  <a:pt x="225" y="98"/>
                  <a:pt x="225" y="99"/>
                </a:cubicBezTo>
                <a:cubicBezTo>
                  <a:pt x="225" y="99"/>
                  <a:pt x="225" y="98"/>
                  <a:pt x="226" y="98"/>
                </a:cubicBezTo>
                <a:cubicBezTo>
                  <a:pt x="227" y="97"/>
                  <a:pt x="227" y="96"/>
                  <a:pt x="229" y="96"/>
                </a:cubicBezTo>
                <a:cubicBezTo>
                  <a:pt x="229" y="96"/>
                  <a:pt x="229" y="96"/>
                  <a:pt x="229" y="96"/>
                </a:cubicBezTo>
                <a:cubicBezTo>
                  <a:pt x="232" y="94"/>
                  <a:pt x="236" y="91"/>
                  <a:pt x="239" y="89"/>
                </a:cubicBezTo>
                <a:close/>
                <a:moveTo>
                  <a:pt x="64" y="83"/>
                </a:moveTo>
                <a:cubicBezTo>
                  <a:pt x="64" y="83"/>
                  <a:pt x="64" y="83"/>
                  <a:pt x="65" y="83"/>
                </a:cubicBezTo>
                <a:cubicBezTo>
                  <a:pt x="66" y="83"/>
                  <a:pt x="67" y="83"/>
                  <a:pt x="68" y="83"/>
                </a:cubicBezTo>
                <a:cubicBezTo>
                  <a:pt x="69" y="83"/>
                  <a:pt x="69" y="82"/>
                  <a:pt x="70" y="82"/>
                </a:cubicBezTo>
                <a:cubicBezTo>
                  <a:pt x="71" y="79"/>
                  <a:pt x="73" y="76"/>
                  <a:pt x="74" y="74"/>
                </a:cubicBezTo>
                <a:cubicBezTo>
                  <a:pt x="75" y="73"/>
                  <a:pt x="75" y="73"/>
                  <a:pt x="75" y="73"/>
                </a:cubicBezTo>
                <a:cubicBezTo>
                  <a:pt x="74" y="72"/>
                  <a:pt x="73" y="72"/>
                  <a:pt x="73" y="72"/>
                </a:cubicBezTo>
                <a:cubicBezTo>
                  <a:pt x="72" y="72"/>
                  <a:pt x="71" y="72"/>
                  <a:pt x="71" y="73"/>
                </a:cubicBezTo>
                <a:cubicBezTo>
                  <a:pt x="69" y="76"/>
                  <a:pt x="67" y="79"/>
                  <a:pt x="64" y="82"/>
                </a:cubicBezTo>
                <a:cubicBezTo>
                  <a:pt x="64" y="82"/>
                  <a:pt x="64" y="83"/>
                  <a:pt x="64" y="83"/>
                </a:cubicBezTo>
                <a:close/>
                <a:moveTo>
                  <a:pt x="53" y="83"/>
                </a:moveTo>
                <a:cubicBezTo>
                  <a:pt x="56" y="79"/>
                  <a:pt x="59" y="74"/>
                  <a:pt x="62" y="70"/>
                </a:cubicBezTo>
                <a:cubicBezTo>
                  <a:pt x="60" y="70"/>
                  <a:pt x="59" y="69"/>
                  <a:pt x="58" y="69"/>
                </a:cubicBezTo>
                <a:cubicBezTo>
                  <a:pt x="57" y="70"/>
                  <a:pt x="57" y="71"/>
                  <a:pt x="56" y="71"/>
                </a:cubicBezTo>
                <a:cubicBezTo>
                  <a:pt x="55" y="74"/>
                  <a:pt x="53" y="77"/>
                  <a:pt x="52" y="80"/>
                </a:cubicBezTo>
                <a:cubicBezTo>
                  <a:pt x="52" y="80"/>
                  <a:pt x="51" y="80"/>
                  <a:pt x="52" y="81"/>
                </a:cubicBezTo>
                <a:cubicBezTo>
                  <a:pt x="52" y="81"/>
                  <a:pt x="52" y="82"/>
                  <a:pt x="53" y="83"/>
                </a:cubicBezTo>
                <a:close/>
                <a:moveTo>
                  <a:pt x="44" y="52"/>
                </a:moveTo>
                <a:cubicBezTo>
                  <a:pt x="45" y="53"/>
                  <a:pt x="46" y="55"/>
                  <a:pt x="47" y="56"/>
                </a:cubicBezTo>
                <a:cubicBezTo>
                  <a:pt x="49" y="54"/>
                  <a:pt x="50" y="53"/>
                  <a:pt x="51" y="51"/>
                </a:cubicBezTo>
                <a:cubicBezTo>
                  <a:pt x="51" y="51"/>
                  <a:pt x="51" y="51"/>
                  <a:pt x="51" y="50"/>
                </a:cubicBezTo>
                <a:cubicBezTo>
                  <a:pt x="51" y="49"/>
                  <a:pt x="51" y="48"/>
                  <a:pt x="51" y="47"/>
                </a:cubicBezTo>
                <a:cubicBezTo>
                  <a:pt x="50" y="47"/>
                  <a:pt x="48" y="47"/>
                  <a:pt x="47" y="47"/>
                </a:cubicBezTo>
                <a:cubicBezTo>
                  <a:pt x="46" y="49"/>
                  <a:pt x="45" y="50"/>
                  <a:pt x="44" y="52"/>
                </a:cubicBezTo>
                <a:close/>
                <a:moveTo>
                  <a:pt x="38" y="73"/>
                </a:moveTo>
                <a:cubicBezTo>
                  <a:pt x="37" y="74"/>
                  <a:pt x="37" y="74"/>
                  <a:pt x="36" y="75"/>
                </a:cubicBezTo>
                <a:cubicBezTo>
                  <a:pt x="35" y="77"/>
                  <a:pt x="33" y="79"/>
                  <a:pt x="33" y="81"/>
                </a:cubicBezTo>
                <a:cubicBezTo>
                  <a:pt x="33" y="81"/>
                  <a:pt x="32" y="81"/>
                  <a:pt x="32" y="81"/>
                </a:cubicBezTo>
                <a:cubicBezTo>
                  <a:pt x="32" y="82"/>
                  <a:pt x="31" y="83"/>
                  <a:pt x="31" y="83"/>
                </a:cubicBezTo>
                <a:cubicBezTo>
                  <a:pt x="31" y="84"/>
                  <a:pt x="32" y="85"/>
                  <a:pt x="32" y="85"/>
                </a:cubicBezTo>
                <a:cubicBezTo>
                  <a:pt x="33" y="86"/>
                  <a:pt x="34" y="86"/>
                  <a:pt x="34" y="85"/>
                </a:cubicBezTo>
                <a:cubicBezTo>
                  <a:pt x="35" y="83"/>
                  <a:pt x="36" y="81"/>
                  <a:pt x="37" y="79"/>
                </a:cubicBezTo>
                <a:cubicBezTo>
                  <a:pt x="38" y="78"/>
                  <a:pt x="39" y="76"/>
                  <a:pt x="39" y="75"/>
                </a:cubicBezTo>
                <a:cubicBezTo>
                  <a:pt x="39" y="74"/>
                  <a:pt x="39" y="74"/>
                  <a:pt x="38" y="73"/>
                </a:cubicBezTo>
                <a:close/>
                <a:moveTo>
                  <a:pt x="170" y="51"/>
                </a:moveTo>
                <a:cubicBezTo>
                  <a:pt x="172" y="50"/>
                  <a:pt x="173" y="51"/>
                  <a:pt x="174" y="52"/>
                </a:cubicBezTo>
                <a:cubicBezTo>
                  <a:pt x="176" y="53"/>
                  <a:pt x="177" y="54"/>
                  <a:pt x="179" y="55"/>
                </a:cubicBezTo>
                <a:cubicBezTo>
                  <a:pt x="179" y="55"/>
                  <a:pt x="180" y="55"/>
                  <a:pt x="180" y="56"/>
                </a:cubicBezTo>
                <a:cubicBezTo>
                  <a:pt x="181" y="54"/>
                  <a:pt x="181" y="53"/>
                  <a:pt x="181" y="51"/>
                </a:cubicBezTo>
                <a:cubicBezTo>
                  <a:pt x="177" y="49"/>
                  <a:pt x="173" y="48"/>
                  <a:pt x="169" y="49"/>
                </a:cubicBezTo>
                <a:cubicBezTo>
                  <a:pt x="169" y="49"/>
                  <a:pt x="170" y="50"/>
                  <a:pt x="170" y="51"/>
                </a:cubicBezTo>
                <a:close/>
                <a:moveTo>
                  <a:pt x="161" y="81"/>
                </a:moveTo>
                <a:cubicBezTo>
                  <a:pt x="160" y="80"/>
                  <a:pt x="159" y="81"/>
                  <a:pt x="159" y="81"/>
                </a:cubicBezTo>
                <a:cubicBezTo>
                  <a:pt x="158" y="82"/>
                  <a:pt x="157" y="84"/>
                  <a:pt x="156" y="85"/>
                </a:cubicBezTo>
                <a:cubicBezTo>
                  <a:pt x="157" y="87"/>
                  <a:pt x="159" y="90"/>
                  <a:pt x="161" y="92"/>
                </a:cubicBezTo>
                <a:cubicBezTo>
                  <a:pt x="161" y="91"/>
                  <a:pt x="161" y="82"/>
                  <a:pt x="161" y="81"/>
                </a:cubicBezTo>
                <a:close/>
                <a:moveTo>
                  <a:pt x="11" y="99"/>
                </a:moveTo>
                <a:cubicBezTo>
                  <a:pt x="11" y="97"/>
                  <a:pt x="11" y="96"/>
                  <a:pt x="11" y="94"/>
                </a:cubicBezTo>
                <a:cubicBezTo>
                  <a:pt x="11" y="93"/>
                  <a:pt x="11" y="93"/>
                  <a:pt x="10" y="92"/>
                </a:cubicBezTo>
                <a:cubicBezTo>
                  <a:pt x="9" y="91"/>
                  <a:pt x="9" y="89"/>
                  <a:pt x="8" y="88"/>
                </a:cubicBezTo>
                <a:cubicBezTo>
                  <a:pt x="7" y="88"/>
                  <a:pt x="7" y="87"/>
                  <a:pt x="7" y="87"/>
                </a:cubicBezTo>
                <a:cubicBezTo>
                  <a:pt x="7" y="88"/>
                  <a:pt x="7" y="89"/>
                  <a:pt x="7" y="90"/>
                </a:cubicBezTo>
                <a:cubicBezTo>
                  <a:pt x="7" y="93"/>
                  <a:pt x="7" y="96"/>
                  <a:pt x="8" y="99"/>
                </a:cubicBezTo>
                <a:cubicBezTo>
                  <a:pt x="8" y="99"/>
                  <a:pt x="8" y="99"/>
                  <a:pt x="8" y="100"/>
                </a:cubicBezTo>
                <a:cubicBezTo>
                  <a:pt x="9" y="99"/>
                  <a:pt x="10" y="99"/>
                  <a:pt x="11" y="99"/>
                </a:cubicBezTo>
                <a:close/>
                <a:moveTo>
                  <a:pt x="223" y="73"/>
                </a:moveTo>
                <a:cubicBezTo>
                  <a:pt x="222" y="74"/>
                  <a:pt x="221" y="76"/>
                  <a:pt x="220" y="77"/>
                </a:cubicBezTo>
                <a:cubicBezTo>
                  <a:pt x="219" y="78"/>
                  <a:pt x="218" y="80"/>
                  <a:pt x="219" y="82"/>
                </a:cubicBezTo>
                <a:cubicBezTo>
                  <a:pt x="219" y="82"/>
                  <a:pt x="219" y="83"/>
                  <a:pt x="219" y="83"/>
                </a:cubicBezTo>
                <a:cubicBezTo>
                  <a:pt x="219" y="83"/>
                  <a:pt x="219" y="84"/>
                  <a:pt x="219" y="84"/>
                </a:cubicBezTo>
                <a:cubicBezTo>
                  <a:pt x="221" y="82"/>
                  <a:pt x="223" y="80"/>
                  <a:pt x="224" y="79"/>
                </a:cubicBezTo>
                <a:cubicBezTo>
                  <a:pt x="224" y="79"/>
                  <a:pt x="225" y="78"/>
                  <a:pt x="225" y="78"/>
                </a:cubicBezTo>
                <a:cubicBezTo>
                  <a:pt x="225" y="76"/>
                  <a:pt x="225" y="75"/>
                  <a:pt x="223" y="73"/>
                </a:cubicBezTo>
                <a:close/>
                <a:moveTo>
                  <a:pt x="193" y="124"/>
                </a:moveTo>
                <a:cubicBezTo>
                  <a:pt x="193" y="125"/>
                  <a:pt x="193" y="125"/>
                  <a:pt x="193" y="125"/>
                </a:cubicBezTo>
                <a:cubicBezTo>
                  <a:pt x="193" y="124"/>
                  <a:pt x="193" y="124"/>
                  <a:pt x="193" y="124"/>
                </a:cubicBezTo>
                <a:cubicBezTo>
                  <a:pt x="195" y="121"/>
                  <a:pt x="197" y="118"/>
                  <a:pt x="199" y="116"/>
                </a:cubicBezTo>
                <a:cubicBezTo>
                  <a:pt x="200" y="115"/>
                  <a:pt x="200" y="114"/>
                  <a:pt x="199" y="113"/>
                </a:cubicBezTo>
                <a:cubicBezTo>
                  <a:pt x="199" y="113"/>
                  <a:pt x="198" y="113"/>
                  <a:pt x="198" y="113"/>
                </a:cubicBezTo>
                <a:cubicBezTo>
                  <a:pt x="196" y="114"/>
                  <a:pt x="195" y="116"/>
                  <a:pt x="193" y="118"/>
                </a:cubicBezTo>
                <a:cubicBezTo>
                  <a:pt x="193" y="118"/>
                  <a:pt x="193" y="118"/>
                  <a:pt x="193" y="119"/>
                </a:cubicBezTo>
                <a:cubicBezTo>
                  <a:pt x="193" y="121"/>
                  <a:pt x="193" y="123"/>
                  <a:pt x="193" y="124"/>
                </a:cubicBezTo>
                <a:close/>
                <a:moveTo>
                  <a:pt x="142" y="45"/>
                </a:moveTo>
                <a:cubicBezTo>
                  <a:pt x="142" y="45"/>
                  <a:pt x="142" y="45"/>
                  <a:pt x="142" y="45"/>
                </a:cubicBezTo>
                <a:cubicBezTo>
                  <a:pt x="141" y="45"/>
                  <a:pt x="141" y="44"/>
                  <a:pt x="141" y="44"/>
                </a:cubicBezTo>
                <a:cubicBezTo>
                  <a:pt x="137" y="44"/>
                  <a:pt x="132" y="44"/>
                  <a:pt x="128" y="44"/>
                </a:cubicBezTo>
                <a:cubicBezTo>
                  <a:pt x="118" y="43"/>
                  <a:pt x="107" y="43"/>
                  <a:pt x="97" y="43"/>
                </a:cubicBezTo>
                <a:cubicBezTo>
                  <a:pt x="97" y="43"/>
                  <a:pt x="96" y="43"/>
                  <a:pt x="96" y="43"/>
                </a:cubicBezTo>
                <a:cubicBezTo>
                  <a:pt x="95" y="43"/>
                  <a:pt x="95" y="44"/>
                  <a:pt x="96" y="44"/>
                </a:cubicBezTo>
                <a:cubicBezTo>
                  <a:pt x="96" y="44"/>
                  <a:pt x="97" y="44"/>
                  <a:pt x="98" y="44"/>
                </a:cubicBezTo>
                <a:cubicBezTo>
                  <a:pt x="109" y="44"/>
                  <a:pt x="121" y="44"/>
                  <a:pt x="133" y="45"/>
                </a:cubicBezTo>
                <a:cubicBezTo>
                  <a:pt x="136" y="45"/>
                  <a:pt x="139" y="45"/>
                  <a:pt x="142" y="45"/>
                </a:cubicBezTo>
                <a:close/>
                <a:moveTo>
                  <a:pt x="217" y="97"/>
                </a:moveTo>
                <a:cubicBezTo>
                  <a:pt x="219" y="96"/>
                  <a:pt x="220" y="95"/>
                  <a:pt x="221" y="93"/>
                </a:cubicBezTo>
                <a:cubicBezTo>
                  <a:pt x="222" y="92"/>
                  <a:pt x="223" y="91"/>
                  <a:pt x="224" y="90"/>
                </a:cubicBezTo>
                <a:cubicBezTo>
                  <a:pt x="224" y="89"/>
                  <a:pt x="224" y="87"/>
                  <a:pt x="224" y="86"/>
                </a:cubicBezTo>
                <a:cubicBezTo>
                  <a:pt x="224" y="86"/>
                  <a:pt x="224" y="86"/>
                  <a:pt x="224" y="86"/>
                </a:cubicBezTo>
                <a:cubicBezTo>
                  <a:pt x="224" y="86"/>
                  <a:pt x="224" y="85"/>
                  <a:pt x="224" y="85"/>
                </a:cubicBezTo>
                <a:cubicBezTo>
                  <a:pt x="224" y="85"/>
                  <a:pt x="224" y="86"/>
                  <a:pt x="223" y="86"/>
                </a:cubicBezTo>
                <a:cubicBezTo>
                  <a:pt x="221" y="88"/>
                  <a:pt x="219" y="91"/>
                  <a:pt x="217" y="94"/>
                </a:cubicBezTo>
                <a:cubicBezTo>
                  <a:pt x="217" y="95"/>
                  <a:pt x="216" y="95"/>
                  <a:pt x="217" y="96"/>
                </a:cubicBezTo>
                <a:cubicBezTo>
                  <a:pt x="217" y="97"/>
                  <a:pt x="217" y="97"/>
                  <a:pt x="217" y="97"/>
                </a:cubicBezTo>
                <a:close/>
                <a:moveTo>
                  <a:pt x="214" y="62"/>
                </a:moveTo>
                <a:cubicBezTo>
                  <a:pt x="214" y="62"/>
                  <a:pt x="214" y="62"/>
                  <a:pt x="214" y="62"/>
                </a:cubicBezTo>
                <a:cubicBezTo>
                  <a:pt x="212" y="64"/>
                  <a:pt x="209" y="66"/>
                  <a:pt x="207" y="69"/>
                </a:cubicBezTo>
                <a:cubicBezTo>
                  <a:pt x="208" y="70"/>
                  <a:pt x="209" y="71"/>
                  <a:pt x="209" y="72"/>
                </a:cubicBezTo>
                <a:cubicBezTo>
                  <a:pt x="211" y="70"/>
                  <a:pt x="212" y="68"/>
                  <a:pt x="214" y="66"/>
                </a:cubicBezTo>
                <a:cubicBezTo>
                  <a:pt x="214" y="66"/>
                  <a:pt x="214" y="66"/>
                  <a:pt x="214" y="66"/>
                </a:cubicBezTo>
                <a:cubicBezTo>
                  <a:pt x="214" y="64"/>
                  <a:pt x="214" y="63"/>
                  <a:pt x="214" y="62"/>
                </a:cubicBezTo>
                <a:close/>
                <a:moveTo>
                  <a:pt x="44" y="90"/>
                </a:moveTo>
                <a:cubicBezTo>
                  <a:pt x="42" y="90"/>
                  <a:pt x="42" y="90"/>
                  <a:pt x="41" y="91"/>
                </a:cubicBezTo>
                <a:cubicBezTo>
                  <a:pt x="40" y="92"/>
                  <a:pt x="38" y="92"/>
                  <a:pt x="37" y="91"/>
                </a:cubicBezTo>
                <a:cubicBezTo>
                  <a:pt x="35" y="91"/>
                  <a:pt x="34" y="91"/>
                  <a:pt x="32" y="91"/>
                </a:cubicBezTo>
                <a:cubicBezTo>
                  <a:pt x="31" y="91"/>
                  <a:pt x="30" y="91"/>
                  <a:pt x="29" y="91"/>
                </a:cubicBezTo>
                <a:cubicBezTo>
                  <a:pt x="28" y="91"/>
                  <a:pt x="26" y="91"/>
                  <a:pt x="25" y="92"/>
                </a:cubicBezTo>
                <a:cubicBezTo>
                  <a:pt x="25" y="92"/>
                  <a:pt x="25" y="92"/>
                  <a:pt x="25" y="92"/>
                </a:cubicBezTo>
                <a:cubicBezTo>
                  <a:pt x="27" y="92"/>
                  <a:pt x="30" y="93"/>
                  <a:pt x="32" y="93"/>
                </a:cubicBezTo>
                <a:cubicBezTo>
                  <a:pt x="34" y="93"/>
                  <a:pt x="37" y="93"/>
                  <a:pt x="39" y="93"/>
                </a:cubicBezTo>
                <a:cubicBezTo>
                  <a:pt x="40" y="93"/>
                  <a:pt x="41" y="93"/>
                  <a:pt x="42" y="93"/>
                </a:cubicBezTo>
                <a:cubicBezTo>
                  <a:pt x="42" y="93"/>
                  <a:pt x="43" y="93"/>
                  <a:pt x="43" y="92"/>
                </a:cubicBezTo>
                <a:cubicBezTo>
                  <a:pt x="43" y="91"/>
                  <a:pt x="44" y="91"/>
                  <a:pt x="44" y="90"/>
                </a:cubicBezTo>
                <a:close/>
                <a:moveTo>
                  <a:pt x="148" y="92"/>
                </a:moveTo>
                <a:cubicBezTo>
                  <a:pt x="151" y="93"/>
                  <a:pt x="157" y="93"/>
                  <a:pt x="158" y="92"/>
                </a:cubicBezTo>
                <a:cubicBezTo>
                  <a:pt x="157" y="90"/>
                  <a:pt x="155" y="89"/>
                  <a:pt x="154" y="87"/>
                </a:cubicBezTo>
                <a:cubicBezTo>
                  <a:pt x="152" y="89"/>
                  <a:pt x="150" y="90"/>
                  <a:pt x="148" y="92"/>
                </a:cubicBezTo>
                <a:close/>
                <a:moveTo>
                  <a:pt x="51" y="68"/>
                </a:moveTo>
                <a:cubicBezTo>
                  <a:pt x="50" y="67"/>
                  <a:pt x="50" y="65"/>
                  <a:pt x="49" y="64"/>
                </a:cubicBezTo>
                <a:cubicBezTo>
                  <a:pt x="47" y="66"/>
                  <a:pt x="46" y="68"/>
                  <a:pt x="45" y="70"/>
                </a:cubicBezTo>
                <a:cubicBezTo>
                  <a:pt x="46" y="71"/>
                  <a:pt x="47" y="72"/>
                  <a:pt x="47" y="73"/>
                </a:cubicBezTo>
                <a:cubicBezTo>
                  <a:pt x="49" y="71"/>
                  <a:pt x="50" y="70"/>
                  <a:pt x="51" y="68"/>
                </a:cubicBezTo>
                <a:close/>
                <a:moveTo>
                  <a:pt x="81" y="81"/>
                </a:moveTo>
                <a:cubicBezTo>
                  <a:pt x="82" y="79"/>
                  <a:pt x="84" y="77"/>
                  <a:pt x="85" y="74"/>
                </a:cubicBezTo>
                <a:cubicBezTo>
                  <a:pt x="84" y="74"/>
                  <a:pt x="83" y="74"/>
                  <a:pt x="81" y="74"/>
                </a:cubicBezTo>
                <a:cubicBezTo>
                  <a:pt x="81" y="74"/>
                  <a:pt x="81" y="74"/>
                  <a:pt x="81" y="74"/>
                </a:cubicBezTo>
                <a:cubicBezTo>
                  <a:pt x="80" y="75"/>
                  <a:pt x="79" y="77"/>
                  <a:pt x="78" y="78"/>
                </a:cubicBezTo>
                <a:cubicBezTo>
                  <a:pt x="79" y="79"/>
                  <a:pt x="80" y="80"/>
                  <a:pt x="81" y="81"/>
                </a:cubicBezTo>
                <a:close/>
                <a:moveTo>
                  <a:pt x="144" y="82"/>
                </a:moveTo>
                <a:cubicBezTo>
                  <a:pt x="144" y="82"/>
                  <a:pt x="144" y="82"/>
                  <a:pt x="144" y="82"/>
                </a:cubicBezTo>
                <a:cubicBezTo>
                  <a:pt x="143" y="83"/>
                  <a:pt x="142" y="84"/>
                  <a:pt x="142" y="85"/>
                </a:cubicBezTo>
                <a:cubicBezTo>
                  <a:pt x="141" y="85"/>
                  <a:pt x="140" y="86"/>
                  <a:pt x="139" y="87"/>
                </a:cubicBezTo>
                <a:cubicBezTo>
                  <a:pt x="141" y="89"/>
                  <a:pt x="142" y="91"/>
                  <a:pt x="143" y="92"/>
                </a:cubicBezTo>
                <a:cubicBezTo>
                  <a:pt x="144" y="88"/>
                  <a:pt x="144" y="85"/>
                  <a:pt x="144" y="82"/>
                </a:cubicBezTo>
                <a:close/>
                <a:moveTo>
                  <a:pt x="164" y="90"/>
                </a:moveTo>
                <a:cubicBezTo>
                  <a:pt x="164" y="91"/>
                  <a:pt x="164" y="92"/>
                  <a:pt x="164" y="93"/>
                </a:cubicBezTo>
                <a:cubicBezTo>
                  <a:pt x="165" y="93"/>
                  <a:pt x="166" y="93"/>
                  <a:pt x="168" y="93"/>
                </a:cubicBezTo>
                <a:cubicBezTo>
                  <a:pt x="168" y="92"/>
                  <a:pt x="169" y="90"/>
                  <a:pt x="170" y="89"/>
                </a:cubicBezTo>
                <a:cubicBezTo>
                  <a:pt x="169" y="88"/>
                  <a:pt x="169" y="87"/>
                  <a:pt x="168" y="87"/>
                </a:cubicBezTo>
                <a:cubicBezTo>
                  <a:pt x="167" y="88"/>
                  <a:pt x="166" y="90"/>
                  <a:pt x="164" y="90"/>
                </a:cubicBezTo>
                <a:close/>
                <a:moveTo>
                  <a:pt x="166" y="49"/>
                </a:moveTo>
                <a:cubicBezTo>
                  <a:pt x="164" y="49"/>
                  <a:pt x="161" y="49"/>
                  <a:pt x="158" y="49"/>
                </a:cubicBezTo>
                <a:cubicBezTo>
                  <a:pt x="158" y="49"/>
                  <a:pt x="158" y="49"/>
                  <a:pt x="159" y="49"/>
                </a:cubicBezTo>
                <a:cubicBezTo>
                  <a:pt x="160" y="49"/>
                  <a:pt x="160" y="50"/>
                  <a:pt x="160" y="51"/>
                </a:cubicBezTo>
                <a:cubicBezTo>
                  <a:pt x="160" y="51"/>
                  <a:pt x="160" y="52"/>
                  <a:pt x="160" y="52"/>
                </a:cubicBezTo>
                <a:cubicBezTo>
                  <a:pt x="162" y="52"/>
                  <a:pt x="164" y="52"/>
                  <a:pt x="166" y="52"/>
                </a:cubicBezTo>
                <a:cubicBezTo>
                  <a:pt x="166" y="51"/>
                  <a:pt x="166" y="50"/>
                  <a:pt x="166" y="49"/>
                </a:cubicBezTo>
                <a:close/>
                <a:moveTo>
                  <a:pt x="145" y="48"/>
                </a:moveTo>
                <a:cubicBezTo>
                  <a:pt x="143" y="48"/>
                  <a:pt x="137" y="48"/>
                  <a:pt x="135" y="48"/>
                </a:cubicBezTo>
                <a:cubicBezTo>
                  <a:pt x="136" y="49"/>
                  <a:pt x="135" y="50"/>
                  <a:pt x="135" y="51"/>
                </a:cubicBezTo>
                <a:cubicBezTo>
                  <a:pt x="135" y="51"/>
                  <a:pt x="136" y="51"/>
                  <a:pt x="136" y="51"/>
                </a:cubicBezTo>
                <a:cubicBezTo>
                  <a:pt x="138" y="51"/>
                  <a:pt x="139" y="51"/>
                  <a:pt x="141" y="51"/>
                </a:cubicBezTo>
                <a:cubicBezTo>
                  <a:pt x="141" y="50"/>
                  <a:pt x="142" y="50"/>
                  <a:pt x="142" y="50"/>
                </a:cubicBezTo>
                <a:cubicBezTo>
                  <a:pt x="143" y="49"/>
                  <a:pt x="143" y="49"/>
                  <a:pt x="144" y="49"/>
                </a:cubicBezTo>
                <a:cubicBezTo>
                  <a:pt x="144" y="49"/>
                  <a:pt x="144" y="49"/>
                  <a:pt x="145" y="49"/>
                </a:cubicBezTo>
                <a:cubicBezTo>
                  <a:pt x="145" y="49"/>
                  <a:pt x="145" y="49"/>
                  <a:pt x="145" y="48"/>
                </a:cubicBezTo>
                <a:close/>
                <a:moveTo>
                  <a:pt x="10" y="46"/>
                </a:moveTo>
                <a:cubicBezTo>
                  <a:pt x="9" y="49"/>
                  <a:pt x="10" y="57"/>
                  <a:pt x="11" y="58"/>
                </a:cubicBezTo>
                <a:cubicBezTo>
                  <a:pt x="11" y="57"/>
                  <a:pt x="11" y="56"/>
                  <a:pt x="12" y="55"/>
                </a:cubicBezTo>
                <a:cubicBezTo>
                  <a:pt x="12" y="54"/>
                  <a:pt x="12" y="53"/>
                  <a:pt x="13" y="52"/>
                </a:cubicBezTo>
                <a:cubicBezTo>
                  <a:pt x="13" y="51"/>
                  <a:pt x="13" y="51"/>
                  <a:pt x="13" y="50"/>
                </a:cubicBezTo>
                <a:cubicBezTo>
                  <a:pt x="12" y="49"/>
                  <a:pt x="12" y="48"/>
                  <a:pt x="12" y="48"/>
                </a:cubicBezTo>
                <a:cubicBezTo>
                  <a:pt x="12" y="47"/>
                  <a:pt x="13" y="47"/>
                  <a:pt x="13" y="47"/>
                </a:cubicBezTo>
                <a:cubicBezTo>
                  <a:pt x="12" y="47"/>
                  <a:pt x="11" y="47"/>
                  <a:pt x="10" y="46"/>
                </a:cubicBezTo>
                <a:close/>
                <a:moveTo>
                  <a:pt x="90" y="63"/>
                </a:moveTo>
                <a:cubicBezTo>
                  <a:pt x="90" y="63"/>
                  <a:pt x="89" y="63"/>
                  <a:pt x="89" y="64"/>
                </a:cubicBezTo>
                <a:cubicBezTo>
                  <a:pt x="88" y="65"/>
                  <a:pt x="87" y="67"/>
                  <a:pt x="86" y="68"/>
                </a:cubicBezTo>
                <a:cubicBezTo>
                  <a:pt x="85" y="69"/>
                  <a:pt x="84" y="70"/>
                  <a:pt x="84" y="72"/>
                </a:cubicBezTo>
                <a:cubicBezTo>
                  <a:pt x="85" y="72"/>
                  <a:pt x="86" y="72"/>
                  <a:pt x="86" y="72"/>
                </a:cubicBezTo>
                <a:cubicBezTo>
                  <a:pt x="88" y="70"/>
                  <a:pt x="89" y="67"/>
                  <a:pt x="91" y="64"/>
                </a:cubicBezTo>
                <a:cubicBezTo>
                  <a:pt x="91" y="64"/>
                  <a:pt x="90" y="63"/>
                  <a:pt x="90" y="63"/>
                </a:cubicBezTo>
                <a:close/>
                <a:moveTo>
                  <a:pt x="42" y="63"/>
                </a:moveTo>
                <a:cubicBezTo>
                  <a:pt x="42" y="63"/>
                  <a:pt x="42" y="63"/>
                  <a:pt x="42" y="63"/>
                </a:cubicBezTo>
                <a:cubicBezTo>
                  <a:pt x="43" y="62"/>
                  <a:pt x="44" y="60"/>
                  <a:pt x="46" y="58"/>
                </a:cubicBezTo>
                <a:cubicBezTo>
                  <a:pt x="45" y="57"/>
                  <a:pt x="44" y="56"/>
                  <a:pt x="43" y="54"/>
                </a:cubicBezTo>
                <a:cubicBezTo>
                  <a:pt x="42" y="56"/>
                  <a:pt x="41" y="57"/>
                  <a:pt x="41" y="58"/>
                </a:cubicBezTo>
                <a:cubicBezTo>
                  <a:pt x="41" y="58"/>
                  <a:pt x="41" y="58"/>
                  <a:pt x="41" y="58"/>
                </a:cubicBezTo>
                <a:cubicBezTo>
                  <a:pt x="41" y="60"/>
                  <a:pt x="41" y="62"/>
                  <a:pt x="42" y="63"/>
                </a:cubicBezTo>
                <a:close/>
                <a:moveTo>
                  <a:pt x="75" y="64"/>
                </a:moveTo>
                <a:cubicBezTo>
                  <a:pt x="75" y="63"/>
                  <a:pt x="74" y="62"/>
                  <a:pt x="74" y="62"/>
                </a:cubicBezTo>
                <a:cubicBezTo>
                  <a:pt x="73" y="62"/>
                  <a:pt x="72" y="62"/>
                  <a:pt x="71" y="63"/>
                </a:cubicBezTo>
                <a:cubicBezTo>
                  <a:pt x="71" y="64"/>
                  <a:pt x="70" y="65"/>
                  <a:pt x="70" y="65"/>
                </a:cubicBezTo>
                <a:cubicBezTo>
                  <a:pt x="70" y="66"/>
                  <a:pt x="69" y="66"/>
                  <a:pt x="69" y="67"/>
                </a:cubicBezTo>
                <a:cubicBezTo>
                  <a:pt x="70" y="67"/>
                  <a:pt x="70" y="68"/>
                  <a:pt x="70" y="69"/>
                </a:cubicBezTo>
                <a:cubicBezTo>
                  <a:pt x="70" y="69"/>
                  <a:pt x="71" y="69"/>
                  <a:pt x="71" y="69"/>
                </a:cubicBezTo>
                <a:cubicBezTo>
                  <a:pt x="72" y="67"/>
                  <a:pt x="74" y="65"/>
                  <a:pt x="75" y="64"/>
                </a:cubicBezTo>
                <a:close/>
                <a:moveTo>
                  <a:pt x="18" y="61"/>
                </a:moveTo>
                <a:cubicBezTo>
                  <a:pt x="20" y="59"/>
                  <a:pt x="21" y="57"/>
                  <a:pt x="22" y="55"/>
                </a:cubicBezTo>
                <a:cubicBezTo>
                  <a:pt x="22" y="55"/>
                  <a:pt x="22" y="54"/>
                  <a:pt x="22" y="54"/>
                </a:cubicBezTo>
                <a:cubicBezTo>
                  <a:pt x="22" y="53"/>
                  <a:pt x="22" y="52"/>
                  <a:pt x="21" y="50"/>
                </a:cubicBezTo>
                <a:cubicBezTo>
                  <a:pt x="21" y="51"/>
                  <a:pt x="21" y="51"/>
                  <a:pt x="21" y="51"/>
                </a:cubicBezTo>
                <a:cubicBezTo>
                  <a:pt x="20" y="53"/>
                  <a:pt x="18" y="56"/>
                  <a:pt x="17" y="59"/>
                </a:cubicBezTo>
                <a:cubicBezTo>
                  <a:pt x="17" y="59"/>
                  <a:pt x="17" y="59"/>
                  <a:pt x="17" y="60"/>
                </a:cubicBezTo>
                <a:cubicBezTo>
                  <a:pt x="18" y="60"/>
                  <a:pt x="18" y="60"/>
                  <a:pt x="18" y="61"/>
                </a:cubicBezTo>
                <a:close/>
                <a:moveTo>
                  <a:pt x="243" y="85"/>
                </a:moveTo>
                <a:cubicBezTo>
                  <a:pt x="245" y="84"/>
                  <a:pt x="245" y="84"/>
                  <a:pt x="244" y="82"/>
                </a:cubicBezTo>
                <a:cubicBezTo>
                  <a:pt x="244" y="82"/>
                  <a:pt x="244" y="82"/>
                  <a:pt x="244" y="82"/>
                </a:cubicBezTo>
                <a:cubicBezTo>
                  <a:pt x="241" y="79"/>
                  <a:pt x="239" y="77"/>
                  <a:pt x="237" y="74"/>
                </a:cubicBezTo>
                <a:cubicBezTo>
                  <a:pt x="237" y="74"/>
                  <a:pt x="237" y="74"/>
                  <a:pt x="236" y="73"/>
                </a:cubicBezTo>
                <a:cubicBezTo>
                  <a:pt x="238" y="78"/>
                  <a:pt x="240" y="82"/>
                  <a:pt x="243" y="85"/>
                </a:cubicBezTo>
                <a:close/>
                <a:moveTo>
                  <a:pt x="210" y="31"/>
                </a:moveTo>
                <a:cubicBezTo>
                  <a:pt x="210" y="31"/>
                  <a:pt x="210" y="31"/>
                  <a:pt x="210" y="31"/>
                </a:cubicBezTo>
                <a:cubicBezTo>
                  <a:pt x="210" y="30"/>
                  <a:pt x="209" y="30"/>
                  <a:pt x="209" y="30"/>
                </a:cubicBezTo>
                <a:cubicBezTo>
                  <a:pt x="207" y="27"/>
                  <a:pt x="206" y="24"/>
                  <a:pt x="204" y="21"/>
                </a:cubicBezTo>
                <a:cubicBezTo>
                  <a:pt x="203" y="18"/>
                  <a:pt x="201" y="16"/>
                  <a:pt x="199" y="13"/>
                </a:cubicBezTo>
                <a:cubicBezTo>
                  <a:pt x="198" y="13"/>
                  <a:pt x="198" y="13"/>
                  <a:pt x="197" y="12"/>
                </a:cubicBezTo>
                <a:cubicBezTo>
                  <a:pt x="197" y="12"/>
                  <a:pt x="197" y="12"/>
                  <a:pt x="197" y="12"/>
                </a:cubicBezTo>
                <a:cubicBezTo>
                  <a:pt x="198" y="13"/>
                  <a:pt x="198" y="14"/>
                  <a:pt x="199" y="15"/>
                </a:cubicBezTo>
                <a:cubicBezTo>
                  <a:pt x="200" y="15"/>
                  <a:pt x="200" y="16"/>
                  <a:pt x="200" y="17"/>
                </a:cubicBezTo>
                <a:cubicBezTo>
                  <a:pt x="200" y="17"/>
                  <a:pt x="200" y="18"/>
                  <a:pt x="201" y="18"/>
                </a:cubicBezTo>
                <a:cubicBezTo>
                  <a:pt x="204" y="22"/>
                  <a:pt x="206" y="26"/>
                  <a:pt x="209" y="30"/>
                </a:cubicBezTo>
                <a:cubicBezTo>
                  <a:pt x="209" y="31"/>
                  <a:pt x="209" y="31"/>
                  <a:pt x="210" y="31"/>
                </a:cubicBezTo>
                <a:close/>
                <a:moveTo>
                  <a:pt x="234" y="82"/>
                </a:moveTo>
                <a:cubicBezTo>
                  <a:pt x="234" y="81"/>
                  <a:pt x="234" y="80"/>
                  <a:pt x="234" y="80"/>
                </a:cubicBezTo>
                <a:cubicBezTo>
                  <a:pt x="232" y="77"/>
                  <a:pt x="231" y="74"/>
                  <a:pt x="229" y="72"/>
                </a:cubicBezTo>
                <a:cubicBezTo>
                  <a:pt x="227" y="69"/>
                  <a:pt x="226" y="66"/>
                  <a:pt x="224" y="63"/>
                </a:cubicBezTo>
                <a:cubicBezTo>
                  <a:pt x="224" y="63"/>
                  <a:pt x="224" y="62"/>
                  <a:pt x="224" y="62"/>
                </a:cubicBezTo>
                <a:cubicBezTo>
                  <a:pt x="223" y="63"/>
                  <a:pt x="223" y="63"/>
                  <a:pt x="222" y="64"/>
                </a:cubicBezTo>
                <a:cubicBezTo>
                  <a:pt x="223" y="65"/>
                  <a:pt x="224" y="66"/>
                  <a:pt x="225" y="67"/>
                </a:cubicBezTo>
                <a:cubicBezTo>
                  <a:pt x="225" y="67"/>
                  <a:pt x="225" y="67"/>
                  <a:pt x="225" y="67"/>
                </a:cubicBezTo>
                <a:cubicBezTo>
                  <a:pt x="226" y="67"/>
                  <a:pt x="227" y="68"/>
                  <a:pt x="227" y="69"/>
                </a:cubicBezTo>
                <a:cubicBezTo>
                  <a:pt x="227" y="70"/>
                  <a:pt x="228" y="71"/>
                  <a:pt x="228" y="72"/>
                </a:cubicBezTo>
                <a:cubicBezTo>
                  <a:pt x="230" y="75"/>
                  <a:pt x="232" y="78"/>
                  <a:pt x="233" y="81"/>
                </a:cubicBezTo>
                <a:cubicBezTo>
                  <a:pt x="233" y="81"/>
                  <a:pt x="234" y="81"/>
                  <a:pt x="234" y="82"/>
                </a:cubicBezTo>
                <a:close/>
                <a:moveTo>
                  <a:pt x="222" y="59"/>
                </a:moveTo>
                <a:cubicBezTo>
                  <a:pt x="219" y="56"/>
                  <a:pt x="217" y="54"/>
                  <a:pt x="214" y="51"/>
                </a:cubicBezTo>
                <a:cubicBezTo>
                  <a:pt x="214" y="51"/>
                  <a:pt x="214" y="52"/>
                  <a:pt x="213" y="52"/>
                </a:cubicBezTo>
                <a:cubicBezTo>
                  <a:pt x="214" y="53"/>
                  <a:pt x="215" y="54"/>
                  <a:pt x="216" y="55"/>
                </a:cubicBezTo>
                <a:cubicBezTo>
                  <a:pt x="216" y="55"/>
                  <a:pt x="216" y="55"/>
                  <a:pt x="216" y="55"/>
                </a:cubicBezTo>
                <a:cubicBezTo>
                  <a:pt x="217" y="56"/>
                  <a:pt x="217" y="56"/>
                  <a:pt x="217" y="57"/>
                </a:cubicBezTo>
                <a:cubicBezTo>
                  <a:pt x="217" y="57"/>
                  <a:pt x="217" y="57"/>
                  <a:pt x="218" y="58"/>
                </a:cubicBezTo>
                <a:cubicBezTo>
                  <a:pt x="218" y="59"/>
                  <a:pt x="219" y="60"/>
                  <a:pt x="220" y="61"/>
                </a:cubicBezTo>
                <a:cubicBezTo>
                  <a:pt x="221" y="60"/>
                  <a:pt x="221" y="60"/>
                  <a:pt x="222" y="59"/>
                </a:cubicBezTo>
                <a:close/>
                <a:moveTo>
                  <a:pt x="220" y="67"/>
                </a:moveTo>
                <a:cubicBezTo>
                  <a:pt x="219" y="67"/>
                  <a:pt x="219" y="68"/>
                  <a:pt x="218" y="69"/>
                </a:cubicBezTo>
                <a:cubicBezTo>
                  <a:pt x="218" y="70"/>
                  <a:pt x="217" y="71"/>
                  <a:pt x="218" y="72"/>
                </a:cubicBezTo>
                <a:cubicBezTo>
                  <a:pt x="218" y="73"/>
                  <a:pt x="218" y="74"/>
                  <a:pt x="218" y="75"/>
                </a:cubicBezTo>
                <a:cubicBezTo>
                  <a:pt x="220" y="73"/>
                  <a:pt x="221" y="72"/>
                  <a:pt x="222" y="71"/>
                </a:cubicBezTo>
                <a:cubicBezTo>
                  <a:pt x="222" y="69"/>
                  <a:pt x="221" y="68"/>
                  <a:pt x="220" y="67"/>
                </a:cubicBezTo>
                <a:close/>
                <a:moveTo>
                  <a:pt x="56" y="63"/>
                </a:moveTo>
                <a:cubicBezTo>
                  <a:pt x="57" y="61"/>
                  <a:pt x="58" y="60"/>
                  <a:pt x="59" y="59"/>
                </a:cubicBezTo>
                <a:cubicBezTo>
                  <a:pt x="58" y="57"/>
                  <a:pt x="57" y="55"/>
                  <a:pt x="55" y="53"/>
                </a:cubicBezTo>
                <a:cubicBezTo>
                  <a:pt x="55" y="53"/>
                  <a:pt x="55" y="54"/>
                  <a:pt x="55" y="55"/>
                </a:cubicBezTo>
                <a:cubicBezTo>
                  <a:pt x="55" y="55"/>
                  <a:pt x="55" y="56"/>
                  <a:pt x="55" y="56"/>
                </a:cubicBezTo>
                <a:cubicBezTo>
                  <a:pt x="55" y="58"/>
                  <a:pt x="56" y="60"/>
                  <a:pt x="56" y="63"/>
                </a:cubicBezTo>
                <a:close/>
                <a:moveTo>
                  <a:pt x="64" y="48"/>
                </a:moveTo>
                <a:cubicBezTo>
                  <a:pt x="64" y="48"/>
                  <a:pt x="64" y="48"/>
                  <a:pt x="64" y="48"/>
                </a:cubicBezTo>
                <a:cubicBezTo>
                  <a:pt x="62" y="48"/>
                  <a:pt x="61" y="48"/>
                  <a:pt x="60" y="47"/>
                </a:cubicBezTo>
                <a:cubicBezTo>
                  <a:pt x="59" y="47"/>
                  <a:pt x="58" y="48"/>
                  <a:pt x="58" y="49"/>
                </a:cubicBezTo>
                <a:cubicBezTo>
                  <a:pt x="57" y="50"/>
                  <a:pt x="57" y="50"/>
                  <a:pt x="57" y="51"/>
                </a:cubicBezTo>
                <a:cubicBezTo>
                  <a:pt x="59" y="51"/>
                  <a:pt x="62" y="51"/>
                  <a:pt x="64" y="51"/>
                </a:cubicBezTo>
                <a:cubicBezTo>
                  <a:pt x="64" y="50"/>
                  <a:pt x="64" y="49"/>
                  <a:pt x="64" y="48"/>
                </a:cubicBezTo>
                <a:close/>
                <a:moveTo>
                  <a:pt x="102" y="50"/>
                </a:moveTo>
                <a:cubicBezTo>
                  <a:pt x="103" y="51"/>
                  <a:pt x="103" y="51"/>
                  <a:pt x="104" y="51"/>
                </a:cubicBezTo>
                <a:cubicBezTo>
                  <a:pt x="106" y="51"/>
                  <a:pt x="107" y="51"/>
                  <a:pt x="109" y="51"/>
                </a:cubicBezTo>
                <a:cubicBezTo>
                  <a:pt x="110" y="51"/>
                  <a:pt x="110" y="51"/>
                  <a:pt x="111" y="50"/>
                </a:cubicBezTo>
                <a:cubicBezTo>
                  <a:pt x="111" y="50"/>
                  <a:pt x="112" y="49"/>
                  <a:pt x="112" y="48"/>
                </a:cubicBezTo>
                <a:cubicBezTo>
                  <a:pt x="109" y="48"/>
                  <a:pt x="107" y="48"/>
                  <a:pt x="104" y="48"/>
                </a:cubicBezTo>
                <a:cubicBezTo>
                  <a:pt x="103" y="49"/>
                  <a:pt x="103" y="50"/>
                  <a:pt x="102" y="50"/>
                </a:cubicBezTo>
                <a:close/>
                <a:moveTo>
                  <a:pt x="152" y="64"/>
                </a:moveTo>
                <a:cubicBezTo>
                  <a:pt x="152" y="64"/>
                  <a:pt x="152" y="65"/>
                  <a:pt x="153" y="65"/>
                </a:cubicBezTo>
                <a:cubicBezTo>
                  <a:pt x="153" y="65"/>
                  <a:pt x="153" y="66"/>
                  <a:pt x="153" y="66"/>
                </a:cubicBezTo>
                <a:cubicBezTo>
                  <a:pt x="154" y="66"/>
                  <a:pt x="155" y="66"/>
                  <a:pt x="155" y="66"/>
                </a:cubicBezTo>
                <a:cubicBezTo>
                  <a:pt x="156" y="65"/>
                  <a:pt x="157" y="65"/>
                  <a:pt x="156" y="64"/>
                </a:cubicBezTo>
                <a:cubicBezTo>
                  <a:pt x="156" y="63"/>
                  <a:pt x="156" y="62"/>
                  <a:pt x="156" y="61"/>
                </a:cubicBezTo>
                <a:cubicBezTo>
                  <a:pt x="156" y="60"/>
                  <a:pt x="155" y="60"/>
                  <a:pt x="155" y="59"/>
                </a:cubicBezTo>
                <a:cubicBezTo>
                  <a:pt x="154" y="60"/>
                  <a:pt x="153" y="62"/>
                  <a:pt x="152" y="64"/>
                </a:cubicBezTo>
                <a:close/>
                <a:moveTo>
                  <a:pt x="210" y="79"/>
                </a:moveTo>
                <a:cubicBezTo>
                  <a:pt x="209" y="81"/>
                  <a:pt x="207" y="82"/>
                  <a:pt x="207" y="85"/>
                </a:cubicBezTo>
                <a:cubicBezTo>
                  <a:pt x="206" y="86"/>
                  <a:pt x="206" y="87"/>
                  <a:pt x="207" y="88"/>
                </a:cubicBezTo>
                <a:cubicBezTo>
                  <a:pt x="209" y="86"/>
                  <a:pt x="210" y="84"/>
                  <a:pt x="212" y="82"/>
                </a:cubicBezTo>
                <a:cubicBezTo>
                  <a:pt x="211" y="81"/>
                  <a:pt x="211" y="80"/>
                  <a:pt x="210" y="79"/>
                </a:cubicBezTo>
                <a:close/>
                <a:moveTo>
                  <a:pt x="163" y="77"/>
                </a:moveTo>
                <a:cubicBezTo>
                  <a:pt x="164" y="77"/>
                  <a:pt x="164" y="78"/>
                  <a:pt x="165" y="78"/>
                </a:cubicBezTo>
                <a:cubicBezTo>
                  <a:pt x="166" y="78"/>
                  <a:pt x="167" y="78"/>
                  <a:pt x="168" y="78"/>
                </a:cubicBezTo>
                <a:cubicBezTo>
                  <a:pt x="168" y="78"/>
                  <a:pt x="168" y="78"/>
                  <a:pt x="168" y="78"/>
                </a:cubicBezTo>
                <a:cubicBezTo>
                  <a:pt x="169" y="77"/>
                  <a:pt x="169" y="76"/>
                  <a:pt x="169" y="76"/>
                </a:cubicBezTo>
                <a:cubicBezTo>
                  <a:pt x="169" y="75"/>
                  <a:pt x="168" y="74"/>
                  <a:pt x="168" y="73"/>
                </a:cubicBezTo>
                <a:cubicBezTo>
                  <a:pt x="167" y="74"/>
                  <a:pt x="166" y="74"/>
                  <a:pt x="166" y="74"/>
                </a:cubicBezTo>
                <a:cubicBezTo>
                  <a:pt x="165" y="75"/>
                  <a:pt x="164" y="76"/>
                  <a:pt x="163" y="77"/>
                </a:cubicBezTo>
                <a:close/>
                <a:moveTo>
                  <a:pt x="92" y="43"/>
                </a:moveTo>
                <a:cubicBezTo>
                  <a:pt x="83" y="43"/>
                  <a:pt x="74" y="43"/>
                  <a:pt x="66" y="43"/>
                </a:cubicBezTo>
                <a:cubicBezTo>
                  <a:pt x="72" y="44"/>
                  <a:pt x="78" y="44"/>
                  <a:pt x="84" y="44"/>
                </a:cubicBezTo>
                <a:cubicBezTo>
                  <a:pt x="86" y="44"/>
                  <a:pt x="88" y="44"/>
                  <a:pt x="91" y="44"/>
                </a:cubicBezTo>
                <a:cubicBezTo>
                  <a:pt x="91" y="44"/>
                  <a:pt x="92" y="44"/>
                  <a:pt x="92" y="43"/>
                </a:cubicBezTo>
                <a:close/>
                <a:moveTo>
                  <a:pt x="32" y="76"/>
                </a:moveTo>
                <a:cubicBezTo>
                  <a:pt x="34" y="74"/>
                  <a:pt x="35" y="72"/>
                  <a:pt x="37" y="71"/>
                </a:cubicBezTo>
                <a:cubicBezTo>
                  <a:pt x="36" y="70"/>
                  <a:pt x="35" y="69"/>
                  <a:pt x="35" y="68"/>
                </a:cubicBezTo>
                <a:cubicBezTo>
                  <a:pt x="34" y="70"/>
                  <a:pt x="33" y="71"/>
                  <a:pt x="32" y="73"/>
                </a:cubicBezTo>
                <a:cubicBezTo>
                  <a:pt x="32" y="73"/>
                  <a:pt x="32" y="74"/>
                  <a:pt x="32" y="74"/>
                </a:cubicBezTo>
                <a:cubicBezTo>
                  <a:pt x="32" y="75"/>
                  <a:pt x="32" y="75"/>
                  <a:pt x="32" y="76"/>
                </a:cubicBezTo>
                <a:close/>
                <a:moveTo>
                  <a:pt x="133" y="48"/>
                </a:moveTo>
                <a:cubicBezTo>
                  <a:pt x="133" y="48"/>
                  <a:pt x="133" y="48"/>
                  <a:pt x="133" y="48"/>
                </a:cubicBezTo>
                <a:cubicBezTo>
                  <a:pt x="131" y="48"/>
                  <a:pt x="128" y="48"/>
                  <a:pt x="126" y="48"/>
                </a:cubicBezTo>
                <a:cubicBezTo>
                  <a:pt x="126" y="48"/>
                  <a:pt x="125" y="48"/>
                  <a:pt x="125" y="48"/>
                </a:cubicBezTo>
                <a:cubicBezTo>
                  <a:pt x="125" y="49"/>
                  <a:pt x="124" y="50"/>
                  <a:pt x="124" y="51"/>
                </a:cubicBezTo>
                <a:cubicBezTo>
                  <a:pt x="125" y="51"/>
                  <a:pt x="126" y="51"/>
                  <a:pt x="127" y="51"/>
                </a:cubicBezTo>
                <a:cubicBezTo>
                  <a:pt x="127" y="51"/>
                  <a:pt x="127" y="51"/>
                  <a:pt x="127" y="51"/>
                </a:cubicBezTo>
                <a:cubicBezTo>
                  <a:pt x="128" y="50"/>
                  <a:pt x="128" y="50"/>
                  <a:pt x="129" y="49"/>
                </a:cubicBezTo>
                <a:cubicBezTo>
                  <a:pt x="130" y="49"/>
                  <a:pt x="130" y="49"/>
                  <a:pt x="131" y="50"/>
                </a:cubicBezTo>
                <a:cubicBezTo>
                  <a:pt x="132" y="49"/>
                  <a:pt x="132" y="49"/>
                  <a:pt x="133" y="48"/>
                </a:cubicBezTo>
                <a:close/>
                <a:moveTo>
                  <a:pt x="80" y="56"/>
                </a:moveTo>
                <a:cubicBezTo>
                  <a:pt x="80" y="56"/>
                  <a:pt x="80" y="55"/>
                  <a:pt x="80" y="55"/>
                </a:cubicBezTo>
                <a:cubicBezTo>
                  <a:pt x="80" y="54"/>
                  <a:pt x="77" y="54"/>
                  <a:pt x="77" y="55"/>
                </a:cubicBezTo>
                <a:cubicBezTo>
                  <a:pt x="77" y="55"/>
                  <a:pt x="76" y="55"/>
                  <a:pt x="76" y="55"/>
                </a:cubicBezTo>
                <a:cubicBezTo>
                  <a:pt x="76" y="56"/>
                  <a:pt x="75" y="57"/>
                  <a:pt x="75" y="57"/>
                </a:cubicBezTo>
                <a:cubicBezTo>
                  <a:pt x="75" y="58"/>
                  <a:pt x="75" y="58"/>
                  <a:pt x="75" y="58"/>
                </a:cubicBezTo>
                <a:cubicBezTo>
                  <a:pt x="75" y="59"/>
                  <a:pt x="75" y="59"/>
                  <a:pt x="76" y="59"/>
                </a:cubicBezTo>
                <a:cubicBezTo>
                  <a:pt x="77" y="59"/>
                  <a:pt x="78" y="58"/>
                  <a:pt x="79" y="58"/>
                </a:cubicBezTo>
                <a:cubicBezTo>
                  <a:pt x="80" y="58"/>
                  <a:pt x="80" y="57"/>
                  <a:pt x="80" y="56"/>
                </a:cubicBezTo>
                <a:close/>
                <a:moveTo>
                  <a:pt x="62" y="79"/>
                </a:moveTo>
                <a:cubicBezTo>
                  <a:pt x="62" y="80"/>
                  <a:pt x="62" y="80"/>
                  <a:pt x="62" y="80"/>
                </a:cubicBezTo>
                <a:cubicBezTo>
                  <a:pt x="65" y="77"/>
                  <a:pt x="67" y="75"/>
                  <a:pt x="69" y="72"/>
                </a:cubicBezTo>
                <a:cubicBezTo>
                  <a:pt x="68" y="71"/>
                  <a:pt x="67" y="71"/>
                  <a:pt x="66" y="71"/>
                </a:cubicBezTo>
                <a:cubicBezTo>
                  <a:pt x="65" y="74"/>
                  <a:pt x="63" y="77"/>
                  <a:pt x="62" y="79"/>
                </a:cubicBezTo>
                <a:close/>
                <a:moveTo>
                  <a:pt x="37" y="85"/>
                </a:moveTo>
                <a:cubicBezTo>
                  <a:pt x="37" y="85"/>
                  <a:pt x="37" y="85"/>
                  <a:pt x="37" y="85"/>
                </a:cubicBezTo>
                <a:cubicBezTo>
                  <a:pt x="37" y="85"/>
                  <a:pt x="38" y="85"/>
                  <a:pt x="38" y="85"/>
                </a:cubicBezTo>
                <a:cubicBezTo>
                  <a:pt x="39" y="83"/>
                  <a:pt x="41" y="81"/>
                  <a:pt x="42" y="79"/>
                </a:cubicBezTo>
                <a:cubicBezTo>
                  <a:pt x="43" y="78"/>
                  <a:pt x="43" y="77"/>
                  <a:pt x="43" y="75"/>
                </a:cubicBezTo>
                <a:cubicBezTo>
                  <a:pt x="43" y="75"/>
                  <a:pt x="42" y="76"/>
                  <a:pt x="42" y="76"/>
                </a:cubicBezTo>
                <a:cubicBezTo>
                  <a:pt x="42" y="76"/>
                  <a:pt x="41" y="77"/>
                  <a:pt x="41" y="77"/>
                </a:cubicBezTo>
                <a:cubicBezTo>
                  <a:pt x="40" y="79"/>
                  <a:pt x="38" y="82"/>
                  <a:pt x="37" y="85"/>
                </a:cubicBezTo>
                <a:cubicBezTo>
                  <a:pt x="37" y="85"/>
                  <a:pt x="37" y="85"/>
                  <a:pt x="37" y="85"/>
                </a:cubicBezTo>
                <a:close/>
                <a:moveTo>
                  <a:pt x="135" y="59"/>
                </a:moveTo>
                <a:cubicBezTo>
                  <a:pt x="134" y="57"/>
                  <a:pt x="134" y="57"/>
                  <a:pt x="133" y="57"/>
                </a:cubicBezTo>
                <a:cubicBezTo>
                  <a:pt x="132" y="57"/>
                  <a:pt x="132" y="57"/>
                  <a:pt x="131" y="57"/>
                </a:cubicBezTo>
                <a:cubicBezTo>
                  <a:pt x="130" y="57"/>
                  <a:pt x="130" y="57"/>
                  <a:pt x="130" y="58"/>
                </a:cubicBezTo>
                <a:cubicBezTo>
                  <a:pt x="130" y="59"/>
                  <a:pt x="130" y="61"/>
                  <a:pt x="131" y="62"/>
                </a:cubicBezTo>
                <a:cubicBezTo>
                  <a:pt x="131" y="62"/>
                  <a:pt x="131" y="63"/>
                  <a:pt x="131" y="63"/>
                </a:cubicBezTo>
                <a:cubicBezTo>
                  <a:pt x="132" y="62"/>
                  <a:pt x="134" y="60"/>
                  <a:pt x="135" y="59"/>
                </a:cubicBezTo>
                <a:close/>
                <a:moveTo>
                  <a:pt x="53" y="66"/>
                </a:moveTo>
                <a:cubicBezTo>
                  <a:pt x="54" y="66"/>
                  <a:pt x="54" y="65"/>
                  <a:pt x="54" y="64"/>
                </a:cubicBezTo>
                <a:cubicBezTo>
                  <a:pt x="53" y="62"/>
                  <a:pt x="53" y="60"/>
                  <a:pt x="53" y="58"/>
                </a:cubicBezTo>
                <a:cubicBezTo>
                  <a:pt x="53" y="58"/>
                  <a:pt x="53" y="58"/>
                  <a:pt x="53" y="57"/>
                </a:cubicBezTo>
                <a:cubicBezTo>
                  <a:pt x="52" y="59"/>
                  <a:pt x="51" y="60"/>
                  <a:pt x="50" y="61"/>
                </a:cubicBezTo>
                <a:cubicBezTo>
                  <a:pt x="50" y="61"/>
                  <a:pt x="50" y="62"/>
                  <a:pt x="50" y="62"/>
                </a:cubicBezTo>
                <a:cubicBezTo>
                  <a:pt x="51" y="63"/>
                  <a:pt x="52" y="65"/>
                  <a:pt x="53" y="66"/>
                </a:cubicBezTo>
                <a:close/>
                <a:moveTo>
                  <a:pt x="70" y="50"/>
                </a:moveTo>
                <a:cubicBezTo>
                  <a:pt x="70" y="50"/>
                  <a:pt x="70" y="50"/>
                  <a:pt x="70" y="50"/>
                </a:cubicBezTo>
                <a:cubicBezTo>
                  <a:pt x="72" y="50"/>
                  <a:pt x="74" y="50"/>
                  <a:pt x="76" y="50"/>
                </a:cubicBezTo>
                <a:cubicBezTo>
                  <a:pt x="76" y="50"/>
                  <a:pt x="76" y="50"/>
                  <a:pt x="77" y="50"/>
                </a:cubicBezTo>
                <a:cubicBezTo>
                  <a:pt x="77" y="50"/>
                  <a:pt x="78" y="49"/>
                  <a:pt x="78" y="48"/>
                </a:cubicBezTo>
                <a:cubicBezTo>
                  <a:pt x="76" y="48"/>
                  <a:pt x="73" y="48"/>
                  <a:pt x="71" y="48"/>
                </a:cubicBezTo>
                <a:cubicBezTo>
                  <a:pt x="71" y="49"/>
                  <a:pt x="70" y="49"/>
                  <a:pt x="70" y="50"/>
                </a:cubicBezTo>
                <a:close/>
                <a:moveTo>
                  <a:pt x="71" y="57"/>
                </a:moveTo>
                <a:cubicBezTo>
                  <a:pt x="71" y="56"/>
                  <a:pt x="70" y="55"/>
                  <a:pt x="69" y="54"/>
                </a:cubicBezTo>
                <a:cubicBezTo>
                  <a:pt x="69" y="54"/>
                  <a:pt x="68" y="53"/>
                  <a:pt x="68" y="54"/>
                </a:cubicBezTo>
                <a:cubicBezTo>
                  <a:pt x="67" y="54"/>
                  <a:pt x="67" y="54"/>
                  <a:pt x="67" y="55"/>
                </a:cubicBezTo>
                <a:cubicBezTo>
                  <a:pt x="67" y="57"/>
                  <a:pt x="68" y="58"/>
                  <a:pt x="68" y="60"/>
                </a:cubicBezTo>
                <a:cubicBezTo>
                  <a:pt x="70" y="60"/>
                  <a:pt x="70" y="58"/>
                  <a:pt x="71" y="57"/>
                </a:cubicBezTo>
                <a:close/>
                <a:moveTo>
                  <a:pt x="143" y="65"/>
                </a:moveTo>
                <a:cubicBezTo>
                  <a:pt x="144" y="63"/>
                  <a:pt x="144" y="63"/>
                  <a:pt x="144" y="61"/>
                </a:cubicBezTo>
                <a:cubicBezTo>
                  <a:pt x="144" y="60"/>
                  <a:pt x="144" y="60"/>
                  <a:pt x="143" y="59"/>
                </a:cubicBezTo>
                <a:cubicBezTo>
                  <a:pt x="143" y="59"/>
                  <a:pt x="143" y="58"/>
                  <a:pt x="143" y="57"/>
                </a:cubicBezTo>
                <a:cubicBezTo>
                  <a:pt x="142" y="59"/>
                  <a:pt x="141" y="60"/>
                  <a:pt x="140" y="61"/>
                </a:cubicBezTo>
                <a:cubicBezTo>
                  <a:pt x="141" y="62"/>
                  <a:pt x="142" y="63"/>
                  <a:pt x="143" y="65"/>
                </a:cubicBezTo>
                <a:close/>
                <a:moveTo>
                  <a:pt x="47" y="77"/>
                </a:moveTo>
                <a:cubicBezTo>
                  <a:pt x="46" y="78"/>
                  <a:pt x="46" y="79"/>
                  <a:pt x="45" y="80"/>
                </a:cubicBezTo>
                <a:cubicBezTo>
                  <a:pt x="45" y="81"/>
                  <a:pt x="45" y="83"/>
                  <a:pt x="45" y="85"/>
                </a:cubicBezTo>
                <a:cubicBezTo>
                  <a:pt x="46" y="85"/>
                  <a:pt x="46" y="85"/>
                  <a:pt x="47" y="84"/>
                </a:cubicBezTo>
                <a:cubicBezTo>
                  <a:pt x="47" y="83"/>
                  <a:pt x="47" y="83"/>
                  <a:pt x="47" y="83"/>
                </a:cubicBezTo>
                <a:cubicBezTo>
                  <a:pt x="48" y="82"/>
                  <a:pt x="48" y="81"/>
                  <a:pt x="48" y="80"/>
                </a:cubicBezTo>
                <a:cubicBezTo>
                  <a:pt x="48" y="79"/>
                  <a:pt x="47" y="79"/>
                  <a:pt x="47" y="77"/>
                </a:cubicBezTo>
                <a:close/>
                <a:moveTo>
                  <a:pt x="134" y="86"/>
                </a:moveTo>
                <a:cubicBezTo>
                  <a:pt x="134" y="86"/>
                  <a:pt x="134" y="85"/>
                  <a:pt x="134" y="85"/>
                </a:cubicBezTo>
                <a:cubicBezTo>
                  <a:pt x="134" y="85"/>
                  <a:pt x="134" y="84"/>
                  <a:pt x="134" y="83"/>
                </a:cubicBezTo>
                <a:cubicBezTo>
                  <a:pt x="134" y="83"/>
                  <a:pt x="133" y="82"/>
                  <a:pt x="133" y="82"/>
                </a:cubicBezTo>
                <a:cubicBezTo>
                  <a:pt x="133" y="81"/>
                  <a:pt x="132" y="81"/>
                  <a:pt x="132" y="81"/>
                </a:cubicBezTo>
                <a:cubicBezTo>
                  <a:pt x="131" y="81"/>
                  <a:pt x="130" y="82"/>
                  <a:pt x="130" y="83"/>
                </a:cubicBezTo>
                <a:cubicBezTo>
                  <a:pt x="130" y="84"/>
                  <a:pt x="130" y="84"/>
                  <a:pt x="130" y="85"/>
                </a:cubicBezTo>
                <a:cubicBezTo>
                  <a:pt x="131" y="85"/>
                  <a:pt x="132" y="86"/>
                  <a:pt x="134" y="86"/>
                </a:cubicBezTo>
                <a:close/>
                <a:moveTo>
                  <a:pt x="215" y="73"/>
                </a:moveTo>
                <a:cubicBezTo>
                  <a:pt x="215" y="73"/>
                  <a:pt x="215" y="73"/>
                  <a:pt x="215" y="73"/>
                </a:cubicBezTo>
                <a:cubicBezTo>
                  <a:pt x="214" y="74"/>
                  <a:pt x="213" y="76"/>
                  <a:pt x="212" y="77"/>
                </a:cubicBezTo>
                <a:cubicBezTo>
                  <a:pt x="213" y="78"/>
                  <a:pt x="213" y="79"/>
                  <a:pt x="214" y="80"/>
                </a:cubicBezTo>
                <a:cubicBezTo>
                  <a:pt x="214" y="79"/>
                  <a:pt x="215" y="78"/>
                  <a:pt x="216" y="78"/>
                </a:cubicBezTo>
                <a:cubicBezTo>
                  <a:pt x="216" y="77"/>
                  <a:pt x="216" y="77"/>
                  <a:pt x="216" y="77"/>
                </a:cubicBezTo>
                <a:cubicBezTo>
                  <a:pt x="216" y="76"/>
                  <a:pt x="216" y="74"/>
                  <a:pt x="215" y="73"/>
                </a:cubicBezTo>
                <a:close/>
                <a:moveTo>
                  <a:pt x="113" y="57"/>
                </a:moveTo>
                <a:cubicBezTo>
                  <a:pt x="113" y="57"/>
                  <a:pt x="113" y="57"/>
                  <a:pt x="113" y="57"/>
                </a:cubicBezTo>
                <a:cubicBezTo>
                  <a:pt x="111" y="57"/>
                  <a:pt x="110" y="57"/>
                  <a:pt x="109" y="57"/>
                </a:cubicBezTo>
                <a:cubicBezTo>
                  <a:pt x="109" y="57"/>
                  <a:pt x="108" y="58"/>
                  <a:pt x="108" y="58"/>
                </a:cubicBezTo>
                <a:cubicBezTo>
                  <a:pt x="108" y="58"/>
                  <a:pt x="107" y="59"/>
                  <a:pt x="107" y="60"/>
                </a:cubicBezTo>
                <a:cubicBezTo>
                  <a:pt x="107" y="61"/>
                  <a:pt x="108" y="61"/>
                  <a:pt x="108" y="62"/>
                </a:cubicBezTo>
                <a:cubicBezTo>
                  <a:pt x="110" y="60"/>
                  <a:pt x="111" y="59"/>
                  <a:pt x="113" y="57"/>
                </a:cubicBezTo>
                <a:close/>
                <a:moveTo>
                  <a:pt x="158" y="55"/>
                </a:moveTo>
                <a:cubicBezTo>
                  <a:pt x="157" y="55"/>
                  <a:pt x="157" y="56"/>
                  <a:pt x="157" y="57"/>
                </a:cubicBezTo>
                <a:cubicBezTo>
                  <a:pt x="158" y="58"/>
                  <a:pt x="158" y="60"/>
                  <a:pt x="158" y="62"/>
                </a:cubicBezTo>
                <a:cubicBezTo>
                  <a:pt x="158" y="62"/>
                  <a:pt x="158" y="62"/>
                  <a:pt x="158" y="62"/>
                </a:cubicBezTo>
                <a:cubicBezTo>
                  <a:pt x="159" y="61"/>
                  <a:pt x="160" y="61"/>
                  <a:pt x="161" y="60"/>
                </a:cubicBezTo>
                <a:cubicBezTo>
                  <a:pt x="160" y="58"/>
                  <a:pt x="159" y="56"/>
                  <a:pt x="158" y="55"/>
                </a:cubicBezTo>
                <a:close/>
                <a:moveTo>
                  <a:pt x="168" y="68"/>
                </a:moveTo>
                <a:cubicBezTo>
                  <a:pt x="168" y="67"/>
                  <a:pt x="169" y="67"/>
                  <a:pt x="169" y="66"/>
                </a:cubicBezTo>
                <a:cubicBezTo>
                  <a:pt x="168" y="64"/>
                  <a:pt x="168" y="62"/>
                  <a:pt x="168" y="60"/>
                </a:cubicBezTo>
                <a:cubicBezTo>
                  <a:pt x="167" y="61"/>
                  <a:pt x="166" y="62"/>
                  <a:pt x="166" y="63"/>
                </a:cubicBezTo>
                <a:cubicBezTo>
                  <a:pt x="165" y="63"/>
                  <a:pt x="165" y="63"/>
                  <a:pt x="166" y="63"/>
                </a:cubicBezTo>
                <a:cubicBezTo>
                  <a:pt x="166" y="65"/>
                  <a:pt x="167" y="66"/>
                  <a:pt x="168" y="68"/>
                </a:cubicBezTo>
                <a:close/>
                <a:moveTo>
                  <a:pt x="121" y="78"/>
                </a:moveTo>
                <a:cubicBezTo>
                  <a:pt x="121" y="78"/>
                  <a:pt x="122" y="78"/>
                  <a:pt x="122" y="78"/>
                </a:cubicBezTo>
                <a:cubicBezTo>
                  <a:pt x="122" y="79"/>
                  <a:pt x="123" y="79"/>
                  <a:pt x="124" y="79"/>
                </a:cubicBezTo>
                <a:cubicBezTo>
                  <a:pt x="124" y="79"/>
                  <a:pt x="125" y="79"/>
                  <a:pt x="125" y="79"/>
                </a:cubicBezTo>
                <a:cubicBezTo>
                  <a:pt x="125" y="79"/>
                  <a:pt x="125" y="79"/>
                  <a:pt x="125" y="79"/>
                </a:cubicBezTo>
                <a:cubicBezTo>
                  <a:pt x="126" y="78"/>
                  <a:pt x="126" y="77"/>
                  <a:pt x="127" y="76"/>
                </a:cubicBezTo>
                <a:cubicBezTo>
                  <a:pt x="126" y="76"/>
                  <a:pt x="125" y="76"/>
                  <a:pt x="123" y="75"/>
                </a:cubicBezTo>
                <a:cubicBezTo>
                  <a:pt x="123" y="76"/>
                  <a:pt x="122" y="77"/>
                  <a:pt x="121" y="78"/>
                </a:cubicBezTo>
                <a:close/>
                <a:moveTo>
                  <a:pt x="217" y="103"/>
                </a:moveTo>
                <a:cubicBezTo>
                  <a:pt x="217" y="102"/>
                  <a:pt x="217" y="102"/>
                  <a:pt x="217" y="102"/>
                </a:cubicBezTo>
                <a:cubicBezTo>
                  <a:pt x="214" y="104"/>
                  <a:pt x="209" y="110"/>
                  <a:pt x="209" y="111"/>
                </a:cubicBezTo>
                <a:cubicBezTo>
                  <a:pt x="212" y="108"/>
                  <a:pt x="215" y="106"/>
                  <a:pt x="217" y="103"/>
                </a:cubicBezTo>
                <a:close/>
                <a:moveTo>
                  <a:pt x="118" y="82"/>
                </a:moveTo>
                <a:cubicBezTo>
                  <a:pt x="118" y="83"/>
                  <a:pt x="119" y="84"/>
                  <a:pt x="119" y="84"/>
                </a:cubicBezTo>
                <a:cubicBezTo>
                  <a:pt x="120" y="85"/>
                  <a:pt x="120" y="86"/>
                  <a:pt x="121" y="86"/>
                </a:cubicBezTo>
                <a:cubicBezTo>
                  <a:pt x="122" y="85"/>
                  <a:pt x="123" y="83"/>
                  <a:pt x="124" y="82"/>
                </a:cubicBezTo>
                <a:cubicBezTo>
                  <a:pt x="122" y="82"/>
                  <a:pt x="120" y="82"/>
                  <a:pt x="118" y="82"/>
                </a:cubicBezTo>
                <a:close/>
                <a:moveTo>
                  <a:pt x="201" y="32"/>
                </a:moveTo>
                <a:cubicBezTo>
                  <a:pt x="201" y="34"/>
                  <a:pt x="206" y="42"/>
                  <a:pt x="208" y="44"/>
                </a:cubicBezTo>
                <a:cubicBezTo>
                  <a:pt x="208" y="44"/>
                  <a:pt x="209" y="44"/>
                  <a:pt x="209" y="44"/>
                </a:cubicBezTo>
                <a:cubicBezTo>
                  <a:pt x="206" y="40"/>
                  <a:pt x="204" y="36"/>
                  <a:pt x="201" y="32"/>
                </a:cubicBezTo>
                <a:close/>
                <a:moveTo>
                  <a:pt x="89" y="73"/>
                </a:moveTo>
                <a:cubicBezTo>
                  <a:pt x="90" y="73"/>
                  <a:pt x="90" y="73"/>
                  <a:pt x="91" y="73"/>
                </a:cubicBezTo>
                <a:cubicBezTo>
                  <a:pt x="91" y="73"/>
                  <a:pt x="92" y="73"/>
                  <a:pt x="92" y="73"/>
                </a:cubicBezTo>
                <a:cubicBezTo>
                  <a:pt x="93" y="72"/>
                  <a:pt x="93" y="71"/>
                  <a:pt x="94" y="70"/>
                </a:cubicBezTo>
                <a:cubicBezTo>
                  <a:pt x="93" y="69"/>
                  <a:pt x="93" y="69"/>
                  <a:pt x="92" y="68"/>
                </a:cubicBezTo>
                <a:cubicBezTo>
                  <a:pt x="91" y="69"/>
                  <a:pt x="90" y="71"/>
                  <a:pt x="89" y="73"/>
                </a:cubicBezTo>
                <a:close/>
                <a:moveTo>
                  <a:pt x="84" y="65"/>
                </a:moveTo>
                <a:cubicBezTo>
                  <a:pt x="84" y="65"/>
                  <a:pt x="84" y="65"/>
                  <a:pt x="84" y="65"/>
                </a:cubicBezTo>
                <a:cubicBezTo>
                  <a:pt x="86" y="64"/>
                  <a:pt x="87" y="62"/>
                  <a:pt x="88" y="61"/>
                </a:cubicBezTo>
                <a:cubicBezTo>
                  <a:pt x="88" y="59"/>
                  <a:pt x="88" y="59"/>
                  <a:pt x="87" y="60"/>
                </a:cubicBezTo>
                <a:cubicBezTo>
                  <a:pt x="86" y="60"/>
                  <a:pt x="85" y="60"/>
                  <a:pt x="85" y="61"/>
                </a:cubicBezTo>
                <a:cubicBezTo>
                  <a:pt x="85" y="61"/>
                  <a:pt x="84" y="62"/>
                  <a:pt x="84" y="62"/>
                </a:cubicBezTo>
                <a:cubicBezTo>
                  <a:pt x="84" y="62"/>
                  <a:pt x="84" y="63"/>
                  <a:pt x="84" y="63"/>
                </a:cubicBezTo>
                <a:cubicBezTo>
                  <a:pt x="84" y="64"/>
                  <a:pt x="84" y="65"/>
                  <a:pt x="84" y="65"/>
                </a:cubicBezTo>
                <a:close/>
                <a:moveTo>
                  <a:pt x="99" y="63"/>
                </a:moveTo>
                <a:cubicBezTo>
                  <a:pt x="99" y="63"/>
                  <a:pt x="100" y="63"/>
                  <a:pt x="100" y="63"/>
                </a:cubicBezTo>
                <a:cubicBezTo>
                  <a:pt x="101" y="62"/>
                  <a:pt x="102" y="61"/>
                  <a:pt x="103" y="59"/>
                </a:cubicBezTo>
                <a:cubicBezTo>
                  <a:pt x="103" y="59"/>
                  <a:pt x="103" y="58"/>
                  <a:pt x="102" y="58"/>
                </a:cubicBezTo>
                <a:cubicBezTo>
                  <a:pt x="101" y="58"/>
                  <a:pt x="100" y="58"/>
                  <a:pt x="99" y="58"/>
                </a:cubicBezTo>
                <a:cubicBezTo>
                  <a:pt x="99" y="60"/>
                  <a:pt x="99" y="61"/>
                  <a:pt x="99" y="62"/>
                </a:cubicBezTo>
                <a:cubicBezTo>
                  <a:pt x="99" y="62"/>
                  <a:pt x="99" y="63"/>
                  <a:pt x="99" y="63"/>
                </a:cubicBezTo>
                <a:close/>
                <a:moveTo>
                  <a:pt x="154" y="48"/>
                </a:moveTo>
                <a:cubicBezTo>
                  <a:pt x="154" y="48"/>
                  <a:pt x="154" y="48"/>
                  <a:pt x="153" y="48"/>
                </a:cubicBezTo>
                <a:cubicBezTo>
                  <a:pt x="153" y="49"/>
                  <a:pt x="152" y="50"/>
                  <a:pt x="151" y="50"/>
                </a:cubicBezTo>
                <a:cubicBezTo>
                  <a:pt x="150" y="50"/>
                  <a:pt x="149" y="49"/>
                  <a:pt x="149" y="49"/>
                </a:cubicBezTo>
                <a:cubicBezTo>
                  <a:pt x="148" y="50"/>
                  <a:pt x="148" y="50"/>
                  <a:pt x="147" y="51"/>
                </a:cubicBezTo>
                <a:cubicBezTo>
                  <a:pt x="149" y="51"/>
                  <a:pt x="153" y="52"/>
                  <a:pt x="154" y="51"/>
                </a:cubicBezTo>
                <a:cubicBezTo>
                  <a:pt x="154" y="50"/>
                  <a:pt x="154" y="49"/>
                  <a:pt x="154" y="48"/>
                </a:cubicBezTo>
                <a:close/>
                <a:moveTo>
                  <a:pt x="39" y="61"/>
                </a:moveTo>
                <a:cubicBezTo>
                  <a:pt x="39" y="61"/>
                  <a:pt x="39" y="61"/>
                  <a:pt x="38" y="61"/>
                </a:cubicBezTo>
                <a:cubicBezTo>
                  <a:pt x="38" y="63"/>
                  <a:pt x="37" y="64"/>
                  <a:pt x="36" y="65"/>
                </a:cubicBezTo>
                <a:cubicBezTo>
                  <a:pt x="37" y="66"/>
                  <a:pt x="37" y="67"/>
                  <a:pt x="38" y="68"/>
                </a:cubicBezTo>
                <a:cubicBezTo>
                  <a:pt x="39" y="68"/>
                  <a:pt x="39" y="67"/>
                  <a:pt x="39" y="67"/>
                </a:cubicBezTo>
                <a:cubicBezTo>
                  <a:pt x="40" y="66"/>
                  <a:pt x="40" y="66"/>
                  <a:pt x="40" y="66"/>
                </a:cubicBezTo>
                <a:cubicBezTo>
                  <a:pt x="39" y="64"/>
                  <a:pt x="39" y="63"/>
                  <a:pt x="39" y="61"/>
                </a:cubicBezTo>
                <a:close/>
                <a:moveTo>
                  <a:pt x="102" y="86"/>
                </a:moveTo>
                <a:cubicBezTo>
                  <a:pt x="104" y="86"/>
                  <a:pt x="106" y="86"/>
                  <a:pt x="107" y="86"/>
                </a:cubicBezTo>
                <a:cubicBezTo>
                  <a:pt x="107" y="85"/>
                  <a:pt x="107" y="84"/>
                  <a:pt x="107" y="83"/>
                </a:cubicBezTo>
                <a:cubicBezTo>
                  <a:pt x="107" y="83"/>
                  <a:pt x="106" y="83"/>
                  <a:pt x="106" y="83"/>
                </a:cubicBezTo>
                <a:cubicBezTo>
                  <a:pt x="105" y="83"/>
                  <a:pt x="105" y="83"/>
                  <a:pt x="105" y="83"/>
                </a:cubicBezTo>
                <a:cubicBezTo>
                  <a:pt x="104" y="84"/>
                  <a:pt x="103" y="85"/>
                  <a:pt x="102" y="86"/>
                </a:cubicBezTo>
                <a:close/>
                <a:moveTo>
                  <a:pt x="87" y="75"/>
                </a:moveTo>
                <a:cubicBezTo>
                  <a:pt x="86" y="77"/>
                  <a:pt x="85" y="79"/>
                  <a:pt x="84" y="81"/>
                </a:cubicBezTo>
                <a:cubicBezTo>
                  <a:pt x="85" y="81"/>
                  <a:pt x="85" y="81"/>
                  <a:pt x="86" y="81"/>
                </a:cubicBezTo>
                <a:cubicBezTo>
                  <a:pt x="87" y="79"/>
                  <a:pt x="88" y="77"/>
                  <a:pt x="89" y="76"/>
                </a:cubicBezTo>
                <a:cubicBezTo>
                  <a:pt x="89" y="76"/>
                  <a:pt x="90" y="75"/>
                  <a:pt x="90" y="75"/>
                </a:cubicBezTo>
                <a:cubicBezTo>
                  <a:pt x="89" y="75"/>
                  <a:pt x="88" y="75"/>
                  <a:pt x="87" y="75"/>
                </a:cubicBezTo>
                <a:close/>
                <a:moveTo>
                  <a:pt x="155" y="78"/>
                </a:moveTo>
                <a:cubicBezTo>
                  <a:pt x="156" y="78"/>
                  <a:pt x="157" y="78"/>
                  <a:pt x="158" y="78"/>
                </a:cubicBezTo>
                <a:cubicBezTo>
                  <a:pt x="158" y="78"/>
                  <a:pt x="159" y="78"/>
                  <a:pt x="159" y="77"/>
                </a:cubicBezTo>
                <a:cubicBezTo>
                  <a:pt x="160" y="77"/>
                  <a:pt x="161" y="76"/>
                  <a:pt x="161" y="75"/>
                </a:cubicBezTo>
                <a:cubicBezTo>
                  <a:pt x="162" y="75"/>
                  <a:pt x="162" y="74"/>
                  <a:pt x="162" y="74"/>
                </a:cubicBezTo>
                <a:cubicBezTo>
                  <a:pt x="162" y="74"/>
                  <a:pt x="161" y="74"/>
                  <a:pt x="161" y="74"/>
                </a:cubicBezTo>
                <a:cubicBezTo>
                  <a:pt x="160" y="74"/>
                  <a:pt x="159" y="74"/>
                  <a:pt x="159" y="75"/>
                </a:cubicBezTo>
                <a:cubicBezTo>
                  <a:pt x="158" y="76"/>
                  <a:pt x="158" y="76"/>
                  <a:pt x="157" y="76"/>
                </a:cubicBezTo>
                <a:cubicBezTo>
                  <a:pt x="157" y="76"/>
                  <a:pt x="157" y="76"/>
                  <a:pt x="156" y="75"/>
                </a:cubicBezTo>
                <a:cubicBezTo>
                  <a:pt x="156" y="76"/>
                  <a:pt x="155" y="77"/>
                  <a:pt x="155" y="78"/>
                </a:cubicBezTo>
                <a:close/>
                <a:moveTo>
                  <a:pt x="211" y="60"/>
                </a:moveTo>
                <a:cubicBezTo>
                  <a:pt x="212" y="59"/>
                  <a:pt x="212" y="59"/>
                  <a:pt x="213" y="58"/>
                </a:cubicBezTo>
                <a:cubicBezTo>
                  <a:pt x="214" y="58"/>
                  <a:pt x="214" y="57"/>
                  <a:pt x="213" y="56"/>
                </a:cubicBezTo>
                <a:cubicBezTo>
                  <a:pt x="213" y="55"/>
                  <a:pt x="212" y="55"/>
                  <a:pt x="212" y="54"/>
                </a:cubicBezTo>
                <a:cubicBezTo>
                  <a:pt x="211" y="55"/>
                  <a:pt x="211" y="55"/>
                  <a:pt x="210" y="56"/>
                </a:cubicBezTo>
                <a:cubicBezTo>
                  <a:pt x="210" y="56"/>
                  <a:pt x="210" y="57"/>
                  <a:pt x="210" y="57"/>
                </a:cubicBezTo>
                <a:cubicBezTo>
                  <a:pt x="210" y="58"/>
                  <a:pt x="211" y="59"/>
                  <a:pt x="211" y="60"/>
                </a:cubicBezTo>
                <a:close/>
                <a:moveTo>
                  <a:pt x="230" y="84"/>
                </a:moveTo>
                <a:cubicBezTo>
                  <a:pt x="229" y="84"/>
                  <a:pt x="229" y="83"/>
                  <a:pt x="229" y="82"/>
                </a:cubicBezTo>
                <a:cubicBezTo>
                  <a:pt x="228" y="82"/>
                  <a:pt x="228" y="81"/>
                  <a:pt x="227" y="81"/>
                </a:cubicBezTo>
                <a:cubicBezTo>
                  <a:pt x="227" y="81"/>
                  <a:pt x="226" y="86"/>
                  <a:pt x="227" y="87"/>
                </a:cubicBezTo>
                <a:cubicBezTo>
                  <a:pt x="228" y="86"/>
                  <a:pt x="229" y="86"/>
                  <a:pt x="230" y="84"/>
                </a:cubicBezTo>
                <a:close/>
                <a:moveTo>
                  <a:pt x="21" y="43"/>
                </a:moveTo>
                <a:cubicBezTo>
                  <a:pt x="17" y="43"/>
                  <a:pt x="14" y="43"/>
                  <a:pt x="11" y="43"/>
                </a:cubicBezTo>
                <a:cubicBezTo>
                  <a:pt x="11" y="43"/>
                  <a:pt x="11" y="44"/>
                  <a:pt x="10" y="44"/>
                </a:cubicBezTo>
                <a:cubicBezTo>
                  <a:pt x="11" y="44"/>
                  <a:pt x="11" y="44"/>
                  <a:pt x="11" y="44"/>
                </a:cubicBezTo>
                <a:cubicBezTo>
                  <a:pt x="14" y="44"/>
                  <a:pt x="17" y="45"/>
                  <a:pt x="19" y="45"/>
                </a:cubicBezTo>
                <a:cubicBezTo>
                  <a:pt x="20" y="45"/>
                  <a:pt x="20" y="45"/>
                  <a:pt x="21" y="43"/>
                </a:cubicBezTo>
                <a:close/>
                <a:moveTo>
                  <a:pt x="73" y="91"/>
                </a:moveTo>
                <a:cubicBezTo>
                  <a:pt x="73" y="90"/>
                  <a:pt x="73" y="89"/>
                  <a:pt x="73" y="88"/>
                </a:cubicBezTo>
                <a:cubicBezTo>
                  <a:pt x="70" y="88"/>
                  <a:pt x="69" y="88"/>
                  <a:pt x="68" y="90"/>
                </a:cubicBezTo>
                <a:cubicBezTo>
                  <a:pt x="68" y="91"/>
                  <a:pt x="69" y="91"/>
                  <a:pt x="69" y="91"/>
                </a:cubicBezTo>
                <a:cubicBezTo>
                  <a:pt x="70" y="91"/>
                  <a:pt x="71" y="91"/>
                  <a:pt x="73" y="91"/>
                </a:cubicBezTo>
                <a:close/>
                <a:moveTo>
                  <a:pt x="103" y="77"/>
                </a:moveTo>
                <a:cubicBezTo>
                  <a:pt x="102" y="77"/>
                  <a:pt x="102" y="77"/>
                  <a:pt x="101" y="77"/>
                </a:cubicBezTo>
                <a:cubicBezTo>
                  <a:pt x="99" y="77"/>
                  <a:pt x="99" y="77"/>
                  <a:pt x="98" y="78"/>
                </a:cubicBezTo>
                <a:cubicBezTo>
                  <a:pt x="98" y="79"/>
                  <a:pt x="97" y="79"/>
                  <a:pt x="97" y="80"/>
                </a:cubicBezTo>
                <a:cubicBezTo>
                  <a:pt x="97" y="80"/>
                  <a:pt x="97" y="80"/>
                  <a:pt x="97" y="80"/>
                </a:cubicBezTo>
                <a:cubicBezTo>
                  <a:pt x="98" y="80"/>
                  <a:pt x="99" y="80"/>
                  <a:pt x="101" y="80"/>
                </a:cubicBezTo>
                <a:cubicBezTo>
                  <a:pt x="101" y="80"/>
                  <a:pt x="101" y="80"/>
                  <a:pt x="101" y="80"/>
                </a:cubicBezTo>
                <a:cubicBezTo>
                  <a:pt x="102" y="79"/>
                  <a:pt x="102" y="78"/>
                  <a:pt x="103" y="77"/>
                </a:cubicBezTo>
                <a:close/>
                <a:moveTo>
                  <a:pt x="53" y="71"/>
                </a:moveTo>
                <a:cubicBezTo>
                  <a:pt x="51" y="72"/>
                  <a:pt x="50" y="74"/>
                  <a:pt x="49" y="75"/>
                </a:cubicBezTo>
                <a:cubicBezTo>
                  <a:pt x="49" y="76"/>
                  <a:pt x="49" y="77"/>
                  <a:pt x="50" y="78"/>
                </a:cubicBezTo>
                <a:cubicBezTo>
                  <a:pt x="51" y="76"/>
                  <a:pt x="52" y="74"/>
                  <a:pt x="53" y="72"/>
                </a:cubicBezTo>
                <a:cubicBezTo>
                  <a:pt x="53" y="71"/>
                  <a:pt x="53" y="71"/>
                  <a:pt x="53" y="71"/>
                </a:cubicBezTo>
                <a:close/>
                <a:moveTo>
                  <a:pt x="138" y="69"/>
                </a:moveTo>
                <a:cubicBezTo>
                  <a:pt x="138" y="69"/>
                  <a:pt x="137" y="69"/>
                  <a:pt x="137" y="69"/>
                </a:cubicBezTo>
                <a:cubicBezTo>
                  <a:pt x="135" y="69"/>
                  <a:pt x="135" y="69"/>
                  <a:pt x="134" y="71"/>
                </a:cubicBezTo>
                <a:cubicBezTo>
                  <a:pt x="133" y="71"/>
                  <a:pt x="133" y="72"/>
                  <a:pt x="133" y="73"/>
                </a:cubicBezTo>
                <a:cubicBezTo>
                  <a:pt x="134" y="73"/>
                  <a:pt x="134" y="73"/>
                  <a:pt x="135" y="73"/>
                </a:cubicBezTo>
                <a:cubicBezTo>
                  <a:pt x="135" y="73"/>
                  <a:pt x="135" y="73"/>
                  <a:pt x="136" y="72"/>
                </a:cubicBezTo>
                <a:cubicBezTo>
                  <a:pt x="137" y="71"/>
                  <a:pt x="137" y="70"/>
                  <a:pt x="138" y="69"/>
                </a:cubicBezTo>
                <a:close/>
                <a:moveTo>
                  <a:pt x="196" y="90"/>
                </a:moveTo>
                <a:cubicBezTo>
                  <a:pt x="196" y="90"/>
                  <a:pt x="196" y="90"/>
                  <a:pt x="196" y="90"/>
                </a:cubicBezTo>
                <a:cubicBezTo>
                  <a:pt x="195" y="91"/>
                  <a:pt x="193" y="92"/>
                  <a:pt x="194" y="94"/>
                </a:cubicBezTo>
                <a:cubicBezTo>
                  <a:pt x="194" y="95"/>
                  <a:pt x="194" y="95"/>
                  <a:pt x="194" y="96"/>
                </a:cubicBezTo>
                <a:cubicBezTo>
                  <a:pt x="194" y="96"/>
                  <a:pt x="194" y="97"/>
                  <a:pt x="194" y="97"/>
                </a:cubicBezTo>
                <a:cubicBezTo>
                  <a:pt x="195" y="96"/>
                  <a:pt x="195" y="95"/>
                  <a:pt x="196" y="94"/>
                </a:cubicBezTo>
                <a:cubicBezTo>
                  <a:pt x="196" y="94"/>
                  <a:pt x="196" y="94"/>
                  <a:pt x="196" y="93"/>
                </a:cubicBezTo>
                <a:cubicBezTo>
                  <a:pt x="196" y="92"/>
                  <a:pt x="196" y="91"/>
                  <a:pt x="196" y="90"/>
                </a:cubicBezTo>
                <a:close/>
                <a:moveTo>
                  <a:pt x="59" y="67"/>
                </a:moveTo>
                <a:cubicBezTo>
                  <a:pt x="60" y="67"/>
                  <a:pt x="61" y="67"/>
                  <a:pt x="62" y="68"/>
                </a:cubicBezTo>
                <a:cubicBezTo>
                  <a:pt x="63" y="68"/>
                  <a:pt x="63" y="68"/>
                  <a:pt x="64" y="67"/>
                </a:cubicBezTo>
                <a:cubicBezTo>
                  <a:pt x="63" y="66"/>
                  <a:pt x="63" y="65"/>
                  <a:pt x="62" y="64"/>
                </a:cubicBezTo>
                <a:cubicBezTo>
                  <a:pt x="60" y="64"/>
                  <a:pt x="60" y="66"/>
                  <a:pt x="59" y="67"/>
                </a:cubicBezTo>
                <a:close/>
                <a:moveTo>
                  <a:pt x="15" y="90"/>
                </a:moveTo>
                <a:cubicBezTo>
                  <a:pt x="16" y="89"/>
                  <a:pt x="16" y="88"/>
                  <a:pt x="16" y="88"/>
                </a:cubicBezTo>
                <a:cubicBezTo>
                  <a:pt x="17" y="86"/>
                  <a:pt x="16" y="86"/>
                  <a:pt x="16" y="85"/>
                </a:cubicBezTo>
                <a:cubicBezTo>
                  <a:pt x="15" y="85"/>
                  <a:pt x="15" y="85"/>
                  <a:pt x="15" y="86"/>
                </a:cubicBezTo>
                <a:cubicBezTo>
                  <a:pt x="14" y="86"/>
                  <a:pt x="14" y="85"/>
                  <a:pt x="14" y="85"/>
                </a:cubicBezTo>
                <a:cubicBezTo>
                  <a:pt x="13" y="86"/>
                  <a:pt x="13" y="87"/>
                  <a:pt x="13" y="89"/>
                </a:cubicBezTo>
                <a:cubicBezTo>
                  <a:pt x="14" y="89"/>
                  <a:pt x="15" y="89"/>
                  <a:pt x="15" y="90"/>
                </a:cubicBezTo>
                <a:close/>
                <a:moveTo>
                  <a:pt x="204" y="52"/>
                </a:moveTo>
                <a:cubicBezTo>
                  <a:pt x="204" y="54"/>
                  <a:pt x="202" y="54"/>
                  <a:pt x="202" y="56"/>
                </a:cubicBezTo>
                <a:cubicBezTo>
                  <a:pt x="203" y="57"/>
                  <a:pt x="204" y="57"/>
                  <a:pt x="205" y="57"/>
                </a:cubicBezTo>
                <a:cubicBezTo>
                  <a:pt x="205" y="57"/>
                  <a:pt x="206" y="56"/>
                  <a:pt x="206" y="56"/>
                </a:cubicBezTo>
                <a:cubicBezTo>
                  <a:pt x="206" y="55"/>
                  <a:pt x="205" y="53"/>
                  <a:pt x="204" y="52"/>
                </a:cubicBezTo>
                <a:close/>
                <a:moveTo>
                  <a:pt x="121" y="61"/>
                </a:moveTo>
                <a:cubicBezTo>
                  <a:pt x="120" y="60"/>
                  <a:pt x="119" y="59"/>
                  <a:pt x="119" y="57"/>
                </a:cubicBezTo>
                <a:cubicBezTo>
                  <a:pt x="118" y="58"/>
                  <a:pt x="117" y="59"/>
                  <a:pt x="117" y="60"/>
                </a:cubicBezTo>
                <a:cubicBezTo>
                  <a:pt x="117" y="61"/>
                  <a:pt x="118" y="62"/>
                  <a:pt x="118" y="64"/>
                </a:cubicBezTo>
                <a:cubicBezTo>
                  <a:pt x="119" y="63"/>
                  <a:pt x="120" y="62"/>
                  <a:pt x="121" y="61"/>
                </a:cubicBezTo>
                <a:close/>
                <a:moveTo>
                  <a:pt x="171" y="87"/>
                </a:moveTo>
                <a:cubicBezTo>
                  <a:pt x="173" y="84"/>
                  <a:pt x="174" y="82"/>
                  <a:pt x="175" y="80"/>
                </a:cubicBezTo>
                <a:cubicBezTo>
                  <a:pt x="175" y="80"/>
                  <a:pt x="175" y="79"/>
                  <a:pt x="175" y="79"/>
                </a:cubicBezTo>
                <a:cubicBezTo>
                  <a:pt x="173" y="81"/>
                  <a:pt x="172" y="83"/>
                  <a:pt x="170" y="85"/>
                </a:cubicBezTo>
                <a:cubicBezTo>
                  <a:pt x="170" y="85"/>
                  <a:pt x="171" y="86"/>
                  <a:pt x="171" y="87"/>
                </a:cubicBezTo>
                <a:close/>
                <a:moveTo>
                  <a:pt x="91" y="50"/>
                </a:moveTo>
                <a:cubicBezTo>
                  <a:pt x="93" y="50"/>
                  <a:pt x="94" y="50"/>
                  <a:pt x="96" y="50"/>
                </a:cubicBezTo>
                <a:cubicBezTo>
                  <a:pt x="96" y="50"/>
                  <a:pt x="96" y="49"/>
                  <a:pt x="97" y="49"/>
                </a:cubicBezTo>
                <a:cubicBezTo>
                  <a:pt x="97" y="49"/>
                  <a:pt x="98" y="49"/>
                  <a:pt x="98" y="49"/>
                </a:cubicBezTo>
                <a:cubicBezTo>
                  <a:pt x="99" y="49"/>
                  <a:pt x="99" y="49"/>
                  <a:pt x="99" y="48"/>
                </a:cubicBezTo>
                <a:cubicBezTo>
                  <a:pt x="97" y="48"/>
                  <a:pt x="95" y="48"/>
                  <a:pt x="93" y="48"/>
                </a:cubicBezTo>
                <a:cubicBezTo>
                  <a:pt x="93" y="48"/>
                  <a:pt x="93" y="48"/>
                  <a:pt x="93" y="49"/>
                </a:cubicBezTo>
                <a:cubicBezTo>
                  <a:pt x="92" y="49"/>
                  <a:pt x="92" y="50"/>
                  <a:pt x="91" y="50"/>
                </a:cubicBezTo>
                <a:close/>
                <a:moveTo>
                  <a:pt x="140" y="92"/>
                </a:moveTo>
                <a:cubicBezTo>
                  <a:pt x="139" y="91"/>
                  <a:pt x="138" y="90"/>
                  <a:pt x="137" y="89"/>
                </a:cubicBezTo>
                <a:cubicBezTo>
                  <a:pt x="136" y="90"/>
                  <a:pt x="135" y="91"/>
                  <a:pt x="134" y="92"/>
                </a:cubicBezTo>
                <a:cubicBezTo>
                  <a:pt x="136" y="92"/>
                  <a:pt x="138" y="92"/>
                  <a:pt x="140" y="92"/>
                </a:cubicBezTo>
                <a:close/>
                <a:moveTo>
                  <a:pt x="166" y="97"/>
                </a:moveTo>
                <a:cubicBezTo>
                  <a:pt x="163" y="97"/>
                  <a:pt x="140" y="97"/>
                  <a:pt x="131" y="97"/>
                </a:cubicBezTo>
                <a:cubicBezTo>
                  <a:pt x="143" y="97"/>
                  <a:pt x="155" y="97"/>
                  <a:pt x="166" y="97"/>
                </a:cubicBezTo>
                <a:close/>
                <a:moveTo>
                  <a:pt x="145" y="72"/>
                </a:moveTo>
                <a:cubicBezTo>
                  <a:pt x="149" y="73"/>
                  <a:pt x="150" y="72"/>
                  <a:pt x="151" y="70"/>
                </a:cubicBezTo>
                <a:cubicBezTo>
                  <a:pt x="150" y="70"/>
                  <a:pt x="149" y="70"/>
                  <a:pt x="148" y="70"/>
                </a:cubicBezTo>
                <a:cubicBezTo>
                  <a:pt x="147" y="71"/>
                  <a:pt x="147" y="71"/>
                  <a:pt x="146" y="72"/>
                </a:cubicBezTo>
                <a:cubicBezTo>
                  <a:pt x="146" y="72"/>
                  <a:pt x="145" y="72"/>
                  <a:pt x="145" y="72"/>
                </a:cubicBezTo>
                <a:close/>
                <a:moveTo>
                  <a:pt x="147" y="90"/>
                </a:moveTo>
                <a:cubicBezTo>
                  <a:pt x="147" y="90"/>
                  <a:pt x="147" y="90"/>
                  <a:pt x="147" y="91"/>
                </a:cubicBezTo>
                <a:cubicBezTo>
                  <a:pt x="149" y="89"/>
                  <a:pt x="151" y="87"/>
                  <a:pt x="153" y="85"/>
                </a:cubicBezTo>
                <a:cubicBezTo>
                  <a:pt x="152" y="84"/>
                  <a:pt x="152" y="83"/>
                  <a:pt x="151" y="83"/>
                </a:cubicBezTo>
                <a:cubicBezTo>
                  <a:pt x="150" y="85"/>
                  <a:pt x="148" y="88"/>
                  <a:pt x="147" y="90"/>
                </a:cubicBezTo>
                <a:close/>
                <a:moveTo>
                  <a:pt x="76" y="66"/>
                </a:moveTo>
                <a:cubicBezTo>
                  <a:pt x="75" y="67"/>
                  <a:pt x="74" y="68"/>
                  <a:pt x="73" y="70"/>
                </a:cubicBezTo>
                <a:cubicBezTo>
                  <a:pt x="75" y="70"/>
                  <a:pt x="75" y="70"/>
                  <a:pt x="76" y="70"/>
                </a:cubicBezTo>
                <a:cubicBezTo>
                  <a:pt x="77" y="69"/>
                  <a:pt x="77" y="69"/>
                  <a:pt x="78" y="68"/>
                </a:cubicBezTo>
                <a:cubicBezTo>
                  <a:pt x="77" y="67"/>
                  <a:pt x="77" y="67"/>
                  <a:pt x="76" y="66"/>
                </a:cubicBezTo>
                <a:close/>
                <a:moveTo>
                  <a:pt x="93" y="86"/>
                </a:moveTo>
                <a:cubicBezTo>
                  <a:pt x="94" y="86"/>
                  <a:pt x="95" y="86"/>
                  <a:pt x="96" y="86"/>
                </a:cubicBezTo>
                <a:cubicBezTo>
                  <a:pt x="97" y="86"/>
                  <a:pt x="98" y="86"/>
                  <a:pt x="97" y="85"/>
                </a:cubicBezTo>
                <a:cubicBezTo>
                  <a:pt x="97" y="84"/>
                  <a:pt x="96" y="83"/>
                  <a:pt x="95" y="84"/>
                </a:cubicBezTo>
                <a:cubicBezTo>
                  <a:pt x="95" y="84"/>
                  <a:pt x="94" y="84"/>
                  <a:pt x="94" y="84"/>
                </a:cubicBezTo>
                <a:cubicBezTo>
                  <a:pt x="93" y="84"/>
                  <a:pt x="93" y="84"/>
                  <a:pt x="93" y="85"/>
                </a:cubicBezTo>
                <a:cubicBezTo>
                  <a:pt x="93" y="85"/>
                  <a:pt x="93" y="86"/>
                  <a:pt x="93" y="86"/>
                </a:cubicBezTo>
                <a:close/>
                <a:moveTo>
                  <a:pt x="59" y="53"/>
                </a:moveTo>
                <a:cubicBezTo>
                  <a:pt x="59" y="55"/>
                  <a:pt x="60" y="56"/>
                  <a:pt x="61" y="57"/>
                </a:cubicBezTo>
                <a:cubicBezTo>
                  <a:pt x="62" y="56"/>
                  <a:pt x="63" y="54"/>
                  <a:pt x="63" y="53"/>
                </a:cubicBezTo>
                <a:cubicBezTo>
                  <a:pt x="62" y="53"/>
                  <a:pt x="60" y="53"/>
                  <a:pt x="59" y="53"/>
                </a:cubicBezTo>
                <a:close/>
                <a:moveTo>
                  <a:pt x="192" y="84"/>
                </a:moveTo>
                <a:cubicBezTo>
                  <a:pt x="192" y="84"/>
                  <a:pt x="192" y="84"/>
                  <a:pt x="191" y="84"/>
                </a:cubicBezTo>
                <a:cubicBezTo>
                  <a:pt x="190" y="86"/>
                  <a:pt x="188" y="88"/>
                  <a:pt x="186" y="90"/>
                </a:cubicBezTo>
                <a:cubicBezTo>
                  <a:pt x="186" y="91"/>
                  <a:pt x="187" y="91"/>
                  <a:pt x="187" y="91"/>
                </a:cubicBezTo>
                <a:cubicBezTo>
                  <a:pt x="188" y="90"/>
                  <a:pt x="190" y="88"/>
                  <a:pt x="191" y="86"/>
                </a:cubicBezTo>
                <a:cubicBezTo>
                  <a:pt x="191" y="86"/>
                  <a:pt x="191" y="86"/>
                  <a:pt x="191" y="86"/>
                </a:cubicBezTo>
                <a:cubicBezTo>
                  <a:pt x="192" y="85"/>
                  <a:pt x="192" y="85"/>
                  <a:pt x="192" y="84"/>
                </a:cubicBezTo>
                <a:close/>
                <a:moveTo>
                  <a:pt x="185" y="69"/>
                </a:moveTo>
                <a:cubicBezTo>
                  <a:pt x="186" y="72"/>
                  <a:pt x="185" y="73"/>
                  <a:pt x="182" y="73"/>
                </a:cubicBezTo>
                <a:cubicBezTo>
                  <a:pt x="183" y="74"/>
                  <a:pt x="183" y="75"/>
                  <a:pt x="183" y="75"/>
                </a:cubicBezTo>
                <a:cubicBezTo>
                  <a:pt x="184" y="74"/>
                  <a:pt x="185" y="73"/>
                  <a:pt x="186" y="72"/>
                </a:cubicBezTo>
                <a:cubicBezTo>
                  <a:pt x="186" y="71"/>
                  <a:pt x="186" y="71"/>
                  <a:pt x="186" y="71"/>
                </a:cubicBezTo>
                <a:cubicBezTo>
                  <a:pt x="186" y="70"/>
                  <a:pt x="186" y="69"/>
                  <a:pt x="186" y="67"/>
                </a:cubicBezTo>
                <a:cubicBezTo>
                  <a:pt x="186" y="67"/>
                  <a:pt x="186" y="67"/>
                  <a:pt x="186" y="67"/>
                </a:cubicBezTo>
                <a:cubicBezTo>
                  <a:pt x="185" y="68"/>
                  <a:pt x="185" y="68"/>
                  <a:pt x="185" y="69"/>
                </a:cubicBezTo>
                <a:close/>
                <a:moveTo>
                  <a:pt x="144" y="70"/>
                </a:moveTo>
                <a:cubicBezTo>
                  <a:pt x="143" y="69"/>
                  <a:pt x="143" y="69"/>
                  <a:pt x="143" y="69"/>
                </a:cubicBezTo>
                <a:cubicBezTo>
                  <a:pt x="142" y="69"/>
                  <a:pt x="142" y="69"/>
                  <a:pt x="141" y="70"/>
                </a:cubicBezTo>
                <a:cubicBezTo>
                  <a:pt x="141" y="70"/>
                  <a:pt x="140" y="71"/>
                  <a:pt x="139" y="72"/>
                </a:cubicBezTo>
                <a:cubicBezTo>
                  <a:pt x="139" y="73"/>
                  <a:pt x="139" y="73"/>
                  <a:pt x="139" y="73"/>
                </a:cubicBezTo>
                <a:cubicBezTo>
                  <a:pt x="142" y="73"/>
                  <a:pt x="142" y="73"/>
                  <a:pt x="144" y="70"/>
                </a:cubicBezTo>
                <a:close/>
                <a:moveTo>
                  <a:pt x="195" y="130"/>
                </a:moveTo>
                <a:cubicBezTo>
                  <a:pt x="197" y="127"/>
                  <a:pt x="199" y="125"/>
                  <a:pt x="201" y="123"/>
                </a:cubicBezTo>
                <a:cubicBezTo>
                  <a:pt x="201" y="122"/>
                  <a:pt x="201" y="122"/>
                  <a:pt x="202" y="121"/>
                </a:cubicBezTo>
                <a:cubicBezTo>
                  <a:pt x="202" y="121"/>
                  <a:pt x="201" y="121"/>
                  <a:pt x="201" y="121"/>
                </a:cubicBezTo>
                <a:cubicBezTo>
                  <a:pt x="200" y="122"/>
                  <a:pt x="199" y="124"/>
                  <a:pt x="198" y="125"/>
                </a:cubicBezTo>
                <a:cubicBezTo>
                  <a:pt x="196" y="126"/>
                  <a:pt x="196" y="128"/>
                  <a:pt x="195" y="130"/>
                </a:cubicBezTo>
                <a:close/>
                <a:moveTo>
                  <a:pt x="208" y="102"/>
                </a:moveTo>
                <a:cubicBezTo>
                  <a:pt x="208" y="102"/>
                  <a:pt x="209" y="101"/>
                  <a:pt x="209" y="101"/>
                </a:cubicBezTo>
                <a:cubicBezTo>
                  <a:pt x="211" y="99"/>
                  <a:pt x="212" y="97"/>
                  <a:pt x="213" y="95"/>
                </a:cubicBezTo>
                <a:cubicBezTo>
                  <a:pt x="214" y="95"/>
                  <a:pt x="214" y="94"/>
                  <a:pt x="214" y="94"/>
                </a:cubicBezTo>
                <a:cubicBezTo>
                  <a:pt x="213" y="94"/>
                  <a:pt x="213" y="94"/>
                  <a:pt x="213" y="94"/>
                </a:cubicBezTo>
                <a:cubicBezTo>
                  <a:pt x="213" y="94"/>
                  <a:pt x="213" y="95"/>
                  <a:pt x="213" y="95"/>
                </a:cubicBezTo>
                <a:cubicBezTo>
                  <a:pt x="211" y="96"/>
                  <a:pt x="210" y="98"/>
                  <a:pt x="209" y="99"/>
                </a:cubicBezTo>
                <a:cubicBezTo>
                  <a:pt x="208" y="100"/>
                  <a:pt x="208" y="101"/>
                  <a:pt x="208" y="102"/>
                </a:cubicBezTo>
                <a:close/>
                <a:moveTo>
                  <a:pt x="181" y="76"/>
                </a:moveTo>
                <a:cubicBezTo>
                  <a:pt x="180" y="77"/>
                  <a:pt x="179" y="78"/>
                  <a:pt x="178" y="79"/>
                </a:cubicBezTo>
                <a:cubicBezTo>
                  <a:pt x="178" y="80"/>
                  <a:pt x="178" y="81"/>
                  <a:pt x="178" y="82"/>
                </a:cubicBezTo>
                <a:cubicBezTo>
                  <a:pt x="180" y="80"/>
                  <a:pt x="181" y="79"/>
                  <a:pt x="182" y="77"/>
                </a:cubicBezTo>
                <a:cubicBezTo>
                  <a:pt x="181" y="77"/>
                  <a:pt x="181" y="76"/>
                  <a:pt x="181" y="76"/>
                </a:cubicBezTo>
                <a:close/>
                <a:moveTo>
                  <a:pt x="163" y="58"/>
                </a:moveTo>
                <a:cubicBezTo>
                  <a:pt x="164" y="57"/>
                  <a:pt x="165" y="56"/>
                  <a:pt x="166" y="55"/>
                </a:cubicBezTo>
                <a:cubicBezTo>
                  <a:pt x="164" y="55"/>
                  <a:pt x="163" y="54"/>
                  <a:pt x="161" y="55"/>
                </a:cubicBezTo>
                <a:cubicBezTo>
                  <a:pt x="162" y="56"/>
                  <a:pt x="162" y="57"/>
                  <a:pt x="163" y="58"/>
                </a:cubicBezTo>
                <a:close/>
                <a:moveTo>
                  <a:pt x="105" y="66"/>
                </a:moveTo>
                <a:cubicBezTo>
                  <a:pt x="105" y="66"/>
                  <a:pt x="105" y="66"/>
                  <a:pt x="105" y="66"/>
                </a:cubicBezTo>
                <a:cubicBezTo>
                  <a:pt x="104" y="66"/>
                  <a:pt x="103" y="66"/>
                  <a:pt x="102" y="66"/>
                </a:cubicBezTo>
                <a:cubicBezTo>
                  <a:pt x="102" y="66"/>
                  <a:pt x="102" y="66"/>
                  <a:pt x="102" y="67"/>
                </a:cubicBezTo>
                <a:cubicBezTo>
                  <a:pt x="101" y="67"/>
                  <a:pt x="100" y="68"/>
                  <a:pt x="100" y="69"/>
                </a:cubicBezTo>
                <a:cubicBezTo>
                  <a:pt x="101" y="69"/>
                  <a:pt x="101" y="70"/>
                  <a:pt x="101" y="70"/>
                </a:cubicBezTo>
                <a:cubicBezTo>
                  <a:pt x="102" y="70"/>
                  <a:pt x="102" y="70"/>
                  <a:pt x="102" y="69"/>
                </a:cubicBezTo>
                <a:cubicBezTo>
                  <a:pt x="103" y="68"/>
                  <a:pt x="104" y="67"/>
                  <a:pt x="105" y="66"/>
                </a:cubicBezTo>
                <a:close/>
                <a:moveTo>
                  <a:pt x="43" y="69"/>
                </a:moveTo>
                <a:cubicBezTo>
                  <a:pt x="43" y="69"/>
                  <a:pt x="43" y="69"/>
                  <a:pt x="43" y="69"/>
                </a:cubicBezTo>
                <a:cubicBezTo>
                  <a:pt x="44" y="66"/>
                  <a:pt x="46" y="64"/>
                  <a:pt x="47" y="62"/>
                </a:cubicBezTo>
                <a:cubicBezTo>
                  <a:pt x="47" y="61"/>
                  <a:pt x="47" y="61"/>
                  <a:pt x="47" y="61"/>
                </a:cubicBezTo>
                <a:cubicBezTo>
                  <a:pt x="47" y="61"/>
                  <a:pt x="46" y="61"/>
                  <a:pt x="46" y="62"/>
                </a:cubicBezTo>
                <a:cubicBezTo>
                  <a:pt x="45" y="63"/>
                  <a:pt x="44" y="64"/>
                  <a:pt x="43" y="66"/>
                </a:cubicBezTo>
                <a:cubicBezTo>
                  <a:pt x="42" y="67"/>
                  <a:pt x="42" y="68"/>
                  <a:pt x="43" y="69"/>
                </a:cubicBezTo>
                <a:close/>
                <a:moveTo>
                  <a:pt x="49" y="92"/>
                </a:moveTo>
                <a:cubicBezTo>
                  <a:pt x="49" y="92"/>
                  <a:pt x="49" y="92"/>
                  <a:pt x="49" y="92"/>
                </a:cubicBezTo>
                <a:cubicBezTo>
                  <a:pt x="51" y="92"/>
                  <a:pt x="52" y="92"/>
                  <a:pt x="53" y="92"/>
                </a:cubicBezTo>
                <a:cubicBezTo>
                  <a:pt x="53" y="91"/>
                  <a:pt x="53" y="91"/>
                  <a:pt x="53" y="90"/>
                </a:cubicBezTo>
                <a:cubicBezTo>
                  <a:pt x="53" y="90"/>
                  <a:pt x="52" y="90"/>
                  <a:pt x="51" y="90"/>
                </a:cubicBezTo>
                <a:cubicBezTo>
                  <a:pt x="51" y="90"/>
                  <a:pt x="51" y="90"/>
                  <a:pt x="50" y="90"/>
                </a:cubicBezTo>
                <a:cubicBezTo>
                  <a:pt x="50" y="91"/>
                  <a:pt x="50" y="91"/>
                  <a:pt x="49" y="92"/>
                </a:cubicBezTo>
                <a:close/>
                <a:moveTo>
                  <a:pt x="149" y="76"/>
                </a:moveTo>
                <a:cubicBezTo>
                  <a:pt x="149" y="77"/>
                  <a:pt x="150" y="77"/>
                  <a:pt x="150" y="77"/>
                </a:cubicBezTo>
                <a:cubicBezTo>
                  <a:pt x="151" y="78"/>
                  <a:pt x="152" y="78"/>
                  <a:pt x="152" y="77"/>
                </a:cubicBezTo>
                <a:cubicBezTo>
                  <a:pt x="153" y="77"/>
                  <a:pt x="153" y="76"/>
                  <a:pt x="154" y="75"/>
                </a:cubicBezTo>
                <a:cubicBezTo>
                  <a:pt x="153" y="75"/>
                  <a:pt x="152" y="75"/>
                  <a:pt x="152" y="75"/>
                </a:cubicBezTo>
                <a:cubicBezTo>
                  <a:pt x="150" y="75"/>
                  <a:pt x="150" y="75"/>
                  <a:pt x="149" y="76"/>
                </a:cubicBezTo>
                <a:close/>
                <a:moveTo>
                  <a:pt x="202" y="86"/>
                </a:moveTo>
                <a:cubicBezTo>
                  <a:pt x="201" y="86"/>
                  <a:pt x="201" y="85"/>
                  <a:pt x="201" y="85"/>
                </a:cubicBezTo>
                <a:cubicBezTo>
                  <a:pt x="201" y="85"/>
                  <a:pt x="201" y="85"/>
                  <a:pt x="201" y="85"/>
                </a:cubicBezTo>
                <a:cubicBezTo>
                  <a:pt x="198" y="87"/>
                  <a:pt x="198" y="87"/>
                  <a:pt x="199" y="90"/>
                </a:cubicBezTo>
                <a:cubicBezTo>
                  <a:pt x="200" y="89"/>
                  <a:pt x="201" y="88"/>
                  <a:pt x="202" y="86"/>
                </a:cubicBezTo>
                <a:close/>
                <a:moveTo>
                  <a:pt x="116" y="48"/>
                </a:moveTo>
                <a:cubicBezTo>
                  <a:pt x="117" y="49"/>
                  <a:pt x="117" y="50"/>
                  <a:pt x="118" y="50"/>
                </a:cubicBezTo>
                <a:cubicBezTo>
                  <a:pt x="118" y="51"/>
                  <a:pt x="118" y="51"/>
                  <a:pt x="119" y="50"/>
                </a:cubicBezTo>
                <a:cubicBezTo>
                  <a:pt x="120" y="50"/>
                  <a:pt x="120" y="49"/>
                  <a:pt x="121" y="48"/>
                </a:cubicBezTo>
                <a:cubicBezTo>
                  <a:pt x="119" y="48"/>
                  <a:pt x="118" y="48"/>
                  <a:pt x="116" y="48"/>
                </a:cubicBezTo>
                <a:close/>
                <a:moveTo>
                  <a:pt x="146" y="86"/>
                </a:moveTo>
                <a:cubicBezTo>
                  <a:pt x="148" y="84"/>
                  <a:pt x="149" y="82"/>
                  <a:pt x="150" y="81"/>
                </a:cubicBezTo>
                <a:cubicBezTo>
                  <a:pt x="149" y="81"/>
                  <a:pt x="148" y="81"/>
                  <a:pt x="147" y="81"/>
                </a:cubicBezTo>
                <a:cubicBezTo>
                  <a:pt x="147" y="82"/>
                  <a:pt x="147" y="84"/>
                  <a:pt x="146" y="86"/>
                </a:cubicBezTo>
                <a:close/>
                <a:moveTo>
                  <a:pt x="15" y="70"/>
                </a:moveTo>
                <a:cubicBezTo>
                  <a:pt x="15" y="71"/>
                  <a:pt x="14" y="72"/>
                  <a:pt x="14" y="73"/>
                </a:cubicBezTo>
                <a:cubicBezTo>
                  <a:pt x="14" y="74"/>
                  <a:pt x="15" y="74"/>
                  <a:pt x="15" y="75"/>
                </a:cubicBezTo>
                <a:cubicBezTo>
                  <a:pt x="16" y="74"/>
                  <a:pt x="17" y="72"/>
                  <a:pt x="15" y="70"/>
                </a:cubicBezTo>
                <a:close/>
                <a:moveTo>
                  <a:pt x="116" y="66"/>
                </a:moveTo>
                <a:cubicBezTo>
                  <a:pt x="116" y="66"/>
                  <a:pt x="116" y="66"/>
                  <a:pt x="116" y="66"/>
                </a:cubicBezTo>
                <a:cubicBezTo>
                  <a:pt x="115" y="66"/>
                  <a:pt x="115" y="66"/>
                  <a:pt x="114" y="66"/>
                </a:cubicBezTo>
                <a:cubicBezTo>
                  <a:pt x="113" y="66"/>
                  <a:pt x="112" y="66"/>
                  <a:pt x="112" y="67"/>
                </a:cubicBezTo>
                <a:cubicBezTo>
                  <a:pt x="112" y="68"/>
                  <a:pt x="113" y="69"/>
                  <a:pt x="114" y="69"/>
                </a:cubicBezTo>
                <a:cubicBezTo>
                  <a:pt x="114" y="68"/>
                  <a:pt x="115" y="67"/>
                  <a:pt x="116" y="66"/>
                </a:cubicBezTo>
                <a:close/>
                <a:moveTo>
                  <a:pt x="212" y="103"/>
                </a:moveTo>
                <a:cubicBezTo>
                  <a:pt x="213" y="102"/>
                  <a:pt x="214" y="100"/>
                  <a:pt x="216" y="99"/>
                </a:cubicBezTo>
                <a:cubicBezTo>
                  <a:pt x="215" y="99"/>
                  <a:pt x="215" y="98"/>
                  <a:pt x="215" y="97"/>
                </a:cubicBezTo>
                <a:cubicBezTo>
                  <a:pt x="214" y="98"/>
                  <a:pt x="213" y="99"/>
                  <a:pt x="213" y="100"/>
                </a:cubicBezTo>
                <a:cubicBezTo>
                  <a:pt x="212" y="101"/>
                  <a:pt x="212" y="102"/>
                  <a:pt x="212" y="103"/>
                </a:cubicBezTo>
                <a:close/>
                <a:moveTo>
                  <a:pt x="97" y="60"/>
                </a:moveTo>
                <a:cubicBezTo>
                  <a:pt x="95" y="62"/>
                  <a:pt x="94" y="64"/>
                  <a:pt x="94" y="65"/>
                </a:cubicBezTo>
                <a:cubicBezTo>
                  <a:pt x="95" y="65"/>
                  <a:pt x="96" y="64"/>
                  <a:pt x="97" y="64"/>
                </a:cubicBezTo>
                <a:cubicBezTo>
                  <a:pt x="97" y="63"/>
                  <a:pt x="97" y="62"/>
                  <a:pt x="97" y="60"/>
                </a:cubicBezTo>
                <a:close/>
                <a:moveTo>
                  <a:pt x="104" y="94"/>
                </a:moveTo>
                <a:cubicBezTo>
                  <a:pt x="104" y="93"/>
                  <a:pt x="104" y="93"/>
                  <a:pt x="104" y="93"/>
                </a:cubicBezTo>
                <a:cubicBezTo>
                  <a:pt x="103" y="93"/>
                  <a:pt x="103" y="93"/>
                  <a:pt x="103" y="93"/>
                </a:cubicBezTo>
                <a:cubicBezTo>
                  <a:pt x="100" y="93"/>
                  <a:pt x="96" y="93"/>
                  <a:pt x="93" y="93"/>
                </a:cubicBezTo>
                <a:cubicBezTo>
                  <a:pt x="93" y="93"/>
                  <a:pt x="93" y="93"/>
                  <a:pt x="93" y="93"/>
                </a:cubicBezTo>
                <a:cubicBezTo>
                  <a:pt x="92" y="93"/>
                  <a:pt x="92" y="93"/>
                  <a:pt x="92" y="93"/>
                </a:cubicBezTo>
                <a:cubicBezTo>
                  <a:pt x="96" y="93"/>
                  <a:pt x="100" y="94"/>
                  <a:pt x="104" y="94"/>
                </a:cubicBezTo>
                <a:close/>
                <a:moveTo>
                  <a:pt x="208" y="48"/>
                </a:moveTo>
                <a:cubicBezTo>
                  <a:pt x="207" y="49"/>
                  <a:pt x="207" y="49"/>
                  <a:pt x="207" y="50"/>
                </a:cubicBezTo>
                <a:cubicBezTo>
                  <a:pt x="207" y="51"/>
                  <a:pt x="208" y="52"/>
                  <a:pt x="208" y="54"/>
                </a:cubicBezTo>
                <a:cubicBezTo>
                  <a:pt x="209" y="53"/>
                  <a:pt x="209" y="52"/>
                  <a:pt x="210" y="52"/>
                </a:cubicBezTo>
                <a:cubicBezTo>
                  <a:pt x="209" y="51"/>
                  <a:pt x="208" y="50"/>
                  <a:pt x="208" y="48"/>
                </a:cubicBezTo>
                <a:close/>
                <a:moveTo>
                  <a:pt x="125" y="69"/>
                </a:moveTo>
                <a:cubicBezTo>
                  <a:pt x="122" y="69"/>
                  <a:pt x="122" y="69"/>
                  <a:pt x="121" y="71"/>
                </a:cubicBezTo>
                <a:cubicBezTo>
                  <a:pt x="121" y="72"/>
                  <a:pt x="122" y="72"/>
                  <a:pt x="122" y="72"/>
                </a:cubicBezTo>
                <a:cubicBezTo>
                  <a:pt x="123" y="72"/>
                  <a:pt x="123" y="72"/>
                  <a:pt x="123" y="72"/>
                </a:cubicBezTo>
                <a:cubicBezTo>
                  <a:pt x="124" y="71"/>
                  <a:pt x="125" y="70"/>
                  <a:pt x="125" y="69"/>
                </a:cubicBezTo>
                <a:close/>
                <a:moveTo>
                  <a:pt x="189" y="62"/>
                </a:moveTo>
                <a:cubicBezTo>
                  <a:pt x="189" y="63"/>
                  <a:pt x="188" y="63"/>
                  <a:pt x="188" y="64"/>
                </a:cubicBezTo>
                <a:cubicBezTo>
                  <a:pt x="188" y="65"/>
                  <a:pt x="188" y="67"/>
                  <a:pt x="189" y="68"/>
                </a:cubicBezTo>
                <a:cubicBezTo>
                  <a:pt x="189" y="68"/>
                  <a:pt x="190" y="67"/>
                  <a:pt x="190" y="66"/>
                </a:cubicBezTo>
                <a:cubicBezTo>
                  <a:pt x="190" y="66"/>
                  <a:pt x="190" y="66"/>
                  <a:pt x="190" y="65"/>
                </a:cubicBezTo>
                <a:cubicBezTo>
                  <a:pt x="190" y="65"/>
                  <a:pt x="189" y="64"/>
                  <a:pt x="189" y="62"/>
                </a:cubicBezTo>
                <a:close/>
                <a:moveTo>
                  <a:pt x="61" y="90"/>
                </a:moveTo>
                <a:cubicBezTo>
                  <a:pt x="61" y="90"/>
                  <a:pt x="61" y="91"/>
                  <a:pt x="61" y="92"/>
                </a:cubicBezTo>
                <a:cubicBezTo>
                  <a:pt x="63" y="92"/>
                  <a:pt x="64" y="91"/>
                  <a:pt x="66" y="91"/>
                </a:cubicBezTo>
                <a:cubicBezTo>
                  <a:pt x="65" y="91"/>
                  <a:pt x="65" y="90"/>
                  <a:pt x="64" y="90"/>
                </a:cubicBezTo>
                <a:cubicBezTo>
                  <a:pt x="63" y="90"/>
                  <a:pt x="62" y="90"/>
                  <a:pt x="61" y="90"/>
                </a:cubicBezTo>
                <a:close/>
                <a:moveTo>
                  <a:pt x="107" y="71"/>
                </a:moveTo>
                <a:cubicBezTo>
                  <a:pt x="108" y="70"/>
                  <a:pt x="108" y="68"/>
                  <a:pt x="109" y="67"/>
                </a:cubicBezTo>
                <a:cubicBezTo>
                  <a:pt x="109" y="67"/>
                  <a:pt x="108" y="67"/>
                  <a:pt x="108" y="66"/>
                </a:cubicBezTo>
                <a:cubicBezTo>
                  <a:pt x="107" y="68"/>
                  <a:pt x="106" y="69"/>
                  <a:pt x="105" y="70"/>
                </a:cubicBezTo>
                <a:cubicBezTo>
                  <a:pt x="106" y="70"/>
                  <a:pt x="106" y="71"/>
                  <a:pt x="107" y="71"/>
                </a:cubicBezTo>
                <a:close/>
                <a:moveTo>
                  <a:pt x="23" y="45"/>
                </a:moveTo>
                <a:cubicBezTo>
                  <a:pt x="27" y="45"/>
                  <a:pt x="30" y="45"/>
                  <a:pt x="34" y="45"/>
                </a:cubicBezTo>
                <a:cubicBezTo>
                  <a:pt x="31" y="44"/>
                  <a:pt x="28" y="44"/>
                  <a:pt x="24" y="44"/>
                </a:cubicBezTo>
                <a:cubicBezTo>
                  <a:pt x="24" y="44"/>
                  <a:pt x="24" y="44"/>
                  <a:pt x="23" y="45"/>
                </a:cubicBezTo>
                <a:close/>
                <a:moveTo>
                  <a:pt x="88" y="48"/>
                </a:moveTo>
                <a:cubicBezTo>
                  <a:pt x="86" y="48"/>
                  <a:pt x="85" y="48"/>
                  <a:pt x="83" y="48"/>
                </a:cubicBezTo>
                <a:cubicBezTo>
                  <a:pt x="84" y="49"/>
                  <a:pt x="84" y="49"/>
                  <a:pt x="84" y="50"/>
                </a:cubicBezTo>
                <a:cubicBezTo>
                  <a:pt x="85" y="51"/>
                  <a:pt x="86" y="51"/>
                  <a:pt x="86" y="50"/>
                </a:cubicBezTo>
                <a:cubicBezTo>
                  <a:pt x="87" y="50"/>
                  <a:pt x="87" y="49"/>
                  <a:pt x="88" y="48"/>
                </a:cubicBezTo>
                <a:close/>
                <a:moveTo>
                  <a:pt x="192" y="69"/>
                </a:moveTo>
                <a:cubicBezTo>
                  <a:pt x="191" y="70"/>
                  <a:pt x="190" y="71"/>
                  <a:pt x="190" y="71"/>
                </a:cubicBezTo>
                <a:cubicBezTo>
                  <a:pt x="189" y="72"/>
                  <a:pt x="189" y="73"/>
                  <a:pt x="189" y="74"/>
                </a:cubicBezTo>
                <a:cubicBezTo>
                  <a:pt x="191" y="73"/>
                  <a:pt x="193" y="72"/>
                  <a:pt x="192" y="69"/>
                </a:cubicBezTo>
                <a:close/>
                <a:moveTo>
                  <a:pt x="112" y="75"/>
                </a:moveTo>
                <a:cubicBezTo>
                  <a:pt x="112" y="76"/>
                  <a:pt x="112" y="76"/>
                  <a:pt x="113" y="76"/>
                </a:cubicBezTo>
                <a:cubicBezTo>
                  <a:pt x="114" y="77"/>
                  <a:pt x="114" y="77"/>
                  <a:pt x="115" y="76"/>
                </a:cubicBezTo>
                <a:cubicBezTo>
                  <a:pt x="115" y="76"/>
                  <a:pt x="115" y="75"/>
                  <a:pt x="115" y="75"/>
                </a:cubicBezTo>
                <a:cubicBezTo>
                  <a:pt x="114" y="73"/>
                  <a:pt x="113" y="73"/>
                  <a:pt x="112" y="75"/>
                </a:cubicBezTo>
                <a:close/>
                <a:moveTo>
                  <a:pt x="213" y="49"/>
                </a:moveTo>
                <a:cubicBezTo>
                  <a:pt x="212" y="47"/>
                  <a:pt x="211" y="46"/>
                  <a:pt x="210" y="45"/>
                </a:cubicBezTo>
                <a:cubicBezTo>
                  <a:pt x="210" y="45"/>
                  <a:pt x="209" y="46"/>
                  <a:pt x="209" y="46"/>
                </a:cubicBezTo>
                <a:cubicBezTo>
                  <a:pt x="209" y="46"/>
                  <a:pt x="209" y="47"/>
                  <a:pt x="209" y="47"/>
                </a:cubicBezTo>
                <a:cubicBezTo>
                  <a:pt x="210" y="48"/>
                  <a:pt x="211" y="49"/>
                  <a:pt x="212" y="50"/>
                </a:cubicBezTo>
                <a:cubicBezTo>
                  <a:pt x="212" y="50"/>
                  <a:pt x="212" y="49"/>
                  <a:pt x="213" y="49"/>
                </a:cubicBezTo>
                <a:close/>
                <a:moveTo>
                  <a:pt x="16" y="47"/>
                </a:moveTo>
                <a:cubicBezTo>
                  <a:pt x="17" y="48"/>
                  <a:pt x="17" y="49"/>
                  <a:pt x="16" y="50"/>
                </a:cubicBezTo>
                <a:cubicBezTo>
                  <a:pt x="16" y="51"/>
                  <a:pt x="15" y="53"/>
                  <a:pt x="15" y="54"/>
                </a:cubicBezTo>
                <a:cubicBezTo>
                  <a:pt x="15" y="54"/>
                  <a:pt x="14" y="55"/>
                  <a:pt x="14" y="55"/>
                </a:cubicBezTo>
                <a:cubicBezTo>
                  <a:pt x="14" y="55"/>
                  <a:pt x="15" y="55"/>
                  <a:pt x="15" y="55"/>
                </a:cubicBezTo>
                <a:cubicBezTo>
                  <a:pt x="16" y="52"/>
                  <a:pt x="17" y="50"/>
                  <a:pt x="19" y="47"/>
                </a:cubicBezTo>
                <a:cubicBezTo>
                  <a:pt x="18" y="47"/>
                  <a:pt x="17" y="47"/>
                  <a:pt x="16" y="47"/>
                </a:cubicBezTo>
                <a:close/>
                <a:moveTo>
                  <a:pt x="81" y="60"/>
                </a:moveTo>
                <a:cubicBezTo>
                  <a:pt x="80" y="62"/>
                  <a:pt x="79" y="63"/>
                  <a:pt x="78" y="64"/>
                </a:cubicBezTo>
                <a:cubicBezTo>
                  <a:pt x="78" y="64"/>
                  <a:pt x="79" y="65"/>
                  <a:pt x="79" y="66"/>
                </a:cubicBezTo>
                <a:cubicBezTo>
                  <a:pt x="80" y="65"/>
                  <a:pt x="80" y="64"/>
                  <a:pt x="81" y="63"/>
                </a:cubicBezTo>
                <a:cubicBezTo>
                  <a:pt x="81" y="62"/>
                  <a:pt x="81" y="62"/>
                  <a:pt x="81" y="60"/>
                </a:cubicBezTo>
                <a:close/>
                <a:moveTo>
                  <a:pt x="29" y="67"/>
                </a:moveTo>
                <a:cubicBezTo>
                  <a:pt x="29" y="67"/>
                  <a:pt x="29" y="67"/>
                  <a:pt x="30" y="67"/>
                </a:cubicBezTo>
                <a:cubicBezTo>
                  <a:pt x="30" y="66"/>
                  <a:pt x="31" y="65"/>
                  <a:pt x="32" y="63"/>
                </a:cubicBezTo>
                <a:cubicBezTo>
                  <a:pt x="32" y="63"/>
                  <a:pt x="31" y="62"/>
                  <a:pt x="31" y="62"/>
                </a:cubicBezTo>
                <a:cubicBezTo>
                  <a:pt x="30" y="63"/>
                  <a:pt x="30" y="65"/>
                  <a:pt x="29" y="66"/>
                </a:cubicBezTo>
                <a:cubicBezTo>
                  <a:pt x="29" y="66"/>
                  <a:pt x="29" y="67"/>
                  <a:pt x="29" y="67"/>
                </a:cubicBezTo>
                <a:close/>
                <a:moveTo>
                  <a:pt x="104" y="75"/>
                </a:moveTo>
                <a:cubicBezTo>
                  <a:pt x="105" y="74"/>
                  <a:pt x="105" y="74"/>
                  <a:pt x="105" y="73"/>
                </a:cubicBezTo>
                <a:cubicBezTo>
                  <a:pt x="105" y="73"/>
                  <a:pt x="104" y="73"/>
                  <a:pt x="103" y="72"/>
                </a:cubicBezTo>
                <a:cubicBezTo>
                  <a:pt x="102" y="73"/>
                  <a:pt x="102" y="74"/>
                  <a:pt x="101" y="75"/>
                </a:cubicBezTo>
                <a:cubicBezTo>
                  <a:pt x="102" y="75"/>
                  <a:pt x="103" y="75"/>
                  <a:pt x="104" y="75"/>
                </a:cubicBezTo>
                <a:close/>
                <a:moveTo>
                  <a:pt x="195" y="17"/>
                </a:moveTo>
                <a:cubicBezTo>
                  <a:pt x="195" y="15"/>
                  <a:pt x="195" y="13"/>
                  <a:pt x="193" y="12"/>
                </a:cubicBezTo>
                <a:cubicBezTo>
                  <a:pt x="193" y="14"/>
                  <a:pt x="193" y="15"/>
                  <a:pt x="193" y="16"/>
                </a:cubicBezTo>
                <a:cubicBezTo>
                  <a:pt x="194" y="17"/>
                  <a:pt x="194" y="17"/>
                  <a:pt x="195" y="17"/>
                </a:cubicBezTo>
                <a:close/>
                <a:moveTo>
                  <a:pt x="216" y="87"/>
                </a:moveTo>
                <a:cubicBezTo>
                  <a:pt x="215" y="87"/>
                  <a:pt x="215" y="86"/>
                  <a:pt x="214" y="85"/>
                </a:cubicBezTo>
                <a:cubicBezTo>
                  <a:pt x="214" y="86"/>
                  <a:pt x="213" y="86"/>
                  <a:pt x="213" y="87"/>
                </a:cubicBezTo>
                <a:cubicBezTo>
                  <a:pt x="214" y="88"/>
                  <a:pt x="214" y="88"/>
                  <a:pt x="214" y="89"/>
                </a:cubicBezTo>
                <a:cubicBezTo>
                  <a:pt x="215" y="89"/>
                  <a:pt x="216" y="88"/>
                  <a:pt x="216" y="87"/>
                </a:cubicBezTo>
                <a:close/>
                <a:moveTo>
                  <a:pt x="121" y="74"/>
                </a:moveTo>
                <a:cubicBezTo>
                  <a:pt x="120" y="74"/>
                  <a:pt x="120" y="74"/>
                  <a:pt x="119" y="74"/>
                </a:cubicBezTo>
                <a:cubicBezTo>
                  <a:pt x="119" y="74"/>
                  <a:pt x="119" y="74"/>
                  <a:pt x="118" y="75"/>
                </a:cubicBezTo>
                <a:cubicBezTo>
                  <a:pt x="118" y="75"/>
                  <a:pt x="117" y="76"/>
                  <a:pt x="117" y="77"/>
                </a:cubicBezTo>
                <a:cubicBezTo>
                  <a:pt x="118" y="77"/>
                  <a:pt x="118" y="78"/>
                  <a:pt x="119" y="77"/>
                </a:cubicBezTo>
                <a:cubicBezTo>
                  <a:pt x="119" y="76"/>
                  <a:pt x="120" y="75"/>
                  <a:pt x="121" y="74"/>
                </a:cubicBezTo>
                <a:close/>
                <a:moveTo>
                  <a:pt x="65" y="58"/>
                </a:moveTo>
                <a:cubicBezTo>
                  <a:pt x="65" y="58"/>
                  <a:pt x="65" y="58"/>
                  <a:pt x="65" y="58"/>
                </a:cubicBezTo>
                <a:cubicBezTo>
                  <a:pt x="64" y="58"/>
                  <a:pt x="64" y="59"/>
                  <a:pt x="63" y="60"/>
                </a:cubicBezTo>
                <a:cubicBezTo>
                  <a:pt x="63" y="61"/>
                  <a:pt x="63" y="61"/>
                  <a:pt x="64" y="61"/>
                </a:cubicBezTo>
                <a:cubicBezTo>
                  <a:pt x="64" y="61"/>
                  <a:pt x="65" y="61"/>
                  <a:pt x="66" y="61"/>
                </a:cubicBezTo>
                <a:cubicBezTo>
                  <a:pt x="66" y="60"/>
                  <a:pt x="65" y="59"/>
                  <a:pt x="65" y="58"/>
                </a:cubicBezTo>
                <a:close/>
                <a:moveTo>
                  <a:pt x="182" y="61"/>
                </a:moveTo>
                <a:cubicBezTo>
                  <a:pt x="181" y="62"/>
                  <a:pt x="180" y="63"/>
                  <a:pt x="179" y="64"/>
                </a:cubicBezTo>
                <a:cubicBezTo>
                  <a:pt x="179" y="65"/>
                  <a:pt x="179" y="66"/>
                  <a:pt x="179" y="66"/>
                </a:cubicBezTo>
                <a:cubicBezTo>
                  <a:pt x="181" y="65"/>
                  <a:pt x="182" y="63"/>
                  <a:pt x="182" y="61"/>
                </a:cubicBezTo>
                <a:close/>
                <a:moveTo>
                  <a:pt x="138" y="85"/>
                </a:moveTo>
                <a:cubicBezTo>
                  <a:pt x="139" y="84"/>
                  <a:pt x="140" y="82"/>
                  <a:pt x="141" y="81"/>
                </a:cubicBezTo>
                <a:cubicBezTo>
                  <a:pt x="140" y="81"/>
                  <a:pt x="139" y="81"/>
                  <a:pt x="139" y="82"/>
                </a:cubicBezTo>
                <a:cubicBezTo>
                  <a:pt x="138" y="83"/>
                  <a:pt x="138" y="83"/>
                  <a:pt x="138" y="84"/>
                </a:cubicBezTo>
                <a:cubicBezTo>
                  <a:pt x="137" y="84"/>
                  <a:pt x="137" y="85"/>
                  <a:pt x="138" y="85"/>
                </a:cubicBezTo>
                <a:close/>
                <a:moveTo>
                  <a:pt x="133" y="64"/>
                </a:moveTo>
                <a:cubicBezTo>
                  <a:pt x="135" y="65"/>
                  <a:pt x="135" y="64"/>
                  <a:pt x="136" y="63"/>
                </a:cubicBezTo>
                <a:cubicBezTo>
                  <a:pt x="136" y="63"/>
                  <a:pt x="136" y="62"/>
                  <a:pt x="137" y="62"/>
                </a:cubicBezTo>
                <a:cubicBezTo>
                  <a:pt x="137" y="61"/>
                  <a:pt x="137" y="61"/>
                  <a:pt x="136" y="61"/>
                </a:cubicBezTo>
                <a:cubicBezTo>
                  <a:pt x="135" y="62"/>
                  <a:pt x="134" y="63"/>
                  <a:pt x="133" y="64"/>
                </a:cubicBezTo>
                <a:close/>
                <a:moveTo>
                  <a:pt x="22" y="67"/>
                </a:moveTo>
                <a:cubicBezTo>
                  <a:pt x="22" y="67"/>
                  <a:pt x="23" y="67"/>
                  <a:pt x="23" y="67"/>
                </a:cubicBezTo>
                <a:cubicBezTo>
                  <a:pt x="23" y="66"/>
                  <a:pt x="24" y="65"/>
                  <a:pt x="25" y="64"/>
                </a:cubicBezTo>
                <a:cubicBezTo>
                  <a:pt x="25" y="63"/>
                  <a:pt x="25" y="62"/>
                  <a:pt x="24" y="61"/>
                </a:cubicBezTo>
                <a:cubicBezTo>
                  <a:pt x="24" y="63"/>
                  <a:pt x="23" y="64"/>
                  <a:pt x="22" y="66"/>
                </a:cubicBezTo>
                <a:cubicBezTo>
                  <a:pt x="22" y="66"/>
                  <a:pt x="22" y="66"/>
                  <a:pt x="22" y="67"/>
                </a:cubicBezTo>
                <a:close/>
                <a:moveTo>
                  <a:pt x="209" y="62"/>
                </a:moveTo>
                <a:cubicBezTo>
                  <a:pt x="209" y="61"/>
                  <a:pt x="208" y="60"/>
                  <a:pt x="208" y="59"/>
                </a:cubicBezTo>
                <a:cubicBezTo>
                  <a:pt x="207" y="59"/>
                  <a:pt x="207" y="60"/>
                  <a:pt x="207" y="60"/>
                </a:cubicBezTo>
                <a:cubicBezTo>
                  <a:pt x="207" y="61"/>
                  <a:pt x="207" y="62"/>
                  <a:pt x="208" y="63"/>
                </a:cubicBezTo>
                <a:cubicBezTo>
                  <a:pt x="208" y="63"/>
                  <a:pt x="209" y="62"/>
                  <a:pt x="209" y="62"/>
                </a:cubicBezTo>
                <a:close/>
                <a:moveTo>
                  <a:pt x="197" y="104"/>
                </a:moveTo>
                <a:cubicBezTo>
                  <a:pt x="195" y="106"/>
                  <a:pt x="194" y="107"/>
                  <a:pt x="194" y="109"/>
                </a:cubicBezTo>
                <a:cubicBezTo>
                  <a:pt x="195" y="108"/>
                  <a:pt x="196" y="107"/>
                  <a:pt x="196" y="106"/>
                </a:cubicBezTo>
                <a:cubicBezTo>
                  <a:pt x="197" y="105"/>
                  <a:pt x="197" y="105"/>
                  <a:pt x="197" y="104"/>
                </a:cubicBezTo>
                <a:close/>
                <a:moveTo>
                  <a:pt x="165" y="82"/>
                </a:moveTo>
                <a:cubicBezTo>
                  <a:pt x="165" y="82"/>
                  <a:pt x="164" y="81"/>
                  <a:pt x="163" y="81"/>
                </a:cubicBezTo>
                <a:cubicBezTo>
                  <a:pt x="163" y="82"/>
                  <a:pt x="163" y="84"/>
                  <a:pt x="164" y="85"/>
                </a:cubicBezTo>
                <a:cubicBezTo>
                  <a:pt x="164" y="84"/>
                  <a:pt x="165" y="83"/>
                  <a:pt x="165" y="82"/>
                </a:cubicBezTo>
                <a:close/>
                <a:moveTo>
                  <a:pt x="194" y="55"/>
                </a:moveTo>
                <a:cubicBezTo>
                  <a:pt x="193" y="56"/>
                  <a:pt x="194" y="57"/>
                  <a:pt x="194" y="58"/>
                </a:cubicBezTo>
                <a:cubicBezTo>
                  <a:pt x="194" y="59"/>
                  <a:pt x="194" y="60"/>
                  <a:pt x="194" y="61"/>
                </a:cubicBezTo>
                <a:cubicBezTo>
                  <a:pt x="194" y="61"/>
                  <a:pt x="195" y="60"/>
                  <a:pt x="195" y="60"/>
                </a:cubicBezTo>
                <a:cubicBezTo>
                  <a:pt x="195" y="58"/>
                  <a:pt x="195" y="57"/>
                  <a:pt x="194" y="55"/>
                </a:cubicBezTo>
                <a:close/>
                <a:moveTo>
                  <a:pt x="27" y="56"/>
                </a:moveTo>
                <a:cubicBezTo>
                  <a:pt x="26" y="58"/>
                  <a:pt x="26" y="58"/>
                  <a:pt x="27" y="60"/>
                </a:cubicBezTo>
                <a:cubicBezTo>
                  <a:pt x="28" y="59"/>
                  <a:pt x="28" y="58"/>
                  <a:pt x="28" y="58"/>
                </a:cubicBezTo>
                <a:cubicBezTo>
                  <a:pt x="28" y="57"/>
                  <a:pt x="28" y="56"/>
                  <a:pt x="27" y="56"/>
                </a:cubicBezTo>
                <a:close/>
                <a:moveTo>
                  <a:pt x="198" y="73"/>
                </a:moveTo>
                <a:cubicBezTo>
                  <a:pt x="200" y="72"/>
                  <a:pt x="201" y="71"/>
                  <a:pt x="200" y="69"/>
                </a:cubicBezTo>
                <a:cubicBezTo>
                  <a:pt x="199" y="70"/>
                  <a:pt x="197" y="71"/>
                  <a:pt x="198" y="73"/>
                </a:cubicBezTo>
                <a:close/>
                <a:moveTo>
                  <a:pt x="206" y="81"/>
                </a:moveTo>
                <a:cubicBezTo>
                  <a:pt x="207" y="79"/>
                  <a:pt x="208" y="78"/>
                  <a:pt x="209" y="77"/>
                </a:cubicBezTo>
                <a:cubicBezTo>
                  <a:pt x="209" y="77"/>
                  <a:pt x="209" y="76"/>
                  <a:pt x="208" y="76"/>
                </a:cubicBezTo>
                <a:cubicBezTo>
                  <a:pt x="208" y="77"/>
                  <a:pt x="207" y="77"/>
                  <a:pt x="206" y="78"/>
                </a:cubicBezTo>
                <a:cubicBezTo>
                  <a:pt x="206" y="79"/>
                  <a:pt x="206" y="80"/>
                  <a:pt x="206" y="81"/>
                </a:cubicBezTo>
                <a:close/>
                <a:moveTo>
                  <a:pt x="219" y="101"/>
                </a:moveTo>
                <a:cubicBezTo>
                  <a:pt x="220" y="99"/>
                  <a:pt x="222" y="97"/>
                  <a:pt x="223" y="96"/>
                </a:cubicBezTo>
                <a:cubicBezTo>
                  <a:pt x="223" y="96"/>
                  <a:pt x="223" y="95"/>
                  <a:pt x="223" y="95"/>
                </a:cubicBezTo>
                <a:cubicBezTo>
                  <a:pt x="221" y="96"/>
                  <a:pt x="220" y="98"/>
                  <a:pt x="219" y="99"/>
                </a:cubicBezTo>
                <a:cubicBezTo>
                  <a:pt x="218" y="100"/>
                  <a:pt x="219" y="100"/>
                  <a:pt x="219" y="101"/>
                </a:cubicBezTo>
                <a:close/>
                <a:moveTo>
                  <a:pt x="210" y="94"/>
                </a:moveTo>
                <a:cubicBezTo>
                  <a:pt x="210" y="94"/>
                  <a:pt x="210" y="94"/>
                  <a:pt x="210" y="94"/>
                </a:cubicBezTo>
                <a:cubicBezTo>
                  <a:pt x="211" y="93"/>
                  <a:pt x="212" y="92"/>
                  <a:pt x="212" y="92"/>
                </a:cubicBezTo>
                <a:cubicBezTo>
                  <a:pt x="212" y="91"/>
                  <a:pt x="212" y="91"/>
                  <a:pt x="212" y="91"/>
                </a:cubicBezTo>
                <a:cubicBezTo>
                  <a:pt x="212" y="90"/>
                  <a:pt x="212" y="90"/>
                  <a:pt x="211" y="89"/>
                </a:cubicBezTo>
                <a:cubicBezTo>
                  <a:pt x="211" y="91"/>
                  <a:pt x="210" y="92"/>
                  <a:pt x="210" y="94"/>
                </a:cubicBezTo>
                <a:close/>
                <a:moveTo>
                  <a:pt x="93" y="55"/>
                </a:moveTo>
                <a:cubicBezTo>
                  <a:pt x="91" y="55"/>
                  <a:pt x="90" y="55"/>
                  <a:pt x="88" y="55"/>
                </a:cubicBezTo>
                <a:cubicBezTo>
                  <a:pt x="89" y="57"/>
                  <a:pt x="89" y="57"/>
                  <a:pt x="90" y="57"/>
                </a:cubicBezTo>
                <a:cubicBezTo>
                  <a:pt x="90" y="57"/>
                  <a:pt x="91" y="57"/>
                  <a:pt x="91" y="57"/>
                </a:cubicBezTo>
                <a:cubicBezTo>
                  <a:pt x="92" y="57"/>
                  <a:pt x="92" y="56"/>
                  <a:pt x="93" y="55"/>
                </a:cubicBezTo>
                <a:close/>
                <a:moveTo>
                  <a:pt x="146" y="75"/>
                </a:moveTo>
                <a:cubicBezTo>
                  <a:pt x="146" y="75"/>
                  <a:pt x="146" y="75"/>
                  <a:pt x="146" y="75"/>
                </a:cubicBezTo>
                <a:cubicBezTo>
                  <a:pt x="146" y="75"/>
                  <a:pt x="146" y="75"/>
                  <a:pt x="146" y="75"/>
                </a:cubicBezTo>
                <a:cubicBezTo>
                  <a:pt x="146" y="75"/>
                  <a:pt x="145" y="75"/>
                  <a:pt x="144" y="75"/>
                </a:cubicBezTo>
                <a:cubicBezTo>
                  <a:pt x="143" y="75"/>
                  <a:pt x="143" y="75"/>
                  <a:pt x="143" y="77"/>
                </a:cubicBezTo>
                <a:cubicBezTo>
                  <a:pt x="143" y="77"/>
                  <a:pt x="144" y="77"/>
                  <a:pt x="145" y="77"/>
                </a:cubicBezTo>
                <a:cubicBezTo>
                  <a:pt x="145" y="77"/>
                  <a:pt x="145" y="77"/>
                  <a:pt x="144" y="77"/>
                </a:cubicBezTo>
                <a:cubicBezTo>
                  <a:pt x="145" y="76"/>
                  <a:pt x="146" y="75"/>
                  <a:pt x="146" y="75"/>
                </a:cubicBezTo>
                <a:close/>
                <a:moveTo>
                  <a:pt x="60" y="78"/>
                </a:moveTo>
                <a:cubicBezTo>
                  <a:pt x="58" y="80"/>
                  <a:pt x="57" y="82"/>
                  <a:pt x="55" y="84"/>
                </a:cubicBezTo>
                <a:cubicBezTo>
                  <a:pt x="56" y="84"/>
                  <a:pt x="57" y="84"/>
                  <a:pt x="57" y="83"/>
                </a:cubicBezTo>
                <a:cubicBezTo>
                  <a:pt x="58" y="81"/>
                  <a:pt x="59" y="80"/>
                  <a:pt x="60" y="78"/>
                </a:cubicBezTo>
                <a:close/>
                <a:moveTo>
                  <a:pt x="196" y="35"/>
                </a:moveTo>
                <a:cubicBezTo>
                  <a:pt x="195" y="34"/>
                  <a:pt x="195" y="33"/>
                  <a:pt x="195" y="32"/>
                </a:cubicBezTo>
                <a:cubicBezTo>
                  <a:pt x="194" y="34"/>
                  <a:pt x="193" y="35"/>
                  <a:pt x="193" y="36"/>
                </a:cubicBezTo>
                <a:cubicBezTo>
                  <a:pt x="193" y="36"/>
                  <a:pt x="193" y="36"/>
                  <a:pt x="193" y="36"/>
                </a:cubicBezTo>
                <a:cubicBezTo>
                  <a:pt x="194" y="36"/>
                  <a:pt x="195" y="35"/>
                  <a:pt x="196" y="35"/>
                </a:cubicBezTo>
                <a:close/>
                <a:moveTo>
                  <a:pt x="184" y="143"/>
                </a:moveTo>
                <a:cubicBezTo>
                  <a:pt x="184" y="143"/>
                  <a:pt x="183" y="144"/>
                  <a:pt x="183" y="144"/>
                </a:cubicBezTo>
                <a:cubicBezTo>
                  <a:pt x="183" y="145"/>
                  <a:pt x="183" y="146"/>
                  <a:pt x="183" y="147"/>
                </a:cubicBezTo>
                <a:cubicBezTo>
                  <a:pt x="184" y="145"/>
                  <a:pt x="184" y="145"/>
                  <a:pt x="184" y="143"/>
                </a:cubicBezTo>
                <a:close/>
                <a:moveTo>
                  <a:pt x="159" y="67"/>
                </a:moveTo>
                <a:cubicBezTo>
                  <a:pt x="159" y="67"/>
                  <a:pt x="160" y="67"/>
                  <a:pt x="160" y="67"/>
                </a:cubicBezTo>
                <a:cubicBezTo>
                  <a:pt x="161" y="65"/>
                  <a:pt x="161" y="64"/>
                  <a:pt x="162" y="63"/>
                </a:cubicBezTo>
                <a:cubicBezTo>
                  <a:pt x="162" y="63"/>
                  <a:pt x="162" y="63"/>
                  <a:pt x="162" y="62"/>
                </a:cubicBezTo>
                <a:cubicBezTo>
                  <a:pt x="162" y="63"/>
                  <a:pt x="161" y="63"/>
                  <a:pt x="161" y="63"/>
                </a:cubicBezTo>
                <a:cubicBezTo>
                  <a:pt x="161" y="64"/>
                  <a:pt x="160" y="65"/>
                  <a:pt x="159" y="65"/>
                </a:cubicBezTo>
                <a:cubicBezTo>
                  <a:pt x="159" y="66"/>
                  <a:pt x="159" y="66"/>
                  <a:pt x="159" y="67"/>
                </a:cubicBezTo>
                <a:close/>
                <a:moveTo>
                  <a:pt x="116" y="84"/>
                </a:moveTo>
                <a:cubicBezTo>
                  <a:pt x="115" y="85"/>
                  <a:pt x="115" y="86"/>
                  <a:pt x="114" y="86"/>
                </a:cubicBezTo>
                <a:cubicBezTo>
                  <a:pt x="115" y="86"/>
                  <a:pt x="116" y="86"/>
                  <a:pt x="118" y="86"/>
                </a:cubicBezTo>
                <a:cubicBezTo>
                  <a:pt x="117" y="86"/>
                  <a:pt x="117" y="85"/>
                  <a:pt x="116" y="84"/>
                </a:cubicBezTo>
                <a:close/>
                <a:moveTo>
                  <a:pt x="171" y="79"/>
                </a:moveTo>
                <a:cubicBezTo>
                  <a:pt x="171" y="79"/>
                  <a:pt x="171" y="79"/>
                  <a:pt x="172" y="78"/>
                </a:cubicBezTo>
                <a:cubicBezTo>
                  <a:pt x="172" y="78"/>
                  <a:pt x="173" y="77"/>
                  <a:pt x="174" y="76"/>
                </a:cubicBezTo>
                <a:cubicBezTo>
                  <a:pt x="174" y="75"/>
                  <a:pt x="174" y="74"/>
                  <a:pt x="174" y="74"/>
                </a:cubicBezTo>
                <a:cubicBezTo>
                  <a:pt x="173" y="75"/>
                  <a:pt x="171" y="78"/>
                  <a:pt x="171" y="79"/>
                </a:cubicBezTo>
                <a:close/>
                <a:moveTo>
                  <a:pt x="207" y="95"/>
                </a:moveTo>
                <a:cubicBezTo>
                  <a:pt x="206" y="96"/>
                  <a:pt x="206" y="97"/>
                  <a:pt x="205" y="97"/>
                </a:cubicBezTo>
                <a:cubicBezTo>
                  <a:pt x="205" y="98"/>
                  <a:pt x="204" y="99"/>
                  <a:pt x="205" y="100"/>
                </a:cubicBezTo>
                <a:cubicBezTo>
                  <a:pt x="206" y="99"/>
                  <a:pt x="207" y="98"/>
                  <a:pt x="207" y="95"/>
                </a:cubicBezTo>
                <a:close/>
                <a:moveTo>
                  <a:pt x="121" y="57"/>
                </a:moveTo>
                <a:cubicBezTo>
                  <a:pt x="121" y="57"/>
                  <a:pt x="121" y="57"/>
                  <a:pt x="121" y="57"/>
                </a:cubicBezTo>
                <a:cubicBezTo>
                  <a:pt x="122" y="57"/>
                  <a:pt x="122" y="58"/>
                  <a:pt x="123" y="59"/>
                </a:cubicBezTo>
                <a:cubicBezTo>
                  <a:pt x="123" y="58"/>
                  <a:pt x="124" y="58"/>
                  <a:pt x="125" y="57"/>
                </a:cubicBezTo>
                <a:cubicBezTo>
                  <a:pt x="123" y="57"/>
                  <a:pt x="122" y="57"/>
                  <a:pt x="121" y="57"/>
                </a:cubicBezTo>
                <a:close/>
                <a:moveTo>
                  <a:pt x="24" y="47"/>
                </a:moveTo>
                <a:cubicBezTo>
                  <a:pt x="24" y="48"/>
                  <a:pt x="25" y="49"/>
                  <a:pt x="26" y="50"/>
                </a:cubicBezTo>
                <a:cubicBezTo>
                  <a:pt x="26" y="49"/>
                  <a:pt x="27" y="48"/>
                  <a:pt x="27" y="47"/>
                </a:cubicBezTo>
                <a:cubicBezTo>
                  <a:pt x="26" y="47"/>
                  <a:pt x="25" y="47"/>
                  <a:pt x="24" y="47"/>
                </a:cubicBezTo>
                <a:close/>
                <a:moveTo>
                  <a:pt x="97" y="74"/>
                </a:moveTo>
                <a:cubicBezTo>
                  <a:pt x="97" y="74"/>
                  <a:pt x="98" y="74"/>
                  <a:pt x="98" y="74"/>
                </a:cubicBezTo>
                <a:cubicBezTo>
                  <a:pt x="99" y="73"/>
                  <a:pt x="100" y="73"/>
                  <a:pt x="100" y="72"/>
                </a:cubicBezTo>
                <a:cubicBezTo>
                  <a:pt x="99" y="71"/>
                  <a:pt x="98" y="72"/>
                  <a:pt x="97" y="74"/>
                </a:cubicBezTo>
                <a:close/>
                <a:moveTo>
                  <a:pt x="186" y="107"/>
                </a:moveTo>
                <a:cubicBezTo>
                  <a:pt x="187" y="104"/>
                  <a:pt x="187" y="102"/>
                  <a:pt x="186" y="100"/>
                </a:cubicBezTo>
                <a:cubicBezTo>
                  <a:pt x="186" y="102"/>
                  <a:pt x="186" y="105"/>
                  <a:pt x="186" y="107"/>
                </a:cubicBezTo>
                <a:close/>
                <a:moveTo>
                  <a:pt x="131" y="69"/>
                </a:moveTo>
                <a:cubicBezTo>
                  <a:pt x="130" y="70"/>
                  <a:pt x="130" y="70"/>
                  <a:pt x="130" y="70"/>
                </a:cubicBezTo>
                <a:cubicBezTo>
                  <a:pt x="130" y="72"/>
                  <a:pt x="128" y="73"/>
                  <a:pt x="127" y="71"/>
                </a:cubicBezTo>
                <a:cubicBezTo>
                  <a:pt x="127" y="71"/>
                  <a:pt x="127" y="71"/>
                  <a:pt x="127" y="71"/>
                </a:cubicBezTo>
                <a:cubicBezTo>
                  <a:pt x="127" y="72"/>
                  <a:pt x="126" y="72"/>
                  <a:pt x="126" y="72"/>
                </a:cubicBezTo>
                <a:cubicBezTo>
                  <a:pt x="127" y="72"/>
                  <a:pt x="128" y="72"/>
                  <a:pt x="129" y="72"/>
                </a:cubicBezTo>
                <a:cubicBezTo>
                  <a:pt x="130" y="72"/>
                  <a:pt x="130" y="72"/>
                  <a:pt x="130" y="72"/>
                </a:cubicBezTo>
                <a:cubicBezTo>
                  <a:pt x="131" y="71"/>
                  <a:pt x="131" y="70"/>
                  <a:pt x="132" y="69"/>
                </a:cubicBezTo>
                <a:cubicBezTo>
                  <a:pt x="132" y="69"/>
                  <a:pt x="132" y="69"/>
                  <a:pt x="132" y="69"/>
                </a:cubicBezTo>
                <a:cubicBezTo>
                  <a:pt x="131" y="69"/>
                  <a:pt x="131" y="69"/>
                  <a:pt x="131" y="69"/>
                </a:cubicBezTo>
                <a:close/>
                <a:moveTo>
                  <a:pt x="140" y="75"/>
                </a:moveTo>
                <a:cubicBezTo>
                  <a:pt x="139" y="75"/>
                  <a:pt x="138" y="75"/>
                  <a:pt x="137" y="75"/>
                </a:cubicBezTo>
                <a:cubicBezTo>
                  <a:pt x="136" y="75"/>
                  <a:pt x="136" y="75"/>
                  <a:pt x="136" y="76"/>
                </a:cubicBezTo>
                <a:cubicBezTo>
                  <a:pt x="137" y="76"/>
                  <a:pt x="138" y="76"/>
                  <a:pt x="139" y="76"/>
                </a:cubicBezTo>
                <a:cubicBezTo>
                  <a:pt x="140" y="76"/>
                  <a:pt x="140" y="76"/>
                  <a:pt x="140" y="75"/>
                </a:cubicBezTo>
                <a:close/>
                <a:moveTo>
                  <a:pt x="184" y="95"/>
                </a:moveTo>
                <a:cubicBezTo>
                  <a:pt x="185" y="93"/>
                  <a:pt x="185" y="93"/>
                  <a:pt x="184" y="92"/>
                </a:cubicBezTo>
                <a:cubicBezTo>
                  <a:pt x="184" y="93"/>
                  <a:pt x="183" y="94"/>
                  <a:pt x="182" y="95"/>
                </a:cubicBezTo>
                <a:cubicBezTo>
                  <a:pt x="183" y="95"/>
                  <a:pt x="184" y="95"/>
                  <a:pt x="184" y="95"/>
                </a:cubicBezTo>
                <a:close/>
                <a:moveTo>
                  <a:pt x="92" y="62"/>
                </a:moveTo>
                <a:cubicBezTo>
                  <a:pt x="93" y="61"/>
                  <a:pt x="94" y="60"/>
                  <a:pt x="94" y="59"/>
                </a:cubicBezTo>
                <a:cubicBezTo>
                  <a:pt x="93" y="59"/>
                  <a:pt x="92" y="60"/>
                  <a:pt x="91" y="61"/>
                </a:cubicBezTo>
                <a:cubicBezTo>
                  <a:pt x="92" y="61"/>
                  <a:pt x="92" y="62"/>
                  <a:pt x="92" y="62"/>
                </a:cubicBezTo>
                <a:close/>
                <a:moveTo>
                  <a:pt x="188" y="131"/>
                </a:moveTo>
                <a:cubicBezTo>
                  <a:pt x="189" y="130"/>
                  <a:pt x="189" y="129"/>
                  <a:pt x="189" y="128"/>
                </a:cubicBezTo>
                <a:cubicBezTo>
                  <a:pt x="189" y="128"/>
                  <a:pt x="189" y="127"/>
                  <a:pt x="188" y="127"/>
                </a:cubicBezTo>
                <a:cubicBezTo>
                  <a:pt x="188" y="128"/>
                  <a:pt x="188" y="130"/>
                  <a:pt x="188" y="131"/>
                </a:cubicBezTo>
                <a:close/>
                <a:moveTo>
                  <a:pt x="81" y="90"/>
                </a:moveTo>
                <a:cubicBezTo>
                  <a:pt x="82" y="90"/>
                  <a:pt x="82" y="91"/>
                  <a:pt x="83" y="90"/>
                </a:cubicBezTo>
                <a:cubicBezTo>
                  <a:pt x="83" y="90"/>
                  <a:pt x="84" y="90"/>
                  <a:pt x="84" y="90"/>
                </a:cubicBezTo>
                <a:cubicBezTo>
                  <a:pt x="84" y="90"/>
                  <a:pt x="84" y="89"/>
                  <a:pt x="84" y="89"/>
                </a:cubicBezTo>
                <a:cubicBezTo>
                  <a:pt x="83" y="89"/>
                  <a:pt x="82" y="89"/>
                  <a:pt x="82" y="89"/>
                </a:cubicBezTo>
                <a:cubicBezTo>
                  <a:pt x="82" y="89"/>
                  <a:pt x="81" y="90"/>
                  <a:pt x="81" y="90"/>
                </a:cubicBezTo>
                <a:close/>
                <a:moveTo>
                  <a:pt x="25" y="86"/>
                </a:moveTo>
                <a:cubicBezTo>
                  <a:pt x="25" y="86"/>
                  <a:pt x="25" y="86"/>
                  <a:pt x="25" y="86"/>
                </a:cubicBezTo>
                <a:cubicBezTo>
                  <a:pt x="26" y="86"/>
                  <a:pt x="27" y="84"/>
                  <a:pt x="27" y="83"/>
                </a:cubicBezTo>
                <a:cubicBezTo>
                  <a:pt x="27" y="83"/>
                  <a:pt x="27" y="83"/>
                  <a:pt x="27" y="83"/>
                </a:cubicBezTo>
                <a:cubicBezTo>
                  <a:pt x="27" y="83"/>
                  <a:pt x="27" y="83"/>
                  <a:pt x="27" y="82"/>
                </a:cubicBezTo>
                <a:cubicBezTo>
                  <a:pt x="26" y="84"/>
                  <a:pt x="25" y="85"/>
                  <a:pt x="25" y="86"/>
                </a:cubicBezTo>
                <a:close/>
                <a:moveTo>
                  <a:pt x="201" y="91"/>
                </a:moveTo>
                <a:cubicBezTo>
                  <a:pt x="199" y="93"/>
                  <a:pt x="199" y="93"/>
                  <a:pt x="200" y="95"/>
                </a:cubicBezTo>
                <a:cubicBezTo>
                  <a:pt x="201" y="95"/>
                  <a:pt x="201" y="94"/>
                  <a:pt x="201" y="91"/>
                </a:cubicBezTo>
                <a:close/>
                <a:moveTo>
                  <a:pt x="200" y="78"/>
                </a:moveTo>
                <a:cubicBezTo>
                  <a:pt x="200" y="79"/>
                  <a:pt x="201" y="79"/>
                  <a:pt x="201" y="80"/>
                </a:cubicBezTo>
                <a:cubicBezTo>
                  <a:pt x="202" y="80"/>
                  <a:pt x="202" y="79"/>
                  <a:pt x="202" y="79"/>
                </a:cubicBezTo>
                <a:cubicBezTo>
                  <a:pt x="202" y="78"/>
                  <a:pt x="202" y="77"/>
                  <a:pt x="201" y="76"/>
                </a:cubicBezTo>
                <a:cubicBezTo>
                  <a:pt x="201" y="77"/>
                  <a:pt x="200" y="78"/>
                  <a:pt x="200" y="78"/>
                </a:cubicBezTo>
                <a:close/>
                <a:moveTo>
                  <a:pt x="128" y="64"/>
                </a:moveTo>
                <a:cubicBezTo>
                  <a:pt x="128" y="63"/>
                  <a:pt x="128" y="62"/>
                  <a:pt x="128" y="61"/>
                </a:cubicBezTo>
                <a:cubicBezTo>
                  <a:pt x="128" y="61"/>
                  <a:pt x="128" y="61"/>
                  <a:pt x="128" y="61"/>
                </a:cubicBezTo>
                <a:cubicBezTo>
                  <a:pt x="127" y="62"/>
                  <a:pt x="126" y="63"/>
                  <a:pt x="126" y="64"/>
                </a:cubicBezTo>
                <a:cubicBezTo>
                  <a:pt x="127" y="64"/>
                  <a:pt x="127" y="64"/>
                  <a:pt x="128" y="64"/>
                </a:cubicBezTo>
                <a:close/>
                <a:moveTo>
                  <a:pt x="187" y="75"/>
                </a:moveTo>
                <a:cubicBezTo>
                  <a:pt x="186" y="76"/>
                  <a:pt x="186" y="77"/>
                  <a:pt x="185" y="78"/>
                </a:cubicBezTo>
                <a:cubicBezTo>
                  <a:pt x="185" y="78"/>
                  <a:pt x="185" y="79"/>
                  <a:pt x="185" y="79"/>
                </a:cubicBezTo>
                <a:cubicBezTo>
                  <a:pt x="185" y="79"/>
                  <a:pt x="186" y="79"/>
                  <a:pt x="186" y="79"/>
                </a:cubicBezTo>
                <a:cubicBezTo>
                  <a:pt x="186" y="78"/>
                  <a:pt x="188" y="77"/>
                  <a:pt x="187" y="75"/>
                </a:cubicBezTo>
                <a:close/>
                <a:moveTo>
                  <a:pt x="77" y="91"/>
                </a:moveTo>
                <a:cubicBezTo>
                  <a:pt x="77" y="90"/>
                  <a:pt x="77" y="89"/>
                  <a:pt x="77" y="89"/>
                </a:cubicBezTo>
                <a:cubicBezTo>
                  <a:pt x="77" y="89"/>
                  <a:pt x="76" y="89"/>
                  <a:pt x="75" y="89"/>
                </a:cubicBezTo>
                <a:cubicBezTo>
                  <a:pt x="75" y="89"/>
                  <a:pt x="75" y="90"/>
                  <a:pt x="75" y="91"/>
                </a:cubicBezTo>
                <a:cubicBezTo>
                  <a:pt x="76" y="91"/>
                  <a:pt x="76" y="91"/>
                  <a:pt x="77" y="91"/>
                </a:cubicBezTo>
                <a:close/>
                <a:moveTo>
                  <a:pt x="107" y="76"/>
                </a:moveTo>
                <a:cubicBezTo>
                  <a:pt x="107" y="76"/>
                  <a:pt x="108" y="76"/>
                  <a:pt x="108" y="75"/>
                </a:cubicBezTo>
                <a:cubicBezTo>
                  <a:pt x="109" y="75"/>
                  <a:pt x="109" y="74"/>
                  <a:pt x="110" y="74"/>
                </a:cubicBezTo>
                <a:cubicBezTo>
                  <a:pt x="108" y="73"/>
                  <a:pt x="108" y="73"/>
                  <a:pt x="107" y="74"/>
                </a:cubicBezTo>
                <a:cubicBezTo>
                  <a:pt x="107" y="75"/>
                  <a:pt x="107" y="75"/>
                  <a:pt x="107" y="76"/>
                </a:cubicBezTo>
                <a:close/>
                <a:moveTo>
                  <a:pt x="3" y="43"/>
                </a:moveTo>
                <a:cubicBezTo>
                  <a:pt x="3" y="41"/>
                  <a:pt x="5" y="41"/>
                  <a:pt x="6" y="40"/>
                </a:cubicBezTo>
                <a:cubicBezTo>
                  <a:pt x="5" y="40"/>
                  <a:pt x="4" y="40"/>
                  <a:pt x="3" y="40"/>
                </a:cubicBezTo>
                <a:cubicBezTo>
                  <a:pt x="3" y="41"/>
                  <a:pt x="3" y="42"/>
                  <a:pt x="3" y="43"/>
                </a:cubicBezTo>
                <a:close/>
                <a:moveTo>
                  <a:pt x="189" y="83"/>
                </a:moveTo>
                <a:cubicBezTo>
                  <a:pt x="190" y="82"/>
                  <a:pt x="191" y="81"/>
                  <a:pt x="192" y="80"/>
                </a:cubicBezTo>
                <a:cubicBezTo>
                  <a:pt x="192" y="80"/>
                  <a:pt x="192" y="79"/>
                  <a:pt x="192" y="78"/>
                </a:cubicBezTo>
                <a:cubicBezTo>
                  <a:pt x="191" y="80"/>
                  <a:pt x="189" y="81"/>
                  <a:pt x="189" y="83"/>
                </a:cubicBezTo>
                <a:close/>
                <a:moveTo>
                  <a:pt x="197" y="46"/>
                </a:moveTo>
                <a:cubicBezTo>
                  <a:pt x="197" y="46"/>
                  <a:pt x="197" y="46"/>
                  <a:pt x="197" y="46"/>
                </a:cubicBezTo>
                <a:cubicBezTo>
                  <a:pt x="197" y="45"/>
                  <a:pt x="197" y="44"/>
                  <a:pt x="197" y="43"/>
                </a:cubicBezTo>
                <a:cubicBezTo>
                  <a:pt x="197" y="42"/>
                  <a:pt x="197" y="42"/>
                  <a:pt x="197" y="41"/>
                </a:cubicBezTo>
                <a:cubicBezTo>
                  <a:pt x="197" y="41"/>
                  <a:pt x="196" y="41"/>
                  <a:pt x="196" y="41"/>
                </a:cubicBezTo>
                <a:cubicBezTo>
                  <a:pt x="196" y="41"/>
                  <a:pt x="196" y="42"/>
                  <a:pt x="195" y="42"/>
                </a:cubicBezTo>
                <a:cubicBezTo>
                  <a:pt x="196" y="43"/>
                  <a:pt x="196" y="45"/>
                  <a:pt x="197" y="46"/>
                </a:cubicBezTo>
                <a:close/>
                <a:moveTo>
                  <a:pt x="19" y="67"/>
                </a:moveTo>
                <a:cubicBezTo>
                  <a:pt x="19" y="66"/>
                  <a:pt x="19" y="66"/>
                  <a:pt x="19" y="66"/>
                </a:cubicBezTo>
                <a:cubicBezTo>
                  <a:pt x="19" y="66"/>
                  <a:pt x="19" y="66"/>
                  <a:pt x="18" y="66"/>
                </a:cubicBezTo>
                <a:cubicBezTo>
                  <a:pt x="17" y="67"/>
                  <a:pt x="17" y="68"/>
                  <a:pt x="18" y="69"/>
                </a:cubicBezTo>
                <a:cubicBezTo>
                  <a:pt x="18" y="68"/>
                  <a:pt x="19" y="67"/>
                  <a:pt x="19" y="67"/>
                </a:cubicBezTo>
                <a:close/>
                <a:moveTo>
                  <a:pt x="24" y="79"/>
                </a:moveTo>
                <a:cubicBezTo>
                  <a:pt x="24" y="80"/>
                  <a:pt x="24" y="80"/>
                  <a:pt x="23" y="81"/>
                </a:cubicBezTo>
                <a:cubicBezTo>
                  <a:pt x="23" y="82"/>
                  <a:pt x="23" y="82"/>
                  <a:pt x="24" y="83"/>
                </a:cubicBezTo>
                <a:cubicBezTo>
                  <a:pt x="24" y="82"/>
                  <a:pt x="24" y="81"/>
                  <a:pt x="25" y="81"/>
                </a:cubicBezTo>
                <a:cubicBezTo>
                  <a:pt x="25" y="80"/>
                  <a:pt x="25" y="80"/>
                  <a:pt x="24" y="79"/>
                </a:cubicBezTo>
                <a:close/>
                <a:moveTo>
                  <a:pt x="18" y="79"/>
                </a:moveTo>
                <a:cubicBezTo>
                  <a:pt x="18" y="80"/>
                  <a:pt x="19" y="80"/>
                  <a:pt x="19" y="81"/>
                </a:cubicBezTo>
                <a:cubicBezTo>
                  <a:pt x="20" y="80"/>
                  <a:pt x="19" y="79"/>
                  <a:pt x="19" y="78"/>
                </a:cubicBezTo>
                <a:cubicBezTo>
                  <a:pt x="18" y="78"/>
                  <a:pt x="18" y="79"/>
                  <a:pt x="18" y="79"/>
                </a:cubicBezTo>
                <a:close/>
                <a:moveTo>
                  <a:pt x="20" y="64"/>
                </a:moveTo>
                <a:cubicBezTo>
                  <a:pt x="20" y="64"/>
                  <a:pt x="20" y="64"/>
                  <a:pt x="21" y="64"/>
                </a:cubicBezTo>
                <a:cubicBezTo>
                  <a:pt x="21" y="62"/>
                  <a:pt x="22" y="61"/>
                  <a:pt x="23" y="59"/>
                </a:cubicBezTo>
                <a:cubicBezTo>
                  <a:pt x="23" y="59"/>
                  <a:pt x="23" y="59"/>
                  <a:pt x="22" y="59"/>
                </a:cubicBezTo>
                <a:cubicBezTo>
                  <a:pt x="22" y="60"/>
                  <a:pt x="21" y="61"/>
                  <a:pt x="20" y="63"/>
                </a:cubicBezTo>
                <a:cubicBezTo>
                  <a:pt x="20" y="63"/>
                  <a:pt x="20" y="63"/>
                  <a:pt x="20" y="64"/>
                </a:cubicBezTo>
                <a:close/>
                <a:moveTo>
                  <a:pt x="214" y="70"/>
                </a:moveTo>
                <a:cubicBezTo>
                  <a:pt x="214" y="70"/>
                  <a:pt x="214" y="70"/>
                  <a:pt x="214" y="70"/>
                </a:cubicBezTo>
                <a:cubicBezTo>
                  <a:pt x="213" y="71"/>
                  <a:pt x="212" y="72"/>
                  <a:pt x="211" y="74"/>
                </a:cubicBezTo>
                <a:cubicBezTo>
                  <a:pt x="210" y="74"/>
                  <a:pt x="210" y="74"/>
                  <a:pt x="211" y="75"/>
                </a:cubicBezTo>
                <a:cubicBezTo>
                  <a:pt x="212" y="73"/>
                  <a:pt x="213" y="72"/>
                  <a:pt x="214" y="70"/>
                </a:cubicBezTo>
                <a:close/>
                <a:moveTo>
                  <a:pt x="200" y="131"/>
                </a:moveTo>
                <a:cubicBezTo>
                  <a:pt x="201" y="130"/>
                  <a:pt x="203" y="128"/>
                  <a:pt x="204" y="127"/>
                </a:cubicBezTo>
                <a:cubicBezTo>
                  <a:pt x="202" y="127"/>
                  <a:pt x="201" y="129"/>
                  <a:pt x="200" y="131"/>
                </a:cubicBezTo>
                <a:close/>
                <a:moveTo>
                  <a:pt x="108" y="53"/>
                </a:moveTo>
                <a:cubicBezTo>
                  <a:pt x="106" y="53"/>
                  <a:pt x="103" y="53"/>
                  <a:pt x="102" y="53"/>
                </a:cubicBezTo>
                <a:cubicBezTo>
                  <a:pt x="103" y="53"/>
                  <a:pt x="107" y="54"/>
                  <a:pt x="108" y="54"/>
                </a:cubicBezTo>
                <a:cubicBezTo>
                  <a:pt x="108" y="54"/>
                  <a:pt x="108" y="53"/>
                  <a:pt x="108" y="53"/>
                </a:cubicBezTo>
                <a:close/>
                <a:moveTo>
                  <a:pt x="41" y="51"/>
                </a:moveTo>
                <a:cubicBezTo>
                  <a:pt x="40" y="50"/>
                  <a:pt x="40" y="50"/>
                  <a:pt x="39" y="49"/>
                </a:cubicBezTo>
                <a:cubicBezTo>
                  <a:pt x="39" y="49"/>
                  <a:pt x="39" y="49"/>
                  <a:pt x="39" y="49"/>
                </a:cubicBezTo>
                <a:cubicBezTo>
                  <a:pt x="39" y="50"/>
                  <a:pt x="39" y="51"/>
                  <a:pt x="40" y="53"/>
                </a:cubicBezTo>
                <a:cubicBezTo>
                  <a:pt x="40" y="52"/>
                  <a:pt x="40" y="51"/>
                  <a:pt x="41" y="51"/>
                </a:cubicBezTo>
                <a:close/>
                <a:moveTo>
                  <a:pt x="154" y="83"/>
                </a:moveTo>
                <a:cubicBezTo>
                  <a:pt x="155" y="82"/>
                  <a:pt x="155" y="81"/>
                  <a:pt x="156" y="81"/>
                </a:cubicBezTo>
                <a:cubicBezTo>
                  <a:pt x="155" y="81"/>
                  <a:pt x="154" y="81"/>
                  <a:pt x="153" y="81"/>
                </a:cubicBezTo>
                <a:cubicBezTo>
                  <a:pt x="153" y="81"/>
                  <a:pt x="154" y="82"/>
                  <a:pt x="154" y="83"/>
                </a:cubicBezTo>
                <a:close/>
                <a:moveTo>
                  <a:pt x="114" y="60"/>
                </a:moveTo>
                <a:cubicBezTo>
                  <a:pt x="114" y="60"/>
                  <a:pt x="114" y="60"/>
                  <a:pt x="114" y="60"/>
                </a:cubicBezTo>
                <a:cubicBezTo>
                  <a:pt x="113" y="60"/>
                  <a:pt x="113" y="61"/>
                  <a:pt x="112" y="61"/>
                </a:cubicBezTo>
                <a:cubicBezTo>
                  <a:pt x="112" y="62"/>
                  <a:pt x="111" y="63"/>
                  <a:pt x="111" y="63"/>
                </a:cubicBezTo>
                <a:cubicBezTo>
                  <a:pt x="111" y="64"/>
                  <a:pt x="112" y="63"/>
                  <a:pt x="112" y="63"/>
                </a:cubicBezTo>
                <a:cubicBezTo>
                  <a:pt x="113" y="62"/>
                  <a:pt x="113" y="61"/>
                  <a:pt x="114" y="60"/>
                </a:cubicBezTo>
                <a:close/>
                <a:moveTo>
                  <a:pt x="128" y="82"/>
                </a:moveTo>
                <a:cubicBezTo>
                  <a:pt x="128" y="82"/>
                  <a:pt x="128" y="81"/>
                  <a:pt x="127" y="81"/>
                </a:cubicBezTo>
                <a:cubicBezTo>
                  <a:pt x="127" y="81"/>
                  <a:pt x="127" y="81"/>
                  <a:pt x="127" y="82"/>
                </a:cubicBezTo>
                <a:cubicBezTo>
                  <a:pt x="126" y="83"/>
                  <a:pt x="125" y="84"/>
                  <a:pt x="124" y="85"/>
                </a:cubicBezTo>
                <a:cubicBezTo>
                  <a:pt x="124" y="85"/>
                  <a:pt x="124" y="85"/>
                  <a:pt x="125" y="85"/>
                </a:cubicBezTo>
                <a:cubicBezTo>
                  <a:pt x="126" y="84"/>
                  <a:pt x="127" y="83"/>
                  <a:pt x="128" y="82"/>
                </a:cubicBezTo>
                <a:close/>
                <a:moveTo>
                  <a:pt x="195" y="38"/>
                </a:moveTo>
                <a:cubicBezTo>
                  <a:pt x="195" y="38"/>
                  <a:pt x="195" y="38"/>
                  <a:pt x="195" y="38"/>
                </a:cubicBezTo>
                <a:cubicBezTo>
                  <a:pt x="194" y="38"/>
                  <a:pt x="194" y="39"/>
                  <a:pt x="193" y="39"/>
                </a:cubicBezTo>
                <a:cubicBezTo>
                  <a:pt x="193" y="40"/>
                  <a:pt x="193" y="40"/>
                  <a:pt x="193" y="41"/>
                </a:cubicBezTo>
                <a:cubicBezTo>
                  <a:pt x="194" y="40"/>
                  <a:pt x="195" y="39"/>
                  <a:pt x="195" y="38"/>
                </a:cubicBezTo>
                <a:close/>
                <a:moveTo>
                  <a:pt x="191" y="90"/>
                </a:moveTo>
                <a:cubicBezTo>
                  <a:pt x="190" y="91"/>
                  <a:pt x="189" y="93"/>
                  <a:pt x="189" y="94"/>
                </a:cubicBezTo>
                <a:cubicBezTo>
                  <a:pt x="190" y="93"/>
                  <a:pt x="191" y="92"/>
                  <a:pt x="191" y="90"/>
                </a:cubicBezTo>
                <a:close/>
                <a:moveTo>
                  <a:pt x="204" y="28"/>
                </a:moveTo>
                <a:cubicBezTo>
                  <a:pt x="205" y="30"/>
                  <a:pt x="206" y="31"/>
                  <a:pt x="207" y="33"/>
                </a:cubicBezTo>
                <a:cubicBezTo>
                  <a:pt x="207" y="31"/>
                  <a:pt x="205" y="29"/>
                  <a:pt x="204" y="28"/>
                </a:cubicBezTo>
                <a:close/>
                <a:moveTo>
                  <a:pt x="76" y="80"/>
                </a:moveTo>
                <a:cubicBezTo>
                  <a:pt x="76" y="81"/>
                  <a:pt x="76" y="81"/>
                  <a:pt x="76" y="82"/>
                </a:cubicBezTo>
                <a:cubicBezTo>
                  <a:pt x="77" y="82"/>
                  <a:pt x="77" y="82"/>
                  <a:pt x="78" y="82"/>
                </a:cubicBezTo>
                <a:cubicBezTo>
                  <a:pt x="77" y="81"/>
                  <a:pt x="77" y="81"/>
                  <a:pt x="76" y="80"/>
                </a:cubicBezTo>
                <a:close/>
                <a:moveTo>
                  <a:pt x="195" y="68"/>
                </a:moveTo>
                <a:cubicBezTo>
                  <a:pt x="195" y="67"/>
                  <a:pt x="195" y="66"/>
                  <a:pt x="195" y="65"/>
                </a:cubicBezTo>
                <a:cubicBezTo>
                  <a:pt x="194" y="66"/>
                  <a:pt x="194" y="66"/>
                  <a:pt x="195" y="68"/>
                </a:cubicBezTo>
                <a:close/>
                <a:moveTo>
                  <a:pt x="21" y="95"/>
                </a:moveTo>
                <a:cubicBezTo>
                  <a:pt x="24" y="96"/>
                  <a:pt x="25" y="96"/>
                  <a:pt x="27" y="95"/>
                </a:cubicBezTo>
                <a:cubicBezTo>
                  <a:pt x="25" y="95"/>
                  <a:pt x="23" y="95"/>
                  <a:pt x="21" y="95"/>
                </a:cubicBezTo>
                <a:close/>
                <a:moveTo>
                  <a:pt x="164" y="65"/>
                </a:moveTo>
                <a:cubicBezTo>
                  <a:pt x="163" y="66"/>
                  <a:pt x="163" y="66"/>
                  <a:pt x="162" y="67"/>
                </a:cubicBezTo>
                <a:cubicBezTo>
                  <a:pt x="163" y="67"/>
                  <a:pt x="164" y="67"/>
                  <a:pt x="165" y="67"/>
                </a:cubicBezTo>
                <a:cubicBezTo>
                  <a:pt x="164" y="67"/>
                  <a:pt x="164" y="66"/>
                  <a:pt x="164" y="65"/>
                </a:cubicBezTo>
                <a:close/>
                <a:moveTo>
                  <a:pt x="216" y="61"/>
                </a:moveTo>
                <a:cubicBezTo>
                  <a:pt x="216" y="61"/>
                  <a:pt x="216" y="61"/>
                  <a:pt x="216" y="61"/>
                </a:cubicBezTo>
                <a:cubicBezTo>
                  <a:pt x="216" y="62"/>
                  <a:pt x="216" y="63"/>
                  <a:pt x="217" y="64"/>
                </a:cubicBezTo>
                <a:cubicBezTo>
                  <a:pt x="217" y="63"/>
                  <a:pt x="217" y="63"/>
                  <a:pt x="218" y="63"/>
                </a:cubicBezTo>
                <a:cubicBezTo>
                  <a:pt x="217" y="62"/>
                  <a:pt x="217" y="61"/>
                  <a:pt x="216" y="61"/>
                </a:cubicBezTo>
                <a:close/>
                <a:moveTo>
                  <a:pt x="174" y="87"/>
                </a:moveTo>
                <a:cubicBezTo>
                  <a:pt x="174" y="88"/>
                  <a:pt x="174" y="88"/>
                  <a:pt x="174" y="88"/>
                </a:cubicBezTo>
                <a:cubicBezTo>
                  <a:pt x="175" y="87"/>
                  <a:pt x="175" y="86"/>
                  <a:pt x="176" y="85"/>
                </a:cubicBezTo>
                <a:cubicBezTo>
                  <a:pt x="176" y="85"/>
                  <a:pt x="176" y="84"/>
                  <a:pt x="176" y="84"/>
                </a:cubicBezTo>
                <a:cubicBezTo>
                  <a:pt x="175" y="85"/>
                  <a:pt x="174" y="86"/>
                  <a:pt x="174" y="87"/>
                </a:cubicBezTo>
                <a:close/>
                <a:moveTo>
                  <a:pt x="181" y="84"/>
                </a:moveTo>
                <a:cubicBezTo>
                  <a:pt x="181" y="84"/>
                  <a:pt x="181" y="84"/>
                  <a:pt x="181" y="84"/>
                </a:cubicBezTo>
                <a:cubicBezTo>
                  <a:pt x="182" y="83"/>
                  <a:pt x="183" y="82"/>
                  <a:pt x="184" y="81"/>
                </a:cubicBezTo>
                <a:cubicBezTo>
                  <a:pt x="184" y="81"/>
                  <a:pt x="184" y="81"/>
                  <a:pt x="183" y="80"/>
                </a:cubicBezTo>
                <a:cubicBezTo>
                  <a:pt x="182" y="82"/>
                  <a:pt x="182" y="83"/>
                  <a:pt x="181" y="84"/>
                </a:cubicBezTo>
                <a:close/>
                <a:moveTo>
                  <a:pt x="87" y="85"/>
                </a:moveTo>
                <a:cubicBezTo>
                  <a:pt x="86" y="84"/>
                  <a:pt x="85" y="85"/>
                  <a:pt x="85" y="86"/>
                </a:cubicBezTo>
                <a:cubicBezTo>
                  <a:pt x="86" y="86"/>
                  <a:pt x="86" y="86"/>
                  <a:pt x="87" y="85"/>
                </a:cubicBezTo>
                <a:close/>
                <a:moveTo>
                  <a:pt x="148" y="63"/>
                </a:moveTo>
                <a:cubicBezTo>
                  <a:pt x="147" y="64"/>
                  <a:pt x="147" y="64"/>
                  <a:pt x="148" y="65"/>
                </a:cubicBezTo>
                <a:cubicBezTo>
                  <a:pt x="149" y="64"/>
                  <a:pt x="149" y="64"/>
                  <a:pt x="148" y="63"/>
                </a:cubicBezTo>
                <a:close/>
                <a:moveTo>
                  <a:pt x="81" y="93"/>
                </a:moveTo>
                <a:cubicBezTo>
                  <a:pt x="83" y="93"/>
                  <a:pt x="85" y="93"/>
                  <a:pt x="87" y="93"/>
                </a:cubicBezTo>
                <a:cubicBezTo>
                  <a:pt x="86" y="93"/>
                  <a:pt x="84" y="93"/>
                  <a:pt x="81" y="93"/>
                </a:cubicBezTo>
                <a:close/>
                <a:moveTo>
                  <a:pt x="82" y="66"/>
                </a:moveTo>
                <a:cubicBezTo>
                  <a:pt x="81" y="68"/>
                  <a:pt x="80" y="68"/>
                  <a:pt x="82" y="69"/>
                </a:cubicBezTo>
                <a:cubicBezTo>
                  <a:pt x="82" y="68"/>
                  <a:pt x="82" y="67"/>
                  <a:pt x="82" y="66"/>
                </a:cubicBezTo>
                <a:close/>
                <a:moveTo>
                  <a:pt x="121" y="66"/>
                </a:moveTo>
                <a:cubicBezTo>
                  <a:pt x="119" y="66"/>
                  <a:pt x="119" y="66"/>
                  <a:pt x="119" y="67"/>
                </a:cubicBezTo>
                <a:cubicBezTo>
                  <a:pt x="121" y="67"/>
                  <a:pt x="121" y="67"/>
                  <a:pt x="121" y="66"/>
                </a:cubicBezTo>
                <a:close/>
                <a:moveTo>
                  <a:pt x="13" y="77"/>
                </a:moveTo>
                <a:cubicBezTo>
                  <a:pt x="13" y="78"/>
                  <a:pt x="13" y="80"/>
                  <a:pt x="13" y="81"/>
                </a:cubicBezTo>
                <a:cubicBezTo>
                  <a:pt x="14" y="79"/>
                  <a:pt x="13" y="78"/>
                  <a:pt x="13" y="77"/>
                </a:cubicBezTo>
                <a:close/>
                <a:moveTo>
                  <a:pt x="122" y="54"/>
                </a:moveTo>
                <a:cubicBezTo>
                  <a:pt x="123" y="54"/>
                  <a:pt x="125" y="54"/>
                  <a:pt x="127" y="53"/>
                </a:cubicBezTo>
                <a:cubicBezTo>
                  <a:pt x="127" y="53"/>
                  <a:pt x="127" y="53"/>
                  <a:pt x="127" y="53"/>
                </a:cubicBezTo>
                <a:cubicBezTo>
                  <a:pt x="125" y="53"/>
                  <a:pt x="124" y="53"/>
                  <a:pt x="122" y="53"/>
                </a:cubicBezTo>
                <a:cubicBezTo>
                  <a:pt x="122" y="53"/>
                  <a:pt x="122" y="53"/>
                  <a:pt x="122" y="53"/>
                </a:cubicBezTo>
                <a:cubicBezTo>
                  <a:pt x="122" y="53"/>
                  <a:pt x="122" y="53"/>
                  <a:pt x="122" y="54"/>
                </a:cubicBezTo>
                <a:close/>
                <a:moveTo>
                  <a:pt x="163" y="72"/>
                </a:moveTo>
                <a:cubicBezTo>
                  <a:pt x="163" y="71"/>
                  <a:pt x="163" y="71"/>
                  <a:pt x="163" y="71"/>
                </a:cubicBezTo>
                <a:cubicBezTo>
                  <a:pt x="162" y="71"/>
                  <a:pt x="161" y="71"/>
                  <a:pt x="160" y="71"/>
                </a:cubicBezTo>
                <a:cubicBezTo>
                  <a:pt x="160" y="71"/>
                  <a:pt x="160" y="71"/>
                  <a:pt x="160" y="71"/>
                </a:cubicBezTo>
                <a:cubicBezTo>
                  <a:pt x="160" y="71"/>
                  <a:pt x="160" y="72"/>
                  <a:pt x="160" y="72"/>
                </a:cubicBezTo>
                <a:cubicBezTo>
                  <a:pt x="161" y="72"/>
                  <a:pt x="162" y="72"/>
                  <a:pt x="163" y="72"/>
                </a:cubicBezTo>
                <a:close/>
                <a:moveTo>
                  <a:pt x="79" y="85"/>
                </a:moveTo>
                <a:cubicBezTo>
                  <a:pt x="77" y="85"/>
                  <a:pt x="76" y="85"/>
                  <a:pt x="75" y="86"/>
                </a:cubicBezTo>
                <a:cubicBezTo>
                  <a:pt x="77" y="86"/>
                  <a:pt x="78" y="86"/>
                  <a:pt x="79" y="85"/>
                </a:cubicBezTo>
                <a:close/>
                <a:moveTo>
                  <a:pt x="193" y="25"/>
                </a:moveTo>
                <a:cubicBezTo>
                  <a:pt x="194" y="24"/>
                  <a:pt x="194" y="24"/>
                  <a:pt x="193" y="22"/>
                </a:cubicBezTo>
                <a:cubicBezTo>
                  <a:pt x="193" y="23"/>
                  <a:pt x="193" y="24"/>
                  <a:pt x="193" y="25"/>
                </a:cubicBezTo>
                <a:close/>
                <a:moveTo>
                  <a:pt x="59" y="90"/>
                </a:moveTo>
                <a:cubicBezTo>
                  <a:pt x="58" y="90"/>
                  <a:pt x="58" y="90"/>
                  <a:pt x="57" y="91"/>
                </a:cubicBezTo>
                <a:cubicBezTo>
                  <a:pt x="57" y="91"/>
                  <a:pt x="58" y="92"/>
                  <a:pt x="58" y="92"/>
                </a:cubicBezTo>
                <a:cubicBezTo>
                  <a:pt x="58" y="92"/>
                  <a:pt x="59" y="91"/>
                  <a:pt x="59" y="91"/>
                </a:cubicBezTo>
                <a:cubicBezTo>
                  <a:pt x="59" y="91"/>
                  <a:pt x="59" y="90"/>
                  <a:pt x="59" y="90"/>
                </a:cubicBezTo>
                <a:close/>
                <a:moveTo>
                  <a:pt x="21" y="74"/>
                </a:moveTo>
                <a:cubicBezTo>
                  <a:pt x="20" y="75"/>
                  <a:pt x="20" y="76"/>
                  <a:pt x="21" y="77"/>
                </a:cubicBezTo>
                <a:cubicBezTo>
                  <a:pt x="22" y="75"/>
                  <a:pt x="22" y="75"/>
                  <a:pt x="21" y="74"/>
                </a:cubicBezTo>
                <a:close/>
                <a:moveTo>
                  <a:pt x="178" y="57"/>
                </a:moveTo>
                <a:cubicBezTo>
                  <a:pt x="177" y="57"/>
                  <a:pt x="177" y="57"/>
                  <a:pt x="176" y="57"/>
                </a:cubicBezTo>
                <a:cubicBezTo>
                  <a:pt x="176" y="58"/>
                  <a:pt x="177" y="58"/>
                  <a:pt x="177" y="59"/>
                </a:cubicBezTo>
                <a:cubicBezTo>
                  <a:pt x="177" y="58"/>
                  <a:pt x="178" y="58"/>
                  <a:pt x="178" y="57"/>
                </a:cubicBezTo>
                <a:close/>
                <a:moveTo>
                  <a:pt x="232" y="72"/>
                </a:moveTo>
                <a:cubicBezTo>
                  <a:pt x="233" y="74"/>
                  <a:pt x="234" y="76"/>
                  <a:pt x="235" y="76"/>
                </a:cubicBezTo>
                <a:cubicBezTo>
                  <a:pt x="234" y="75"/>
                  <a:pt x="233" y="73"/>
                  <a:pt x="232" y="72"/>
                </a:cubicBezTo>
                <a:close/>
                <a:moveTo>
                  <a:pt x="106" y="64"/>
                </a:moveTo>
                <a:cubicBezTo>
                  <a:pt x="106" y="63"/>
                  <a:pt x="106" y="62"/>
                  <a:pt x="105" y="62"/>
                </a:cubicBezTo>
                <a:cubicBezTo>
                  <a:pt x="105" y="63"/>
                  <a:pt x="104" y="63"/>
                  <a:pt x="104" y="64"/>
                </a:cubicBezTo>
                <a:cubicBezTo>
                  <a:pt x="105" y="64"/>
                  <a:pt x="105" y="64"/>
                  <a:pt x="106" y="64"/>
                </a:cubicBezTo>
                <a:close/>
                <a:moveTo>
                  <a:pt x="41" y="85"/>
                </a:moveTo>
                <a:cubicBezTo>
                  <a:pt x="41" y="85"/>
                  <a:pt x="41" y="85"/>
                  <a:pt x="41" y="85"/>
                </a:cubicBezTo>
                <a:cubicBezTo>
                  <a:pt x="41" y="85"/>
                  <a:pt x="42" y="85"/>
                  <a:pt x="42" y="85"/>
                </a:cubicBezTo>
                <a:cubicBezTo>
                  <a:pt x="42" y="84"/>
                  <a:pt x="42" y="84"/>
                  <a:pt x="43" y="83"/>
                </a:cubicBezTo>
                <a:cubicBezTo>
                  <a:pt x="42" y="83"/>
                  <a:pt x="42" y="83"/>
                  <a:pt x="42" y="83"/>
                </a:cubicBezTo>
                <a:cubicBezTo>
                  <a:pt x="42" y="84"/>
                  <a:pt x="41" y="84"/>
                  <a:pt x="41" y="85"/>
                </a:cubicBezTo>
                <a:close/>
                <a:moveTo>
                  <a:pt x="41" y="47"/>
                </a:moveTo>
                <a:cubicBezTo>
                  <a:pt x="42" y="48"/>
                  <a:pt x="42" y="48"/>
                  <a:pt x="42" y="49"/>
                </a:cubicBezTo>
                <a:cubicBezTo>
                  <a:pt x="43" y="48"/>
                  <a:pt x="43" y="48"/>
                  <a:pt x="43" y="47"/>
                </a:cubicBezTo>
                <a:cubicBezTo>
                  <a:pt x="43" y="47"/>
                  <a:pt x="42" y="47"/>
                  <a:pt x="41" y="47"/>
                </a:cubicBezTo>
                <a:close/>
                <a:moveTo>
                  <a:pt x="180" y="90"/>
                </a:moveTo>
                <a:cubicBezTo>
                  <a:pt x="180" y="90"/>
                  <a:pt x="180" y="90"/>
                  <a:pt x="179" y="90"/>
                </a:cubicBezTo>
                <a:cubicBezTo>
                  <a:pt x="179" y="90"/>
                  <a:pt x="179" y="91"/>
                  <a:pt x="179" y="92"/>
                </a:cubicBezTo>
                <a:cubicBezTo>
                  <a:pt x="180" y="91"/>
                  <a:pt x="180" y="91"/>
                  <a:pt x="180" y="90"/>
                </a:cubicBezTo>
                <a:close/>
                <a:moveTo>
                  <a:pt x="95" y="78"/>
                </a:moveTo>
                <a:cubicBezTo>
                  <a:pt x="96" y="77"/>
                  <a:pt x="96" y="77"/>
                  <a:pt x="96" y="76"/>
                </a:cubicBezTo>
                <a:cubicBezTo>
                  <a:pt x="96" y="76"/>
                  <a:pt x="95" y="76"/>
                  <a:pt x="95" y="77"/>
                </a:cubicBezTo>
                <a:cubicBezTo>
                  <a:pt x="95" y="77"/>
                  <a:pt x="95" y="78"/>
                  <a:pt x="95" y="78"/>
                </a:cubicBezTo>
                <a:close/>
                <a:moveTo>
                  <a:pt x="182" y="88"/>
                </a:moveTo>
                <a:cubicBezTo>
                  <a:pt x="182" y="88"/>
                  <a:pt x="182" y="88"/>
                  <a:pt x="182" y="88"/>
                </a:cubicBezTo>
                <a:cubicBezTo>
                  <a:pt x="182" y="88"/>
                  <a:pt x="183" y="87"/>
                  <a:pt x="183" y="87"/>
                </a:cubicBezTo>
                <a:cubicBezTo>
                  <a:pt x="183" y="86"/>
                  <a:pt x="184" y="86"/>
                  <a:pt x="184" y="85"/>
                </a:cubicBezTo>
                <a:cubicBezTo>
                  <a:pt x="183" y="86"/>
                  <a:pt x="182" y="87"/>
                  <a:pt x="182" y="88"/>
                </a:cubicBezTo>
                <a:close/>
                <a:moveTo>
                  <a:pt x="78" y="73"/>
                </a:moveTo>
                <a:cubicBezTo>
                  <a:pt x="78" y="73"/>
                  <a:pt x="78" y="73"/>
                  <a:pt x="78" y="73"/>
                </a:cubicBezTo>
                <a:cubicBezTo>
                  <a:pt x="77" y="74"/>
                  <a:pt x="76" y="75"/>
                  <a:pt x="76" y="76"/>
                </a:cubicBezTo>
                <a:cubicBezTo>
                  <a:pt x="76" y="76"/>
                  <a:pt x="76" y="76"/>
                  <a:pt x="76" y="76"/>
                </a:cubicBezTo>
                <a:cubicBezTo>
                  <a:pt x="77" y="75"/>
                  <a:pt x="78" y="74"/>
                  <a:pt x="78" y="73"/>
                </a:cubicBezTo>
                <a:close/>
                <a:moveTo>
                  <a:pt x="129" y="93"/>
                </a:moveTo>
                <a:cubicBezTo>
                  <a:pt x="130" y="92"/>
                  <a:pt x="130" y="92"/>
                  <a:pt x="131" y="91"/>
                </a:cubicBezTo>
                <a:cubicBezTo>
                  <a:pt x="129" y="91"/>
                  <a:pt x="129" y="91"/>
                  <a:pt x="129" y="93"/>
                </a:cubicBezTo>
                <a:close/>
                <a:moveTo>
                  <a:pt x="110" y="71"/>
                </a:moveTo>
                <a:cubicBezTo>
                  <a:pt x="110" y="71"/>
                  <a:pt x="111" y="71"/>
                  <a:pt x="112" y="71"/>
                </a:cubicBezTo>
                <a:cubicBezTo>
                  <a:pt x="111" y="70"/>
                  <a:pt x="111" y="70"/>
                  <a:pt x="111" y="70"/>
                </a:cubicBezTo>
                <a:cubicBezTo>
                  <a:pt x="110" y="70"/>
                  <a:pt x="110" y="70"/>
                  <a:pt x="110" y="71"/>
                </a:cubicBezTo>
                <a:close/>
                <a:moveTo>
                  <a:pt x="124" y="62"/>
                </a:moveTo>
                <a:cubicBezTo>
                  <a:pt x="125" y="60"/>
                  <a:pt x="126" y="60"/>
                  <a:pt x="126" y="59"/>
                </a:cubicBezTo>
                <a:cubicBezTo>
                  <a:pt x="124" y="61"/>
                  <a:pt x="124" y="61"/>
                  <a:pt x="124" y="62"/>
                </a:cubicBezTo>
                <a:close/>
                <a:moveTo>
                  <a:pt x="104" y="80"/>
                </a:moveTo>
                <a:cubicBezTo>
                  <a:pt x="105" y="79"/>
                  <a:pt x="105" y="79"/>
                  <a:pt x="106" y="78"/>
                </a:cubicBezTo>
                <a:cubicBezTo>
                  <a:pt x="105" y="78"/>
                  <a:pt x="105" y="78"/>
                  <a:pt x="104" y="80"/>
                </a:cubicBezTo>
                <a:close/>
                <a:moveTo>
                  <a:pt x="88" y="90"/>
                </a:moveTo>
                <a:cubicBezTo>
                  <a:pt x="89" y="90"/>
                  <a:pt x="89" y="90"/>
                  <a:pt x="90" y="90"/>
                </a:cubicBezTo>
                <a:cubicBezTo>
                  <a:pt x="90" y="90"/>
                  <a:pt x="90" y="90"/>
                  <a:pt x="90" y="90"/>
                </a:cubicBezTo>
                <a:cubicBezTo>
                  <a:pt x="90" y="90"/>
                  <a:pt x="90" y="89"/>
                  <a:pt x="90" y="89"/>
                </a:cubicBezTo>
                <a:cubicBezTo>
                  <a:pt x="89" y="89"/>
                  <a:pt x="89" y="90"/>
                  <a:pt x="88" y="90"/>
                </a:cubicBezTo>
                <a:close/>
                <a:moveTo>
                  <a:pt x="194" y="88"/>
                </a:moveTo>
                <a:cubicBezTo>
                  <a:pt x="194" y="88"/>
                  <a:pt x="194" y="88"/>
                  <a:pt x="194" y="88"/>
                </a:cubicBezTo>
                <a:cubicBezTo>
                  <a:pt x="195" y="88"/>
                  <a:pt x="195" y="87"/>
                  <a:pt x="195" y="87"/>
                </a:cubicBezTo>
                <a:cubicBezTo>
                  <a:pt x="196" y="86"/>
                  <a:pt x="196" y="86"/>
                  <a:pt x="195" y="85"/>
                </a:cubicBezTo>
                <a:cubicBezTo>
                  <a:pt x="195" y="86"/>
                  <a:pt x="194" y="87"/>
                  <a:pt x="194" y="88"/>
                </a:cubicBezTo>
                <a:close/>
                <a:moveTo>
                  <a:pt x="16" y="62"/>
                </a:moveTo>
                <a:cubicBezTo>
                  <a:pt x="15" y="63"/>
                  <a:pt x="16" y="64"/>
                  <a:pt x="16" y="64"/>
                </a:cubicBezTo>
                <a:cubicBezTo>
                  <a:pt x="16" y="64"/>
                  <a:pt x="17" y="64"/>
                  <a:pt x="17" y="63"/>
                </a:cubicBezTo>
                <a:cubicBezTo>
                  <a:pt x="17" y="63"/>
                  <a:pt x="16" y="62"/>
                  <a:pt x="16" y="62"/>
                </a:cubicBezTo>
                <a:close/>
                <a:moveTo>
                  <a:pt x="26" y="66"/>
                </a:moveTo>
                <a:cubicBezTo>
                  <a:pt x="24" y="68"/>
                  <a:pt x="24" y="69"/>
                  <a:pt x="25" y="69"/>
                </a:cubicBezTo>
                <a:cubicBezTo>
                  <a:pt x="25" y="68"/>
                  <a:pt x="26" y="67"/>
                  <a:pt x="26" y="66"/>
                </a:cubicBezTo>
                <a:close/>
                <a:moveTo>
                  <a:pt x="66" y="65"/>
                </a:moveTo>
                <a:cubicBezTo>
                  <a:pt x="66" y="64"/>
                  <a:pt x="66" y="64"/>
                  <a:pt x="66" y="63"/>
                </a:cubicBezTo>
                <a:cubicBezTo>
                  <a:pt x="66" y="63"/>
                  <a:pt x="65" y="63"/>
                  <a:pt x="65" y="64"/>
                </a:cubicBezTo>
                <a:cubicBezTo>
                  <a:pt x="65" y="64"/>
                  <a:pt x="65" y="64"/>
                  <a:pt x="66" y="65"/>
                </a:cubicBezTo>
                <a:close/>
                <a:moveTo>
                  <a:pt x="114" y="54"/>
                </a:moveTo>
                <a:cubicBezTo>
                  <a:pt x="114" y="53"/>
                  <a:pt x="113" y="53"/>
                  <a:pt x="113" y="53"/>
                </a:cubicBezTo>
                <a:cubicBezTo>
                  <a:pt x="112" y="53"/>
                  <a:pt x="112" y="53"/>
                  <a:pt x="112" y="54"/>
                </a:cubicBezTo>
                <a:cubicBezTo>
                  <a:pt x="112" y="54"/>
                  <a:pt x="113" y="54"/>
                  <a:pt x="114" y="54"/>
                </a:cubicBezTo>
                <a:close/>
                <a:moveTo>
                  <a:pt x="149" y="58"/>
                </a:moveTo>
                <a:cubicBezTo>
                  <a:pt x="149" y="58"/>
                  <a:pt x="150" y="57"/>
                  <a:pt x="150" y="57"/>
                </a:cubicBezTo>
                <a:cubicBezTo>
                  <a:pt x="149" y="57"/>
                  <a:pt x="149" y="57"/>
                  <a:pt x="148" y="57"/>
                </a:cubicBezTo>
                <a:cubicBezTo>
                  <a:pt x="148" y="58"/>
                  <a:pt x="149" y="58"/>
                  <a:pt x="149" y="58"/>
                </a:cubicBezTo>
                <a:close/>
                <a:moveTo>
                  <a:pt x="12" y="66"/>
                </a:moveTo>
                <a:cubicBezTo>
                  <a:pt x="12" y="65"/>
                  <a:pt x="12" y="65"/>
                  <a:pt x="13" y="64"/>
                </a:cubicBezTo>
                <a:cubicBezTo>
                  <a:pt x="12" y="64"/>
                  <a:pt x="11" y="65"/>
                  <a:pt x="12" y="66"/>
                </a:cubicBezTo>
                <a:close/>
                <a:moveTo>
                  <a:pt x="171" y="64"/>
                </a:moveTo>
                <a:cubicBezTo>
                  <a:pt x="171" y="64"/>
                  <a:pt x="171" y="64"/>
                  <a:pt x="171" y="64"/>
                </a:cubicBezTo>
                <a:cubicBezTo>
                  <a:pt x="171" y="63"/>
                  <a:pt x="171" y="63"/>
                  <a:pt x="171" y="62"/>
                </a:cubicBezTo>
                <a:cubicBezTo>
                  <a:pt x="171" y="63"/>
                  <a:pt x="171" y="63"/>
                  <a:pt x="171" y="64"/>
                </a:cubicBezTo>
                <a:close/>
                <a:moveTo>
                  <a:pt x="83" y="57"/>
                </a:moveTo>
                <a:cubicBezTo>
                  <a:pt x="84" y="57"/>
                  <a:pt x="85" y="57"/>
                  <a:pt x="85" y="55"/>
                </a:cubicBezTo>
                <a:cubicBezTo>
                  <a:pt x="84" y="56"/>
                  <a:pt x="84" y="57"/>
                  <a:pt x="83" y="57"/>
                </a:cubicBezTo>
                <a:close/>
                <a:moveTo>
                  <a:pt x="90" y="79"/>
                </a:moveTo>
                <a:cubicBezTo>
                  <a:pt x="90" y="79"/>
                  <a:pt x="89" y="80"/>
                  <a:pt x="88" y="81"/>
                </a:cubicBezTo>
                <a:cubicBezTo>
                  <a:pt x="89" y="81"/>
                  <a:pt x="89" y="81"/>
                  <a:pt x="89" y="81"/>
                </a:cubicBezTo>
                <a:cubicBezTo>
                  <a:pt x="90" y="80"/>
                  <a:pt x="90" y="80"/>
                  <a:pt x="90" y="79"/>
                </a:cubicBezTo>
                <a:close/>
                <a:moveTo>
                  <a:pt x="199" y="81"/>
                </a:moveTo>
                <a:cubicBezTo>
                  <a:pt x="199" y="81"/>
                  <a:pt x="198" y="81"/>
                  <a:pt x="198" y="81"/>
                </a:cubicBezTo>
                <a:cubicBezTo>
                  <a:pt x="198" y="82"/>
                  <a:pt x="198" y="82"/>
                  <a:pt x="198" y="83"/>
                </a:cubicBezTo>
                <a:cubicBezTo>
                  <a:pt x="199" y="83"/>
                  <a:pt x="199" y="82"/>
                  <a:pt x="199" y="82"/>
                </a:cubicBezTo>
                <a:cubicBezTo>
                  <a:pt x="199" y="82"/>
                  <a:pt x="199" y="81"/>
                  <a:pt x="199" y="81"/>
                </a:cubicBezTo>
                <a:close/>
                <a:moveTo>
                  <a:pt x="153" y="54"/>
                </a:moveTo>
                <a:cubicBezTo>
                  <a:pt x="153" y="54"/>
                  <a:pt x="153" y="54"/>
                  <a:pt x="153" y="54"/>
                </a:cubicBezTo>
                <a:cubicBezTo>
                  <a:pt x="152" y="54"/>
                  <a:pt x="152" y="54"/>
                  <a:pt x="151" y="54"/>
                </a:cubicBezTo>
                <a:cubicBezTo>
                  <a:pt x="152" y="54"/>
                  <a:pt x="152" y="55"/>
                  <a:pt x="152" y="55"/>
                </a:cubicBezTo>
                <a:cubicBezTo>
                  <a:pt x="152" y="55"/>
                  <a:pt x="153" y="54"/>
                  <a:pt x="153" y="54"/>
                </a:cubicBezTo>
                <a:close/>
                <a:moveTo>
                  <a:pt x="150" y="61"/>
                </a:moveTo>
                <a:cubicBezTo>
                  <a:pt x="151" y="60"/>
                  <a:pt x="152" y="60"/>
                  <a:pt x="152" y="59"/>
                </a:cubicBezTo>
                <a:cubicBezTo>
                  <a:pt x="150" y="60"/>
                  <a:pt x="150" y="60"/>
                  <a:pt x="150" y="61"/>
                </a:cubicBezTo>
                <a:close/>
                <a:moveTo>
                  <a:pt x="110" y="79"/>
                </a:moveTo>
                <a:cubicBezTo>
                  <a:pt x="110" y="79"/>
                  <a:pt x="110" y="79"/>
                  <a:pt x="110" y="79"/>
                </a:cubicBezTo>
                <a:cubicBezTo>
                  <a:pt x="111" y="79"/>
                  <a:pt x="111" y="79"/>
                  <a:pt x="112" y="79"/>
                </a:cubicBezTo>
                <a:cubicBezTo>
                  <a:pt x="111" y="79"/>
                  <a:pt x="111" y="79"/>
                  <a:pt x="110" y="79"/>
                </a:cubicBezTo>
                <a:close/>
                <a:moveTo>
                  <a:pt x="40" y="72"/>
                </a:moveTo>
                <a:cubicBezTo>
                  <a:pt x="41" y="71"/>
                  <a:pt x="41" y="70"/>
                  <a:pt x="40" y="70"/>
                </a:cubicBezTo>
                <a:cubicBezTo>
                  <a:pt x="40" y="70"/>
                  <a:pt x="40" y="70"/>
                  <a:pt x="40" y="71"/>
                </a:cubicBezTo>
                <a:cubicBezTo>
                  <a:pt x="40" y="71"/>
                  <a:pt x="40" y="71"/>
                  <a:pt x="40" y="71"/>
                </a:cubicBezTo>
                <a:cubicBezTo>
                  <a:pt x="40" y="71"/>
                  <a:pt x="40" y="71"/>
                  <a:pt x="40" y="72"/>
                </a:cubicBezTo>
                <a:close/>
                <a:moveTo>
                  <a:pt x="205" y="47"/>
                </a:moveTo>
                <a:cubicBezTo>
                  <a:pt x="206" y="46"/>
                  <a:pt x="206" y="46"/>
                  <a:pt x="204" y="44"/>
                </a:cubicBezTo>
                <a:cubicBezTo>
                  <a:pt x="205" y="45"/>
                  <a:pt x="205" y="46"/>
                  <a:pt x="205" y="47"/>
                </a:cubicBezTo>
                <a:close/>
                <a:moveTo>
                  <a:pt x="47" y="90"/>
                </a:moveTo>
                <a:cubicBezTo>
                  <a:pt x="46" y="90"/>
                  <a:pt x="46" y="91"/>
                  <a:pt x="46" y="92"/>
                </a:cubicBezTo>
                <a:cubicBezTo>
                  <a:pt x="47" y="91"/>
                  <a:pt x="47" y="91"/>
                  <a:pt x="47" y="90"/>
                </a:cubicBezTo>
                <a:close/>
                <a:moveTo>
                  <a:pt x="173" y="69"/>
                </a:moveTo>
                <a:cubicBezTo>
                  <a:pt x="173" y="68"/>
                  <a:pt x="172" y="67"/>
                  <a:pt x="172" y="67"/>
                </a:cubicBezTo>
                <a:cubicBezTo>
                  <a:pt x="172" y="67"/>
                  <a:pt x="172" y="68"/>
                  <a:pt x="171" y="68"/>
                </a:cubicBezTo>
                <a:cubicBezTo>
                  <a:pt x="172" y="68"/>
                  <a:pt x="172" y="68"/>
                  <a:pt x="173" y="69"/>
                </a:cubicBezTo>
                <a:close/>
                <a:moveTo>
                  <a:pt x="116" y="70"/>
                </a:moveTo>
                <a:cubicBezTo>
                  <a:pt x="116" y="71"/>
                  <a:pt x="115" y="71"/>
                  <a:pt x="115" y="72"/>
                </a:cubicBezTo>
                <a:cubicBezTo>
                  <a:pt x="116" y="72"/>
                  <a:pt x="116" y="72"/>
                  <a:pt x="116" y="72"/>
                </a:cubicBezTo>
                <a:cubicBezTo>
                  <a:pt x="116" y="71"/>
                  <a:pt x="116" y="71"/>
                  <a:pt x="116" y="70"/>
                </a:cubicBezTo>
                <a:close/>
                <a:moveTo>
                  <a:pt x="193" y="49"/>
                </a:moveTo>
                <a:cubicBezTo>
                  <a:pt x="194" y="49"/>
                  <a:pt x="194" y="49"/>
                  <a:pt x="194" y="49"/>
                </a:cubicBezTo>
                <a:cubicBezTo>
                  <a:pt x="194" y="48"/>
                  <a:pt x="194" y="47"/>
                  <a:pt x="193" y="46"/>
                </a:cubicBezTo>
                <a:cubicBezTo>
                  <a:pt x="193" y="47"/>
                  <a:pt x="193" y="48"/>
                  <a:pt x="193" y="49"/>
                </a:cubicBezTo>
                <a:close/>
                <a:moveTo>
                  <a:pt x="206" y="118"/>
                </a:moveTo>
                <a:cubicBezTo>
                  <a:pt x="207" y="117"/>
                  <a:pt x="207" y="116"/>
                  <a:pt x="208" y="115"/>
                </a:cubicBezTo>
                <a:cubicBezTo>
                  <a:pt x="208" y="115"/>
                  <a:pt x="208" y="115"/>
                  <a:pt x="208" y="115"/>
                </a:cubicBezTo>
                <a:cubicBezTo>
                  <a:pt x="207" y="116"/>
                  <a:pt x="206" y="116"/>
                  <a:pt x="206" y="118"/>
                </a:cubicBezTo>
                <a:close/>
                <a:moveTo>
                  <a:pt x="146" y="59"/>
                </a:moveTo>
                <a:cubicBezTo>
                  <a:pt x="146" y="59"/>
                  <a:pt x="146" y="60"/>
                  <a:pt x="146" y="61"/>
                </a:cubicBezTo>
                <a:cubicBezTo>
                  <a:pt x="147" y="60"/>
                  <a:pt x="147" y="60"/>
                  <a:pt x="146" y="59"/>
                </a:cubicBezTo>
                <a:close/>
                <a:moveTo>
                  <a:pt x="95" y="90"/>
                </a:moveTo>
                <a:cubicBezTo>
                  <a:pt x="94" y="89"/>
                  <a:pt x="93" y="89"/>
                  <a:pt x="93" y="90"/>
                </a:cubicBezTo>
                <a:cubicBezTo>
                  <a:pt x="94" y="90"/>
                  <a:pt x="94" y="90"/>
                  <a:pt x="95" y="90"/>
                </a:cubicBezTo>
                <a:close/>
                <a:moveTo>
                  <a:pt x="134" y="78"/>
                </a:moveTo>
                <a:cubicBezTo>
                  <a:pt x="134" y="78"/>
                  <a:pt x="134" y="78"/>
                  <a:pt x="134" y="78"/>
                </a:cubicBezTo>
                <a:cubicBezTo>
                  <a:pt x="135" y="79"/>
                  <a:pt x="135" y="79"/>
                  <a:pt x="136" y="79"/>
                </a:cubicBezTo>
                <a:cubicBezTo>
                  <a:pt x="136" y="79"/>
                  <a:pt x="136" y="78"/>
                  <a:pt x="136" y="78"/>
                </a:cubicBezTo>
                <a:cubicBezTo>
                  <a:pt x="135" y="78"/>
                  <a:pt x="135" y="78"/>
                  <a:pt x="134" y="78"/>
                </a:cubicBezTo>
                <a:close/>
                <a:moveTo>
                  <a:pt x="28" y="79"/>
                </a:moveTo>
                <a:cubicBezTo>
                  <a:pt x="28" y="80"/>
                  <a:pt x="29" y="80"/>
                  <a:pt x="29" y="81"/>
                </a:cubicBezTo>
                <a:cubicBezTo>
                  <a:pt x="29" y="80"/>
                  <a:pt x="29" y="80"/>
                  <a:pt x="28" y="79"/>
                </a:cubicBezTo>
                <a:close/>
                <a:moveTo>
                  <a:pt x="113" y="84"/>
                </a:moveTo>
                <a:cubicBezTo>
                  <a:pt x="113" y="84"/>
                  <a:pt x="114" y="83"/>
                  <a:pt x="114" y="82"/>
                </a:cubicBezTo>
                <a:cubicBezTo>
                  <a:pt x="113" y="83"/>
                  <a:pt x="113" y="83"/>
                  <a:pt x="113" y="84"/>
                </a:cubicBezTo>
                <a:close/>
                <a:moveTo>
                  <a:pt x="14" y="94"/>
                </a:moveTo>
                <a:cubicBezTo>
                  <a:pt x="14" y="95"/>
                  <a:pt x="14" y="95"/>
                  <a:pt x="16" y="95"/>
                </a:cubicBezTo>
                <a:cubicBezTo>
                  <a:pt x="15" y="94"/>
                  <a:pt x="15" y="94"/>
                  <a:pt x="14" y="94"/>
                </a:cubicBezTo>
                <a:close/>
                <a:moveTo>
                  <a:pt x="140" y="65"/>
                </a:moveTo>
                <a:cubicBezTo>
                  <a:pt x="139" y="64"/>
                  <a:pt x="139" y="64"/>
                  <a:pt x="139" y="63"/>
                </a:cubicBezTo>
                <a:cubicBezTo>
                  <a:pt x="138" y="64"/>
                  <a:pt x="138" y="64"/>
                  <a:pt x="138" y="65"/>
                </a:cubicBezTo>
                <a:cubicBezTo>
                  <a:pt x="139" y="65"/>
                  <a:pt x="139" y="65"/>
                  <a:pt x="140" y="65"/>
                </a:cubicBezTo>
                <a:close/>
                <a:moveTo>
                  <a:pt x="217" y="82"/>
                </a:moveTo>
                <a:cubicBezTo>
                  <a:pt x="216" y="83"/>
                  <a:pt x="216" y="83"/>
                  <a:pt x="217" y="84"/>
                </a:cubicBezTo>
                <a:cubicBezTo>
                  <a:pt x="217" y="83"/>
                  <a:pt x="217" y="83"/>
                  <a:pt x="217" y="82"/>
                </a:cubicBezTo>
                <a:close/>
                <a:moveTo>
                  <a:pt x="173" y="93"/>
                </a:moveTo>
                <a:cubicBezTo>
                  <a:pt x="173" y="93"/>
                  <a:pt x="173" y="93"/>
                  <a:pt x="173" y="93"/>
                </a:cubicBezTo>
                <a:cubicBezTo>
                  <a:pt x="173" y="93"/>
                  <a:pt x="172" y="93"/>
                  <a:pt x="172" y="94"/>
                </a:cubicBezTo>
                <a:cubicBezTo>
                  <a:pt x="172" y="94"/>
                  <a:pt x="173" y="94"/>
                  <a:pt x="173" y="94"/>
                </a:cubicBezTo>
                <a:cubicBezTo>
                  <a:pt x="173" y="93"/>
                  <a:pt x="173" y="93"/>
                  <a:pt x="173" y="93"/>
                </a:cubicBezTo>
                <a:close/>
                <a:moveTo>
                  <a:pt x="73" y="55"/>
                </a:moveTo>
                <a:cubicBezTo>
                  <a:pt x="73" y="55"/>
                  <a:pt x="73" y="54"/>
                  <a:pt x="73" y="54"/>
                </a:cubicBezTo>
                <a:cubicBezTo>
                  <a:pt x="73" y="54"/>
                  <a:pt x="73" y="54"/>
                  <a:pt x="72" y="54"/>
                </a:cubicBezTo>
                <a:cubicBezTo>
                  <a:pt x="72" y="54"/>
                  <a:pt x="73" y="55"/>
                  <a:pt x="73" y="55"/>
                </a:cubicBezTo>
                <a:close/>
                <a:moveTo>
                  <a:pt x="28" y="74"/>
                </a:moveTo>
                <a:cubicBezTo>
                  <a:pt x="28" y="74"/>
                  <a:pt x="28" y="74"/>
                  <a:pt x="28" y="74"/>
                </a:cubicBezTo>
                <a:cubicBezTo>
                  <a:pt x="28" y="74"/>
                  <a:pt x="29" y="74"/>
                  <a:pt x="29" y="73"/>
                </a:cubicBezTo>
                <a:cubicBezTo>
                  <a:pt x="28" y="73"/>
                  <a:pt x="28" y="74"/>
                  <a:pt x="28" y="74"/>
                </a:cubicBezTo>
                <a:close/>
                <a:moveTo>
                  <a:pt x="138" y="59"/>
                </a:moveTo>
                <a:cubicBezTo>
                  <a:pt x="138" y="59"/>
                  <a:pt x="139" y="59"/>
                  <a:pt x="139" y="59"/>
                </a:cubicBezTo>
                <a:cubicBezTo>
                  <a:pt x="139" y="59"/>
                  <a:pt x="139" y="58"/>
                  <a:pt x="140" y="58"/>
                </a:cubicBezTo>
                <a:cubicBezTo>
                  <a:pt x="139" y="58"/>
                  <a:pt x="139" y="58"/>
                  <a:pt x="138" y="59"/>
                </a:cubicBezTo>
                <a:close/>
                <a:moveTo>
                  <a:pt x="188" y="137"/>
                </a:moveTo>
                <a:cubicBezTo>
                  <a:pt x="188" y="136"/>
                  <a:pt x="188" y="136"/>
                  <a:pt x="188" y="135"/>
                </a:cubicBezTo>
                <a:cubicBezTo>
                  <a:pt x="188" y="135"/>
                  <a:pt x="188" y="135"/>
                  <a:pt x="188" y="135"/>
                </a:cubicBezTo>
                <a:cubicBezTo>
                  <a:pt x="188" y="136"/>
                  <a:pt x="188" y="136"/>
                  <a:pt x="188" y="137"/>
                </a:cubicBezTo>
                <a:close/>
                <a:moveTo>
                  <a:pt x="203" y="49"/>
                </a:moveTo>
                <a:cubicBezTo>
                  <a:pt x="203" y="49"/>
                  <a:pt x="203" y="50"/>
                  <a:pt x="203" y="50"/>
                </a:cubicBezTo>
                <a:cubicBezTo>
                  <a:pt x="203" y="50"/>
                  <a:pt x="203" y="49"/>
                  <a:pt x="203" y="49"/>
                </a:cubicBezTo>
                <a:close/>
                <a:moveTo>
                  <a:pt x="115" y="63"/>
                </a:moveTo>
                <a:cubicBezTo>
                  <a:pt x="115" y="63"/>
                  <a:pt x="115" y="63"/>
                  <a:pt x="116" y="63"/>
                </a:cubicBezTo>
                <a:cubicBezTo>
                  <a:pt x="116" y="63"/>
                  <a:pt x="115" y="63"/>
                  <a:pt x="115" y="62"/>
                </a:cubicBezTo>
                <a:cubicBezTo>
                  <a:pt x="115" y="63"/>
                  <a:pt x="115" y="63"/>
                  <a:pt x="115" y="63"/>
                </a:cubicBezTo>
                <a:close/>
                <a:moveTo>
                  <a:pt x="26" y="71"/>
                </a:moveTo>
                <a:cubicBezTo>
                  <a:pt x="27" y="71"/>
                  <a:pt x="28" y="70"/>
                  <a:pt x="27" y="69"/>
                </a:cubicBezTo>
                <a:cubicBezTo>
                  <a:pt x="27" y="70"/>
                  <a:pt x="27" y="71"/>
                  <a:pt x="26" y="71"/>
                </a:cubicBezTo>
                <a:close/>
                <a:moveTo>
                  <a:pt x="187" y="85"/>
                </a:moveTo>
                <a:cubicBezTo>
                  <a:pt x="188" y="84"/>
                  <a:pt x="188" y="84"/>
                  <a:pt x="188" y="84"/>
                </a:cubicBezTo>
                <a:cubicBezTo>
                  <a:pt x="188" y="84"/>
                  <a:pt x="187" y="85"/>
                  <a:pt x="187" y="85"/>
                </a:cubicBezTo>
                <a:close/>
                <a:moveTo>
                  <a:pt x="185" y="133"/>
                </a:moveTo>
                <a:cubicBezTo>
                  <a:pt x="185" y="133"/>
                  <a:pt x="185" y="133"/>
                  <a:pt x="185" y="134"/>
                </a:cubicBezTo>
                <a:cubicBezTo>
                  <a:pt x="185" y="134"/>
                  <a:pt x="185" y="133"/>
                  <a:pt x="185" y="133"/>
                </a:cubicBezTo>
                <a:close/>
                <a:moveTo>
                  <a:pt x="190" y="96"/>
                </a:moveTo>
                <a:cubicBezTo>
                  <a:pt x="191" y="96"/>
                  <a:pt x="191" y="96"/>
                  <a:pt x="191" y="96"/>
                </a:cubicBezTo>
                <a:cubicBezTo>
                  <a:pt x="191" y="96"/>
                  <a:pt x="191" y="96"/>
                  <a:pt x="191" y="95"/>
                </a:cubicBezTo>
                <a:cubicBezTo>
                  <a:pt x="191" y="95"/>
                  <a:pt x="191" y="95"/>
                  <a:pt x="191" y="95"/>
                </a:cubicBezTo>
                <a:cubicBezTo>
                  <a:pt x="191" y="95"/>
                  <a:pt x="191" y="96"/>
                  <a:pt x="190" y="96"/>
                </a:cubicBezTo>
                <a:close/>
                <a:moveTo>
                  <a:pt x="197" y="56"/>
                </a:moveTo>
                <a:cubicBezTo>
                  <a:pt x="197" y="56"/>
                  <a:pt x="197" y="57"/>
                  <a:pt x="197" y="57"/>
                </a:cubicBezTo>
                <a:cubicBezTo>
                  <a:pt x="198" y="57"/>
                  <a:pt x="197" y="56"/>
                  <a:pt x="197" y="56"/>
                </a:cubicBezTo>
                <a:close/>
                <a:moveTo>
                  <a:pt x="51" y="84"/>
                </a:moveTo>
                <a:cubicBezTo>
                  <a:pt x="50" y="84"/>
                  <a:pt x="50" y="84"/>
                  <a:pt x="50" y="83"/>
                </a:cubicBezTo>
                <a:cubicBezTo>
                  <a:pt x="50" y="84"/>
                  <a:pt x="50" y="84"/>
                  <a:pt x="49" y="84"/>
                </a:cubicBezTo>
                <a:cubicBezTo>
                  <a:pt x="50" y="84"/>
                  <a:pt x="50" y="84"/>
                  <a:pt x="51" y="84"/>
                </a:cubicBezTo>
                <a:close/>
                <a:moveTo>
                  <a:pt x="205" y="64"/>
                </a:moveTo>
                <a:cubicBezTo>
                  <a:pt x="205" y="63"/>
                  <a:pt x="205" y="63"/>
                  <a:pt x="205" y="62"/>
                </a:cubicBezTo>
                <a:cubicBezTo>
                  <a:pt x="204" y="63"/>
                  <a:pt x="205" y="63"/>
                  <a:pt x="205" y="64"/>
                </a:cubicBezTo>
                <a:close/>
                <a:moveTo>
                  <a:pt x="93" y="80"/>
                </a:moveTo>
                <a:cubicBezTo>
                  <a:pt x="94" y="80"/>
                  <a:pt x="94" y="80"/>
                  <a:pt x="93" y="79"/>
                </a:cubicBezTo>
                <a:cubicBezTo>
                  <a:pt x="93" y="80"/>
                  <a:pt x="93" y="80"/>
                  <a:pt x="93" y="80"/>
                </a:cubicBezTo>
                <a:close/>
                <a:moveTo>
                  <a:pt x="199" y="42"/>
                </a:moveTo>
                <a:cubicBezTo>
                  <a:pt x="199" y="43"/>
                  <a:pt x="199" y="43"/>
                  <a:pt x="200" y="44"/>
                </a:cubicBezTo>
                <a:cubicBezTo>
                  <a:pt x="200" y="43"/>
                  <a:pt x="200" y="43"/>
                  <a:pt x="199" y="42"/>
                </a:cubicBezTo>
                <a:close/>
                <a:moveTo>
                  <a:pt x="215" y="92"/>
                </a:moveTo>
                <a:cubicBezTo>
                  <a:pt x="215" y="92"/>
                  <a:pt x="216" y="92"/>
                  <a:pt x="216" y="92"/>
                </a:cubicBezTo>
                <a:cubicBezTo>
                  <a:pt x="216" y="92"/>
                  <a:pt x="216" y="91"/>
                  <a:pt x="216" y="91"/>
                </a:cubicBezTo>
                <a:cubicBezTo>
                  <a:pt x="216" y="91"/>
                  <a:pt x="216" y="91"/>
                  <a:pt x="216" y="91"/>
                </a:cubicBezTo>
                <a:cubicBezTo>
                  <a:pt x="216" y="91"/>
                  <a:pt x="216" y="91"/>
                  <a:pt x="215" y="92"/>
                </a:cubicBezTo>
                <a:close/>
                <a:moveTo>
                  <a:pt x="132" y="75"/>
                </a:moveTo>
                <a:cubicBezTo>
                  <a:pt x="132" y="75"/>
                  <a:pt x="133" y="76"/>
                  <a:pt x="133" y="75"/>
                </a:cubicBezTo>
                <a:cubicBezTo>
                  <a:pt x="133" y="75"/>
                  <a:pt x="132" y="75"/>
                  <a:pt x="132" y="75"/>
                </a:cubicBezTo>
                <a:close/>
                <a:moveTo>
                  <a:pt x="153" y="72"/>
                </a:moveTo>
                <a:cubicBezTo>
                  <a:pt x="153" y="72"/>
                  <a:pt x="153" y="72"/>
                  <a:pt x="153" y="72"/>
                </a:cubicBezTo>
                <a:cubicBezTo>
                  <a:pt x="153" y="72"/>
                  <a:pt x="153" y="72"/>
                  <a:pt x="154" y="72"/>
                </a:cubicBezTo>
                <a:cubicBezTo>
                  <a:pt x="154" y="72"/>
                  <a:pt x="154" y="72"/>
                  <a:pt x="154" y="72"/>
                </a:cubicBezTo>
                <a:cubicBezTo>
                  <a:pt x="153" y="72"/>
                  <a:pt x="153" y="72"/>
                  <a:pt x="153" y="72"/>
                </a:cubicBezTo>
                <a:close/>
                <a:moveTo>
                  <a:pt x="191" y="60"/>
                </a:moveTo>
                <a:cubicBezTo>
                  <a:pt x="191" y="60"/>
                  <a:pt x="191" y="60"/>
                  <a:pt x="191" y="60"/>
                </a:cubicBezTo>
                <a:cubicBezTo>
                  <a:pt x="191" y="60"/>
                  <a:pt x="191" y="60"/>
                  <a:pt x="191" y="59"/>
                </a:cubicBezTo>
                <a:cubicBezTo>
                  <a:pt x="191" y="59"/>
                  <a:pt x="191" y="59"/>
                  <a:pt x="191" y="59"/>
                </a:cubicBezTo>
                <a:cubicBezTo>
                  <a:pt x="191" y="60"/>
                  <a:pt x="191" y="60"/>
                  <a:pt x="191" y="60"/>
                </a:cubicBezTo>
                <a:close/>
                <a:moveTo>
                  <a:pt x="156" y="70"/>
                </a:moveTo>
                <a:cubicBezTo>
                  <a:pt x="156" y="71"/>
                  <a:pt x="156" y="71"/>
                  <a:pt x="156" y="71"/>
                </a:cubicBezTo>
                <a:cubicBezTo>
                  <a:pt x="156" y="71"/>
                  <a:pt x="156" y="71"/>
                  <a:pt x="156" y="71"/>
                </a:cubicBezTo>
                <a:cubicBezTo>
                  <a:pt x="157" y="71"/>
                  <a:pt x="157" y="71"/>
                  <a:pt x="157" y="71"/>
                </a:cubicBezTo>
                <a:cubicBezTo>
                  <a:pt x="156" y="70"/>
                  <a:pt x="156" y="70"/>
                  <a:pt x="156" y="70"/>
                </a:cubicBezTo>
                <a:close/>
                <a:moveTo>
                  <a:pt x="96" y="67"/>
                </a:moveTo>
                <a:cubicBezTo>
                  <a:pt x="96" y="67"/>
                  <a:pt x="96" y="67"/>
                  <a:pt x="96" y="67"/>
                </a:cubicBezTo>
                <a:cubicBezTo>
                  <a:pt x="96" y="67"/>
                  <a:pt x="96" y="67"/>
                  <a:pt x="96" y="67"/>
                </a:cubicBezTo>
                <a:cubicBezTo>
                  <a:pt x="96" y="67"/>
                  <a:pt x="96" y="67"/>
                  <a:pt x="96" y="68"/>
                </a:cubicBezTo>
                <a:cubicBezTo>
                  <a:pt x="96" y="67"/>
                  <a:pt x="96" y="67"/>
                  <a:pt x="96" y="67"/>
                </a:cubicBezTo>
                <a:close/>
                <a:moveTo>
                  <a:pt x="14" y="67"/>
                </a:moveTo>
                <a:cubicBezTo>
                  <a:pt x="14" y="67"/>
                  <a:pt x="14" y="67"/>
                  <a:pt x="14" y="68"/>
                </a:cubicBezTo>
                <a:cubicBezTo>
                  <a:pt x="14" y="68"/>
                  <a:pt x="14" y="67"/>
                  <a:pt x="14" y="67"/>
                </a:cubicBezTo>
                <a:close/>
                <a:moveTo>
                  <a:pt x="38" y="96"/>
                </a:moveTo>
                <a:cubicBezTo>
                  <a:pt x="38" y="96"/>
                  <a:pt x="38" y="96"/>
                  <a:pt x="38" y="96"/>
                </a:cubicBezTo>
                <a:cubicBezTo>
                  <a:pt x="38" y="96"/>
                  <a:pt x="38" y="96"/>
                  <a:pt x="38" y="96"/>
                </a:cubicBezTo>
                <a:cubicBezTo>
                  <a:pt x="38" y="96"/>
                  <a:pt x="38" y="96"/>
                  <a:pt x="38" y="96"/>
                </a:cubicBezTo>
                <a:cubicBezTo>
                  <a:pt x="38" y="96"/>
                  <a:pt x="38" y="96"/>
                  <a:pt x="38" y="96"/>
                </a:cubicBezTo>
                <a:close/>
                <a:moveTo>
                  <a:pt x="136" y="81"/>
                </a:moveTo>
                <a:cubicBezTo>
                  <a:pt x="136" y="81"/>
                  <a:pt x="136" y="81"/>
                  <a:pt x="136" y="81"/>
                </a:cubicBezTo>
                <a:cubicBezTo>
                  <a:pt x="136" y="81"/>
                  <a:pt x="136" y="81"/>
                  <a:pt x="136" y="81"/>
                </a:cubicBezTo>
                <a:cubicBezTo>
                  <a:pt x="136" y="81"/>
                  <a:pt x="136" y="82"/>
                  <a:pt x="136" y="82"/>
                </a:cubicBezTo>
                <a:cubicBezTo>
                  <a:pt x="136" y="82"/>
                  <a:pt x="136" y="81"/>
                  <a:pt x="136" y="81"/>
                </a:cubicBezTo>
                <a:close/>
                <a:moveTo>
                  <a:pt x="19" y="88"/>
                </a:moveTo>
                <a:cubicBezTo>
                  <a:pt x="19" y="88"/>
                  <a:pt x="20" y="88"/>
                  <a:pt x="20" y="88"/>
                </a:cubicBezTo>
                <a:cubicBezTo>
                  <a:pt x="20" y="88"/>
                  <a:pt x="20" y="87"/>
                  <a:pt x="20" y="87"/>
                </a:cubicBezTo>
                <a:cubicBezTo>
                  <a:pt x="20" y="87"/>
                  <a:pt x="19" y="87"/>
                  <a:pt x="19" y="88"/>
                </a:cubicBezTo>
                <a:close/>
                <a:moveTo>
                  <a:pt x="29" y="86"/>
                </a:moveTo>
                <a:cubicBezTo>
                  <a:pt x="29" y="86"/>
                  <a:pt x="29" y="86"/>
                  <a:pt x="29" y="86"/>
                </a:cubicBezTo>
                <a:cubicBezTo>
                  <a:pt x="29" y="86"/>
                  <a:pt x="29" y="86"/>
                  <a:pt x="29" y="86"/>
                </a:cubicBezTo>
                <a:cubicBezTo>
                  <a:pt x="29" y="86"/>
                  <a:pt x="29" y="85"/>
                  <a:pt x="29" y="85"/>
                </a:cubicBezTo>
                <a:cubicBezTo>
                  <a:pt x="29" y="85"/>
                  <a:pt x="29" y="86"/>
                  <a:pt x="29" y="86"/>
                </a:cubicBezTo>
                <a:close/>
                <a:moveTo>
                  <a:pt x="20" y="70"/>
                </a:moveTo>
                <a:cubicBezTo>
                  <a:pt x="21" y="70"/>
                  <a:pt x="21" y="70"/>
                  <a:pt x="21" y="70"/>
                </a:cubicBezTo>
                <a:cubicBezTo>
                  <a:pt x="21" y="70"/>
                  <a:pt x="21" y="70"/>
                  <a:pt x="21" y="69"/>
                </a:cubicBezTo>
                <a:cubicBezTo>
                  <a:pt x="21" y="69"/>
                  <a:pt x="21" y="69"/>
                  <a:pt x="21" y="69"/>
                </a:cubicBezTo>
                <a:cubicBezTo>
                  <a:pt x="21" y="69"/>
                  <a:pt x="21" y="69"/>
                  <a:pt x="21" y="69"/>
                </a:cubicBezTo>
                <a:cubicBezTo>
                  <a:pt x="21" y="69"/>
                  <a:pt x="21" y="69"/>
                  <a:pt x="20" y="70"/>
                </a:cubicBezTo>
                <a:close/>
                <a:moveTo>
                  <a:pt x="184" y="102"/>
                </a:moveTo>
                <a:cubicBezTo>
                  <a:pt x="184" y="102"/>
                  <a:pt x="184" y="102"/>
                  <a:pt x="184" y="102"/>
                </a:cubicBezTo>
                <a:cubicBezTo>
                  <a:pt x="184" y="102"/>
                  <a:pt x="184" y="102"/>
                  <a:pt x="184" y="103"/>
                </a:cubicBezTo>
                <a:cubicBezTo>
                  <a:pt x="184" y="103"/>
                  <a:pt x="184" y="103"/>
                  <a:pt x="184" y="103"/>
                </a:cubicBezTo>
                <a:cubicBezTo>
                  <a:pt x="184" y="102"/>
                  <a:pt x="184" y="102"/>
                  <a:pt x="184" y="102"/>
                </a:cubicBezTo>
                <a:close/>
                <a:moveTo>
                  <a:pt x="224" y="104"/>
                </a:moveTo>
                <a:cubicBezTo>
                  <a:pt x="224" y="104"/>
                  <a:pt x="224" y="104"/>
                  <a:pt x="224" y="104"/>
                </a:cubicBezTo>
                <a:cubicBezTo>
                  <a:pt x="225" y="104"/>
                  <a:pt x="225" y="104"/>
                  <a:pt x="225" y="104"/>
                </a:cubicBezTo>
                <a:cubicBezTo>
                  <a:pt x="225" y="103"/>
                  <a:pt x="225" y="103"/>
                  <a:pt x="225" y="103"/>
                </a:cubicBezTo>
                <a:cubicBezTo>
                  <a:pt x="225" y="104"/>
                  <a:pt x="225" y="104"/>
                  <a:pt x="224" y="104"/>
                </a:cubicBezTo>
                <a:close/>
                <a:moveTo>
                  <a:pt x="222" y="106"/>
                </a:moveTo>
                <a:cubicBezTo>
                  <a:pt x="222" y="106"/>
                  <a:pt x="222" y="106"/>
                  <a:pt x="222" y="106"/>
                </a:cubicBezTo>
                <a:cubicBezTo>
                  <a:pt x="222" y="106"/>
                  <a:pt x="222" y="106"/>
                  <a:pt x="222" y="106"/>
                </a:cubicBezTo>
                <a:cubicBezTo>
                  <a:pt x="222" y="106"/>
                  <a:pt x="222" y="106"/>
                  <a:pt x="222" y="106"/>
                </a:cubicBezTo>
                <a:cubicBezTo>
                  <a:pt x="222" y="106"/>
                  <a:pt x="222" y="106"/>
                  <a:pt x="222" y="106"/>
                </a:cubicBezTo>
                <a:close/>
              </a:path>
            </a:pathLst>
          </a:custGeom>
          <a:solidFill>
            <a:srgbClr val="F26F61"/>
          </a:solidFill>
          <a:ln>
            <a:noFill/>
          </a:ln>
          <a:extLst/>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grpSp>
        <p:nvGrpSpPr>
          <p:cNvPr id="15" name="chenying0907 2">
            <a:extLst>
              <a:ext uri="{FF2B5EF4-FFF2-40B4-BE49-F238E27FC236}">
                <a16:creationId xmlns:a16="http://schemas.microsoft.com/office/drawing/2014/main" id="{3459732D-0FCB-4EA7-8A8F-A80AD936D339}"/>
              </a:ext>
            </a:extLst>
          </p:cNvPr>
          <p:cNvGrpSpPr/>
          <p:nvPr/>
        </p:nvGrpSpPr>
        <p:grpSpPr>
          <a:xfrm>
            <a:off x="7486648" y="1895818"/>
            <a:ext cx="3805857" cy="3502346"/>
            <a:chOff x="7768003" y="2175218"/>
            <a:chExt cx="3805857" cy="3502346"/>
          </a:xfrm>
        </p:grpSpPr>
        <p:sp>
          <p:nvSpPr>
            <p:cNvPr id="16" name="矩形 56">
              <a:extLst>
                <a:ext uri="{FF2B5EF4-FFF2-40B4-BE49-F238E27FC236}">
                  <a16:creationId xmlns:a16="http://schemas.microsoft.com/office/drawing/2014/main" id="{EA64CEAE-FCA3-4F23-BEE2-A6BC0A369064}"/>
                </a:ext>
              </a:extLst>
            </p:cNvPr>
            <p:cNvSpPr/>
            <p:nvPr/>
          </p:nvSpPr>
          <p:spPr>
            <a:xfrm>
              <a:off x="7936320" y="2607536"/>
              <a:ext cx="3503066" cy="2637710"/>
            </a:xfrm>
            <a:prstGeom prst="rect">
              <a:avLst/>
            </a:prstGeom>
          </p:spPr>
          <p:txBody>
            <a:bodyPr wrap="square">
              <a:spAutoFit/>
            </a:bodyPr>
            <a:lstStyle/>
            <a:p>
              <a:pPr>
                <a:lnSpc>
                  <a:spcPct val="150000"/>
                </a:lnSpc>
              </a:pPr>
              <a:r>
                <a:rPr lang="en-US" altLang="zh-CN" sz="1400" b="1" dirty="0">
                  <a:solidFill>
                    <a:srgbClr val="5F7797"/>
                  </a:solidFill>
                </a:rPr>
                <a:t>Patterned Interview: </a:t>
              </a:r>
              <a:r>
                <a:rPr lang="en-US" altLang="zh-CN" sz="1400" dirty="0">
                  <a:solidFill>
                    <a:srgbClr val="5F7797"/>
                  </a:solidFill>
                </a:rPr>
                <a:t>carefully selecting questions and determining acceptable</a:t>
              </a:r>
            </a:p>
            <a:p>
              <a:pPr>
                <a:lnSpc>
                  <a:spcPct val="150000"/>
                </a:lnSpc>
              </a:pPr>
              <a:r>
                <a:rPr lang="en-US" altLang="zh-CN" sz="1400" dirty="0">
                  <a:solidFill>
                    <a:srgbClr val="5F7797"/>
                  </a:solidFill>
                </a:rPr>
                <a:t>answers ahead of time greatly increases chances of success</a:t>
              </a:r>
            </a:p>
            <a:p>
              <a:pPr>
                <a:lnSpc>
                  <a:spcPct val="150000"/>
                </a:lnSpc>
              </a:pPr>
              <a:endParaRPr lang="en-US" altLang="zh-CN" sz="1400" dirty="0">
                <a:solidFill>
                  <a:srgbClr val="5F7797"/>
                </a:solidFill>
              </a:endParaRPr>
            </a:p>
            <a:p>
              <a:pPr>
                <a:lnSpc>
                  <a:spcPct val="150000"/>
                </a:lnSpc>
              </a:pPr>
              <a:r>
                <a:rPr lang="en-US" altLang="zh-CN" sz="1400" b="1" dirty="0">
                  <a:solidFill>
                    <a:srgbClr val="5F7797"/>
                  </a:solidFill>
                </a:rPr>
                <a:t>Behavioral Interview: </a:t>
              </a:r>
              <a:r>
                <a:rPr lang="en-US" altLang="zh-CN" sz="1400" dirty="0">
                  <a:solidFill>
                    <a:srgbClr val="5F7797"/>
                  </a:solidFill>
                </a:rPr>
                <a:t>focus on how applicants describe either past or anticipated future behavior. </a:t>
              </a:r>
              <a:endParaRPr lang="zh-CN" altLang="en-US" sz="1400" dirty="0">
                <a:solidFill>
                  <a:srgbClr val="5F7797"/>
                </a:solidFill>
              </a:endParaRPr>
            </a:p>
          </p:txBody>
        </p:sp>
        <p:grpSp>
          <p:nvGrpSpPr>
            <p:cNvPr id="17" name="chenying0907 59">
              <a:extLst>
                <a:ext uri="{FF2B5EF4-FFF2-40B4-BE49-F238E27FC236}">
                  <a16:creationId xmlns:a16="http://schemas.microsoft.com/office/drawing/2014/main" id="{4CD74EE3-60CF-4679-BA56-10B8549C2D05}"/>
                </a:ext>
              </a:extLst>
            </p:cNvPr>
            <p:cNvGrpSpPr/>
            <p:nvPr/>
          </p:nvGrpSpPr>
          <p:grpSpPr>
            <a:xfrm>
              <a:off x="7768003" y="2175218"/>
              <a:ext cx="3805857" cy="3502346"/>
              <a:chOff x="7049028" y="1773238"/>
              <a:chExt cx="4213569" cy="1531938"/>
            </a:xfrm>
            <a:solidFill>
              <a:srgbClr val="F26F61"/>
            </a:solidFill>
          </p:grpSpPr>
          <p:sp>
            <p:nvSpPr>
              <p:cNvPr id="18" name="Freeform 63">
                <a:extLst>
                  <a:ext uri="{FF2B5EF4-FFF2-40B4-BE49-F238E27FC236}">
                    <a16:creationId xmlns:a16="http://schemas.microsoft.com/office/drawing/2014/main" id="{0AE2BE1E-9535-44B0-82F9-1742C21ACF7B}"/>
                  </a:ext>
                </a:extLst>
              </p:cNvPr>
              <p:cNvSpPr>
                <a:spLocks noEditPoints="1"/>
              </p:cNvSpPr>
              <p:nvPr/>
            </p:nvSpPr>
            <p:spPr bwMode="auto">
              <a:xfrm>
                <a:off x="7049028" y="1773238"/>
                <a:ext cx="4103759" cy="1531938"/>
              </a:xfrm>
              <a:custGeom>
                <a:avLst/>
                <a:gdLst>
                  <a:gd name="T0" fmla="*/ 331 w 1111"/>
                  <a:gd name="T1" fmla="*/ 21 h 470"/>
                  <a:gd name="T2" fmla="*/ 545 w 1111"/>
                  <a:gd name="T3" fmla="*/ 21 h 470"/>
                  <a:gd name="T4" fmla="*/ 778 w 1111"/>
                  <a:gd name="T5" fmla="*/ 20 h 470"/>
                  <a:gd name="T6" fmla="*/ 1004 w 1111"/>
                  <a:gd name="T7" fmla="*/ 23 h 470"/>
                  <a:gd name="T8" fmla="*/ 1111 w 1111"/>
                  <a:gd name="T9" fmla="*/ 330 h 470"/>
                  <a:gd name="T10" fmla="*/ 1072 w 1111"/>
                  <a:gd name="T11" fmla="*/ 173 h 470"/>
                  <a:gd name="T12" fmla="*/ 993 w 1111"/>
                  <a:gd name="T13" fmla="*/ 35 h 470"/>
                  <a:gd name="T14" fmla="*/ 853 w 1111"/>
                  <a:gd name="T15" fmla="*/ 37 h 470"/>
                  <a:gd name="T16" fmla="*/ 602 w 1111"/>
                  <a:gd name="T17" fmla="*/ 44 h 470"/>
                  <a:gd name="T18" fmla="*/ 425 w 1111"/>
                  <a:gd name="T19" fmla="*/ 42 h 470"/>
                  <a:gd name="T20" fmla="*/ 218 w 1111"/>
                  <a:gd name="T21" fmla="*/ 44 h 470"/>
                  <a:gd name="T22" fmla="*/ 269 w 1111"/>
                  <a:gd name="T23" fmla="*/ 49 h 470"/>
                  <a:gd name="T24" fmla="*/ 310 w 1111"/>
                  <a:gd name="T25" fmla="*/ 53 h 470"/>
                  <a:gd name="T26" fmla="*/ 131 w 1111"/>
                  <a:gd name="T27" fmla="*/ 58 h 470"/>
                  <a:gd name="T28" fmla="*/ 71 w 1111"/>
                  <a:gd name="T29" fmla="*/ 49 h 470"/>
                  <a:gd name="T30" fmla="*/ 40 w 1111"/>
                  <a:gd name="T31" fmla="*/ 116 h 470"/>
                  <a:gd name="T32" fmla="*/ 54 w 1111"/>
                  <a:gd name="T33" fmla="*/ 56 h 470"/>
                  <a:gd name="T34" fmla="*/ 47 w 1111"/>
                  <a:gd name="T35" fmla="*/ 175 h 470"/>
                  <a:gd name="T36" fmla="*/ 49 w 1111"/>
                  <a:gd name="T37" fmla="*/ 279 h 470"/>
                  <a:gd name="T38" fmla="*/ 40 w 1111"/>
                  <a:gd name="T39" fmla="*/ 268 h 470"/>
                  <a:gd name="T40" fmla="*/ 38 w 1111"/>
                  <a:gd name="T41" fmla="*/ 352 h 470"/>
                  <a:gd name="T42" fmla="*/ 67 w 1111"/>
                  <a:gd name="T43" fmla="*/ 418 h 470"/>
                  <a:gd name="T44" fmla="*/ 41 w 1111"/>
                  <a:gd name="T45" fmla="*/ 404 h 470"/>
                  <a:gd name="T46" fmla="*/ 104 w 1111"/>
                  <a:gd name="T47" fmla="*/ 421 h 470"/>
                  <a:gd name="T48" fmla="*/ 210 w 1111"/>
                  <a:gd name="T49" fmla="*/ 421 h 470"/>
                  <a:gd name="T50" fmla="*/ 214 w 1111"/>
                  <a:gd name="T51" fmla="*/ 423 h 470"/>
                  <a:gd name="T52" fmla="*/ 323 w 1111"/>
                  <a:gd name="T53" fmla="*/ 425 h 470"/>
                  <a:gd name="T54" fmla="*/ 357 w 1111"/>
                  <a:gd name="T55" fmla="*/ 431 h 470"/>
                  <a:gd name="T56" fmla="*/ 627 w 1111"/>
                  <a:gd name="T57" fmla="*/ 426 h 470"/>
                  <a:gd name="T58" fmla="*/ 665 w 1111"/>
                  <a:gd name="T59" fmla="*/ 435 h 470"/>
                  <a:gd name="T60" fmla="*/ 778 w 1111"/>
                  <a:gd name="T61" fmla="*/ 433 h 470"/>
                  <a:gd name="T62" fmla="*/ 832 w 1111"/>
                  <a:gd name="T63" fmla="*/ 432 h 470"/>
                  <a:gd name="T64" fmla="*/ 869 w 1111"/>
                  <a:gd name="T65" fmla="*/ 444 h 470"/>
                  <a:gd name="T66" fmla="*/ 732 w 1111"/>
                  <a:gd name="T67" fmla="*/ 452 h 470"/>
                  <a:gd name="T68" fmla="*/ 873 w 1111"/>
                  <a:gd name="T69" fmla="*/ 450 h 470"/>
                  <a:gd name="T70" fmla="*/ 796 w 1111"/>
                  <a:gd name="T71" fmla="*/ 463 h 470"/>
                  <a:gd name="T72" fmla="*/ 703 w 1111"/>
                  <a:gd name="T73" fmla="*/ 466 h 470"/>
                  <a:gd name="T74" fmla="*/ 537 w 1111"/>
                  <a:gd name="T75" fmla="*/ 464 h 470"/>
                  <a:gd name="T76" fmla="*/ 401 w 1111"/>
                  <a:gd name="T77" fmla="*/ 456 h 470"/>
                  <a:gd name="T78" fmla="*/ 149 w 1111"/>
                  <a:gd name="T79" fmla="*/ 464 h 470"/>
                  <a:gd name="T80" fmla="*/ 8 w 1111"/>
                  <a:gd name="T81" fmla="*/ 352 h 470"/>
                  <a:gd name="T82" fmla="*/ 4 w 1111"/>
                  <a:gd name="T83" fmla="*/ 314 h 470"/>
                  <a:gd name="T84" fmla="*/ 2 w 1111"/>
                  <a:gd name="T85" fmla="*/ 93 h 470"/>
                  <a:gd name="T86" fmla="*/ 24 w 1111"/>
                  <a:gd name="T87" fmla="*/ 22 h 470"/>
                  <a:gd name="T88" fmla="*/ 111 w 1111"/>
                  <a:gd name="T89" fmla="*/ 8 h 470"/>
                  <a:gd name="T90" fmla="*/ 160 w 1111"/>
                  <a:gd name="T91" fmla="*/ 27 h 470"/>
                  <a:gd name="T92" fmla="*/ 28 w 1111"/>
                  <a:gd name="T93" fmla="*/ 79 h 470"/>
                  <a:gd name="T94" fmla="*/ 21 w 1111"/>
                  <a:gd name="T95" fmla="*/ 164 h 470"/>
                  <a:gd name="T96" fmla="*/ 25 w 1111"/>
                  <a:gd name="T97" fmla="*/ 52 h 470"/>
                  <a:gd name="T98" fmla="*/ 670 w 1111"/>
                  <a:gd name="T99" fmla="*/ 447 h 470"/>
                  <a:gd name="T100" fmla="*/ 447 w 1111"/>
                  <a:gd name="T101" fmla="*/ 450 h 470"/>
                  <a:gd name="T102" fmla="*/ 559 w 1111"/>
                  <a:gd name="T103" fmla="*/ 448 h 470"/>
                  <a:gd name="T104" fmla="*/ 33 w 1111"/>
                  <a:gd name="T105" fmla="*/ 432 h 470"/>
                  <a:gd name="T106" fmla="*/ 80 w 1111"/>
                  <a:gd name="T107" fmla="*/ 464 h 470"/>
                  <a:gd name="T108" fmla="*/ 210 w 1111"/>
                  <a:gd name="T109" fmla="*/ 453 h 470"/>
                  <a:gd name="T110" fmla="*/ 285 w 1111"/>
                  <a:gd name="T111" fmla="*/ 447 h 470"/>
                  <a:gd name="T112" fmla="*/ 252 w 1111"/>
                  <a:gd name="T113" fmla="*/ 441 h 470"/>
                  <a:gd name="T114" fmla="*/ 185 w 1111"/>
                  <a:gd name="T115" fmla="*/ 439 h 470"/>
                  <a:gd name="T116" fmla="*/ 23 w 1111"/>
                  <a:gd name="T117" fmla="*/ 282 h 470"/>
                  <a:gd name="T118" fmla="*/ 21 w 1111"/>
                  <a:gd name="T119" fmla="*/ 186 h 470"/>
                  <a:gd name="T120" fmla="*/ 20 w 1111"/>
                  <a:gd name="T121" fmla="*/ 331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1" h="470">
                    <a:moveTo>
                      <a:pt x="237" y="22"/>
                    </a:moveTo>
                    <a:cubicBezTo>
                      <a:pt x="241" y="22"/>
                      <a:pt x="241" y="22"/>
                      <a:pt x="241" y="22"/>
                    </a:cubicBezTo>
                    <a:cubicBezTo>
                      <a:pt x="239" y="23"/>
                      <a:pt x="239" y="23"/>
                      <a:pt x="239" y="23"/>
                    </a:cubicBezTo>
                    <a:cubicBezTo>
                      <a:pt x="250" y="23"/>
                      <a:pt x="250" y="23"/>
                      <a:pt x="250" y="23"/>
                    </a:cubicBezTo>
                    <a:cubicBezTo>
                      <a:pt x="251" y="23"/>
                      <a:pt x="253" y="23"/>
                      <a:pt x="254" y="23"/>
                    </a:cubicBezTo>
                    <a:cubicBezTo>
                      <a:pt x="254" y="23"/>
                      <a:pt x="253" y="23"/>
                      <a:pt x="253" y="23"/>
                    </a:cubicBezTo>
                    <a:cubicBezTo>
                      <a:pt x="256" y="23"/>
                      <a:pt x="256" y="23"/>
                      <a:pt x="256" y="23"/>
                    </a:cubicBezTo>
                    <a:cubicBezTo>
                      <a:pt x="265" y="22"/>
                      <a:pt x="286" y="20"/>
                      <a:pt x="292" y="19"/>
                    </a:cubicBezTo>
                    <a:cubicBezTo>
                      <a:pt x="300" y="19"/>
                      <a:pt x="310" y="18"/>
                      <a:pt x="317" y="18"/>
                    </a:cubicBezTo>
                    <a:cubicBezTo>
                      <a:pt x="311" y="18"/>
                      <a:pt x="303" y="19"/>
                      <a:pt x="305" y="20"/>
                    </a:cubicBezTo>
                    <a:cubicBezTo>
                      <a:pt x="317" y="21"/>
                      <a:pt x="323" y="24"/>
                      <a:pt x="343" y="21"/>
                    </a:cubicBezTo>
                    <a:cubicBezTo>
                      <a:pt x="331" y="21"/>
                      <a:pt x="331" y="21"/>
                      <a:pt x="331" y="21"/>
                    </a:cubicBezTo>
                    <a:cubicBezTo>
                      <a:pt x="358" y="17"/>
                      <a:pt x="358" y="17"/>
                      <a:pt x="358" y="17"/>
                    </a:cubicBezTo>
                    <a:cubicBezTo>
                      <a:pt x="367" y="19"/>
                      <a:pt x="345" y="19"/>
                      <a:pt x="341" y="21"/>
                    </a:cubicBezTo>
                    <a:cubicBezTo>
                      <a:pt x="362" y="19"/>
                      <a:pt x="379" y="24"/>
                      <a:pt x="389" y="20"/>
                    </a:cubicBezTo>
                    <a:cubicBezTo>
                      <a:pt x="390" y="22"/>
                      <a:pt x="392" y="26"/>
                      <a:pt x="406" y="25"/>
                    </a:cubicBezTo>
                    <a:cubicBezTo>
                      <a:pt x="396" y="23"/>
                      <a:pt x="414" y="24"/>
                      <a:pt x="406" y="22"/>
                    </a:cubicBezTo>
                    <a:cubicBezTo>
                      <a:pt x="411" y="20"/>
                      <a:pt x="421" y="22"/>
                      <a:pt x="422" y="21"/>
                    </a:cubicBezTo>
                    <a:cubicBezTo>
                      <a:pt x="421" y="22"/>
                      <a:pt x="421" y="22"/>
                      <a:pt x="421" y="22"/>
                    </a:cubicBezTo>
                    <a:cubicBezTo>
                      <a:pt x="444" y="25"/>
                      <a:pt x="452" y="20"/>
                      <a:pt x="462" y="18"/>
                    </a:cubicBezTo>
                    <a:cubicBezTo>
                      <a:pt x="490" y="17"/>
                      <a:pt x="502" y="19"/>
                      <a:pt x="525" y="18"/>
                    </a:cubicBezTo>
                    <a:cubicBezTo>
                      <a:pt x="526" y="20"/>
                      <a:pt x="532" y="23"/>
                      <a:pt x="541" y="23"/>
                    </a:cubicBezTo>
                    <a:cubicBezTo>
                      <a:pt x="546" y="21"/>
                      <a:pt x="566" y="21"/>
                      <a:pt x="568" y="18"/>
                    </a:cubicBezTo>
                    <a:cubicBezTo>
                      <a:pt x="552" y="17"/>
                      <a:pt x="555" y="20"/>
                      <a:pt x="545" y="21"/>
                    </a:cubicBezTo>
                    <a:cubicBezTo>
                      <a:pt x="537" y="18"/>
                      <a:pt x="545" y="18"/>
                      <a:pt x="533" y="17"/>
                    </a:cubicBezTo>
                    <a:cubicBezTo>
                      <a:pt x="542" y="18"/>
                      <a:pt x="574" y="16"/>
                      <a:pt x="584" y="18"/>
                    </a:cubicBezTo>
                    <a:cubicBezTo>
                      <a:pt x="580" y="18"/>
                      <a:pt x="580" y="18"/>
                      <a:pt x="580" y="18"/>
                    </a:cubicBezTo>
                    <a:cubicBezTo>
                      <a:pt x="596" y="20"/>
                      <a:pt x="599" y="25"/>
                      <a:pt x="625" y="22"/>
                    </a:cubicBezTo>
                    <a:cubicBezTo>
                      <a:pt x="638" y="20"/>
                      <a:pt x="638" y="20"/>
                      <a:pt x="638" y="20"/>
                    </a:cubicBezTo>
                    <a:cubicBezTo>
                      <a:pt x="637" y="21"/>
                      <a:pt x="637" y="21"/>
                      <a:pt x="637" y="21"/>
                    </a:cubicBezTo>
                    <a:cubicBezTo>
                      <a:pt x="657" y="21"/>
                      <a:pt x="651" y="24"/>
                      <a:pt x="674" y="22"/>
                    </a:cubicBezTo>
                    <a:cubicBezTo>
                      <a:pt x="672" y="22"/>
                      <a:pt x="673" y="22"/>
                      <a:pt x="672" y="23"/>
                    </a:cubicBezTo>
                    <a:cubicBezTo>
                      <a:pt x="684" y="24"/>
                      <a:pt x="697" y="21"/>
                      <a:pt x="707" y="21"/>
                    </a:cubicBezTo>
                    <a:cubicBezTo>
                      <a:pt x="713" y="23"/>
                      <a:pt x="706" y="23"/>
                      <a:pt x="702" y="24"/>
                    </a:cubicBezTo>
                    <a:cubicBezTo>
                      <a:pt x="725" y="25"/>
                      <a:pt x="749" y="21"/>
                      <a:pt x="763" y="19"/>
                    </a:cubicBezTo>
                    <a:cubicBezTo>
                      <a:pt x="778" y="20"/>
                      <a:pt x="778" y="20"/>
                      <a:pt x="778" y="20"/>
                    </a:cubicBezTo>
                    <a:cubicBezTo>
                      <a:pt x="769" y="21"/>
                      <a:pt x="758" y="23"/>
                      <a:pt x="761" y="24"/>
                    </a:cubicBezTo>
                    <a:cubicBezTo>
                      <a:pt x="769" y="24"/>
                      <a:pt x="767" y="23"/>
                      <a:pt x="779" y="23"/>
                    </a:cubicBezTo>
                    <a:cubicBezTo>
                      <a:pt x="777" y="24"/>
                      <a:pt x="772" y="26"/>
                      <a:pt x="767" y="27"/>
                    </a:cubicBezTo>
                    <a:cubicBezTo>
                      <a:pt x="790" y="29"/>
                      <a:pt x="772" y="23"/>
                      <a:pt x="788" y="27"/>
                    </a:cubicBezTo>
                    <a:cubicBezTo>
                      <a:pt x="796" y="27"/>
                      <a:pt x="800" y="25"/>
                      <a:pt x="801" y="23"/>
                    </a:cubicBezTo>
                    <a:cubicBezTo>
                      <a:pt x="814" y="25"/>
                      <a:pt x="814" y="25"/>
                      <a:pt x="814" y="25"/>
                    </a:cubicBezTo>
                    <a:cubicBezTo>
                      <a:pt x="816" y="23"/>
                      <a:pt x="832" y="23"/>
                      <a:pt x="843" y="23"/>
                    </a:cubicBezTo>
                    <a:cubicBezTo>
                      <a:pt x="844" y="22"/>
                      <a:pt x="834" y="21"/>
                      <a:pt x="830" y="22"/>
                    </a:cubicBezTo>
                    <a:cubicBezTo>
                      <a:pt x="831" y="20"/>
                      <a:pt x="842" y="20"/>
                      <a:pt x="850" y="20"/>
                    </a:cubicBezTo>
                    <a:cubicBezTo>
                      <a:pt x="853" y="23"/>
                      <a:pt x="898" y="19"/>
                      <a:pt x="889" y="24"/>
                    </a:cubicBezTo>
                    <a:cubicBezTo>
                      <a:pt x="923" y="22"/>
                      <a:pt x="969" y="22"/>
                      <a:pt x="991" y="20"/>
                    </a:cubicBezTo>
                    <a:cubicBezTo>
                      <a:pt x="998" y="21"/>
                      <a:pt x="1013" y="21"/>
                      <a:pt x="1004" y="23"/>
                    </a:cubicBezTo>
                    <a:cubicBezTo>
                      <a:pt x="1029" y="24"/>
                      <a:pt x="1049" y="15"/>
                      <a:pt x="1070" y="39"/>
                    </a:cubicBezTo>
                    <a:cubicBezTo>
                      <a:pt x="1072" y="40"/>
                      <a:pt x="1061" y="29"/>
                      <a:pt x="1061" y="32"/>
                    </a:cubicBezTo>
                    <a:cubicBezTo>
                      <a:pt x="1077" y="41"/>
                      <a:pt x="1083" y="60"/>
                      <a:pt x="1082" y="87"/>
                    </a:cubicBezTo>
                    <a:cubicBezTo>
                      <a:pt x="1082" y="82"/>
                      <a:pt x="1081" y="81"/>
                      <a:pt x="1080" y="80"/>
                    </a:cubicBezTo>
                    <a:cubicBezTo>
                      <a:pt x="1081" y="80"/>
                      <a:pt x="1082" y="91"/>
                      <a:pt x="1082" y="98"/>
                    </a:cubicBezTo>
                    <a:cubicBezTo>
                      <a:pt x="1082" y="102"/>
                      <a:pt x="1082" y="93"/>
                      <a:pt x="1081" y="95"/>
                    </a:cubicBezTo>
                    <a:cubicBezTo>
                      <a:pt x="1080" y="147"/>
                      <a:pt x="1085" y="187"/>
                      <a:pt x="1085" y="238"/>
                    </a:cubicBezTo>
                    <a:cubicBezTo>
                      <a:pt x="1085" y="224"/>
                      <a:pt x="1082" y="218"/>
                      <a:pt x="1081" y="218"/>
                    </a:cubicBezTo>
                    <a:cubicBezTo>
                      <a:pt x="1081" y="232"/>
                      <a:pt x="1081" y="232"/>
                      <a:pt x="1081" y="232"/>
                    </a:cubicBezTo>
                    <a:cubicBezTo>
                      <a:pt x="1082" y="238"/>
                      <a:pt x="1082" y="248"/>
                      <a:pt x="1084" y="257"/>
                    </a:cubicBezTo>
                    <a:cubicBezTo>
                      <a:pt x="1084" y="258"/>
                      <a:pt x="1084" y="263"/>
                      <a:pt x="1083" y="258"/>
                    </a:cubicBezTo>
                    <a:cubicBezTo>
                      <a:pt x="1084" y="287"/>
                      <a:pt x="1096" y="300"/>
                      <a:pt x="1111" y="330"/>
                    </a:cubicBezTo>
                    <a:cubicBezTo>
                      <a:pt x="1102" y="319"/>
                      <a:pt x="1095" y="307"/>
                      <a:pt x="1089" y="294"/>
                    </a:cubicBezTo>
                    <a:cubicBezTo>
                      <a:pt x="1090" y="298"/>
                      <a:pt x="1090" y="301"/>
                      <a:pt x="1091" y="305"/>
                    </a:cubicBezTo>
                    <a:cubicBezTo>
                      <a:pt x="1088" y="299"/>
                      <a:pt x="1085" y="294"/>
                      <a:pt x="1083" y="288"/>
                    </a:cubicBezTo>
                    <a:cubicBezTo>
                      <a:pt x="1084" y="299"/>
                      <a:pt x="1091" y="307"/>
                      <a:pt x="1090" y="309"/>
                    </a:cubicBezTo>
                    <a:cubicBezTo>
                      <a:pt x="1088" y="307"/>
                      <a:pt x="1086" y="302"/>
                      <a:pt x="1085" y="302"/>
                    </a:cubicBezTo>
                    <a:cubicBezTo>
                      <a:pt x="1089" y="312"/>
                      <a:pt x="1090" y="313"/>
                      <a:pt x="1094" y="320"/>
                    </a:cubicBezTo>
                    <a:cubicBezTo>
                      <a:pt x="1080" y="303"/>
                      <a:pt x="1070" y="260"/>
                      <a:pt x="1070" y="236"/>
                    </a:cubicBezTo>
                    <a:cubicBezTo>
                      <a:pt x="1070" y="233"/>
                      <a:pt x="1071" y="239"/>
                      <a:pt x="1072" y="240"/>
                    </a:cubicBezTo>
                    <a:cubicBezTo>
                      <a:pt x="1072" y="231"/>
                      <a:pt x="1073" y="226"/>
                      <a:pt x="1072" y="214"/>
                    </a:cubicBezTo>
                    <a:cubicBezTo>
                      <a:pt x="1070" y="207"/>
                      <a:pt x="1071" y="219"/>
                      <a:pt x="1071" y="225"/>
                    </a:cubicBezTo>
                    <a:cubicBezTo>
                      <a:pt x="1069" y="224"/>
                      <a:pt x="1069" y="222"/>
                      <a:pt x="1069" y="215"/>
                    </a:cubicBezTo>
                    <a:cubicBezTo>
                      <a:pt x="1071" y="214"/>
                      <a:pt x="1070" y="181"/>
                      <a:pt x="1072" y="173"/>
                    </a:cubicBezTo>
                    <a:cubicBezTo>
                      <a:pt x="1072" y="139"/>
                      <a:pt x="1067" y="178"/>
                      <a:pt x="1068" y="145"/>
                    </a:cubicBezTo>
                    <a:cubicBezTo>
                      <a:pt x="1070" y="135"/>
                      <a:pt x="1070" y="135"/>
                      <a:pt x="1070" y="135"/>
                    </a:cubicBezTo>
                    <a:cubicBezTo>
                      <a:pt x="1068" y="117"/>
                      <a:pt x="1067" y="91"/>
                      <a:pt x="1067" y="71"/>
                    </a:cubicBezTo>
                    <a:cubicBezTo>
                      <a:pt x="1067" y="72"/>
                      <a:pt x="1067" y="73"/>
                      <a:pt x="1067" y="75"/>
                    </a:cubicBezTo>
                    <a:cubicBezTo>
                      <a:pt x="1068" y="78"/>
                      <a:pt x="1069" y="72"/>
                      <a:pt x="1069" y="71"/>
                    </a:cubicBezTo>
                    <a:cubicBezTo>
                      <a:pt x="1069" y="57"/>
                      <a:pt x="1059" y="48"/>
                      <a:pt x="1054" y="42"/>
                    </a:cubicBezTo>
                    <a:cubicBezTo>
                      <a:pt x="1047" y="38"/>
                      <a:pt x="1038" y="36"/>
                      <a:pt x="1027" y="37"/>
                    </a:cubicBezTo>
                    <a:cubicBezTo>
                      <a:pt x="1014" y="38"/>
                      <a:pt x="1001" y="39"/>
                      <a:pt x="991" y="39"/>
                    </a:cubicBezTo>
                    <a:cubicBezTo>
                      <a:pt x="985" y="36"/>
                      <a:pt x="1018" y="37"/>
                      <a:pt x="1027" y="35"/>
                    </a:cubicBezTo>
                    <a:cubicBezTo>
                      <a:pt x="1008" y="35"/>
                      <a:pt x="1008" y="35"/>
                      <a:pt x="1008" y="35"/>
                    </a:cubicBezTo>
                    <a:cubicBezTo>
                      <a:pt x="1020" y="35"/>
                      <a:pt x="1025" y="34"/>
                      <a:pt x="1031" y="32"/>
                    </a:cubicBezTo>
                    <a:cubicBezTo>
                      <a:pt x="1015" y="32"/>
                      <a:pt x="1009" y="34"/>
                      <a:pt x="993" y="35"/>
                    </a:cubicBezTo>
                    <a:cubicBezTo>
                      <a:pt x="994" y="34"/>
                      <a:pt x="992" y="34"/>
                      <a:pt x="985" y="34"/>
                    </a:cubicBezTo>
                    <a:cubicBezTo>
                      <a:pt x="983" y="36"/>
                      <a:pt x="983" y="36"/>
                      <a:pt x="983" y="36"/>
                    </a:cubicBezTo>
                    <a:cubicBezTo>
                      <a:pt x="982" y="36"/>
                      <a:pt x="982" y="35"/>
                      <a:pt x="979" y="35"/>
                    </a:cubicBezTo>
                    <a:cubicBezTo>
                      <a:pt x="951" y="36"/>
                      <a:pt x="951" y="36"/>
                      <a:pt x="951" y="36"/>
                    </a:cubicBezTo>
                    <a:cubicBezTo>
                      <a:pt x="957" y="37"/>
                      <a:pt x="957" y="39"/>
                      <a:pt x="965" y="39"/>
                    </a:cubicBezTo>
                    <a:cubicBezTo>
                      <a:pt x="962" y="38"/>
                      <a:pt x="968" y="38"/>
                      <a:pt x="976" y="38"/>
                    </a:cubicBezTo>
                    <a:cubicBezTo>
                      <a:pt x="969" y="39"/>
                      <a:pt x="983" y="39"/>
                      <a:pt x="983" y="40"/>
                    </a:cubicBezTo>
                    <a:cubicBezTo>
                      <a:pt x="968" y="40"/>
                      <a:pt x="950" y="40"/>
                      <a:pt x="940" y="41"/>
                    </a:cubicBezTo>
                    <a:cubicBezTo>
                      <a:pt x="937" y="39"/>
                      <a:pt x="937" y="39"/>
                      <a:pt x="937" y="39"/>
                    </a:cubicBezTo>
                    <a:cubicBezTo>
                      <a:pt x="923" y="38"/>
                      <a:pt x="908" y="39"/>
                      <a:pt x="898" y="39"/>
                    </a:cubicBezTo>
                    <a:cubicBezTo>
                      <a:pt x="901" y="38"/>
                      <a:pt x="901" y="38"/>
                      <a:pt x="901" y="38"/>
                    </a:cubicBezTo>
                    <a:cubicBezTo>
                      <a:pt x="884" y="37"/>
                      <a:pt x="868" y="38"/>
                      <a:pt x="853" y="37"/>
                    </a:cubicBezTo>
                    <a:cubicBezTo>
                      <a:pt x="837" y="39"/>
                      <a:pt x="818" y="40"/>
                      <a:pt x="806" y="43"/>
                    </a:cubicBezTo>
                    <a:cubicBezTo>
                      <a:pt x="799" y="45"/>
                      <a:pt x="762" y="40"/>
                      <a:pt x="745" y="43"/>
                    </a:cubicBezTo>
                    <a:cubicBezTo>
                      <a:pt x="744" y="43"/>
                      <a:pt x="756" y="41"/>
                      <a:pt x="762" y="40"/>
                    </a:cubicBezTo>
                    <a:cubicBezTo>
                      <a:pt x="751" y="40"/>
                      <a:pt x="742" y="43"/>
                      <a:pt x="738" y="40"/>
                    </a:cubicBezTo>
                    <a:cubicBezTo>
                      <a:pt x="764" y="41"/>
                      <a:pt x="737" y="38"/>
                      <a:pt x="748" y="38"/>
                    </a:cubicBezTo>
                    <a:cubicBezTo>
                      <a:pt x="737" y="38"/>
                      <a:pt x="724" y="38"/>
                      <a:pt x="718" y="39"/>
                    </a:cubicBezTo>
                    <a:cubicBezTo>
                      <a:pt x="737" y="39"/>
                      <a:pt x="711" y="42"/>
                      <a:pt x="731" y="41"/>
                    </a:cubicBezTo>
                    <a:cubicBezTo>
                      <a:pt x="716" y="43"/>
                      <a:pt x="695" y="44"/>
                      <a:pt x="677" y="43"/>
                    </a:cubicBezTo>
                    <a:cubicBezTo>
                      <a:pt x="677" y="42"/>
                      <a:pt x="675" y="42"/>
                      <a:pt x="668" y="42"/>
                    </a:cubicBezTo>
                    <a:cubicBezTo>
                      <a:pt x="663" y="43"/>
                      <a:pt x="663" y="43"/>
                      <a:pt x="663" y="43"/>
                    </a:cubicBezTo>
                    <a:cubicBezTo>
                      <a:pt x="654" y="43"/>
                      <a:pt x="679" y="41"/>
                      <a:pt x="662" y="41"/>
                    </a:cubicBezTo>
                    <a:cubicBezTo>
                      <a:pt x="645" y="43"/>
                      <a:pt x="610" y="39"/>
                      <a:pt x="602" y="44"/>
                    </a:cubicBezTo>
                    <a:cubicBezTo>
                      <a:pt x="589" y="42"/>
                      <a:pt x="627" y="42"/>
                      <a:pt x="607" y="40"/>
                    </a:cubicBezTo>
                    <a:cubicBezTo>
                      <a:pt x="619" y="38"/>
                      <a:pt x="635" y="40"/>
                      <a:pt x="639" y="38"/>
                    </a:cubicBezTo>
                    <a:cubicBezTo>
                      <a:pt x="627" y="38"/>
                      <a:pt x="635" y="36"/>
                      <a:pt x="627" y="36"/>
                    </a:cubicBezTo>
                    <a:cubicBezTo>
                      <a:pt x="615" y="37"/>
                      <a:pt x="615" y="37"/>
                      <a:pt x="615" y="37"/>
                    </a:cubicBezTo>
                    <a:cubicBezTo>
                      <a:pt x="617" y="37"/>
                      <a:pt x="617" y="37"/>
                      <a:pt x="617" y="37"/>
                    </a:cubicBezTo>
                    <a:cubicBezTo>
                      <a:pt x="596" y="39"/>
                      <a:pt x="562" y="38"/>
                      <a:pt x="535" y="39"/>
                    </a:cubicBezTo>
                    <a:cubicBezTo>
                      <a:pt x="512" y="41"/>
                      <a:pt x="496" y="45"/>
                      <a:pt x="468" y="44"/>
                    </a:cubicBezTo>
                    <a:cubicBezTo>
                      <a:pt x="476" y="43"/>
                      <a:pt x="445" y="43"/>
                      <a:pt x="462" y="40"/>
                    </a:cubicBezTo>
                    <a:cubicBezTo>
                      <a:pt x="450" y="39"/>
                      <a:pt x="437" y="41"/>
                      <a:pt x="437" y="42"/>
                    </a:cubicBezTo>
                    <a:cubicBezTo>
                      <a:pt x="448" y="42"/>
                      <a:pt x="441" y="42"/>
                      <a:pt x="450" y="43"/>
                    </a:cubicBezTo>
                    <a:cubicBezTo>
                      <a:pt x="444" y="44"/>
                      <a:pt x="429" y="44"/>
                      <a:pt x="423" y="43"/>
                    </a:cubicBezTo>
                    <a:cubicBezTo>
                      <a:pt x="426" y="43"/>
                      <a:pt x="425" y="43"/>
                      <a:pt x="425" y="42"/>
                    </a:cubicBezTo>
                    <a:cubicBezTo>
                      <a:pt x="412" y="42"/>
                      <a:pt x="419" y="44"/>
                      <a:pt x="409" y="44"/>
                    </a:cubicBezTo>
                    <a:cubicBezTo>
                      <a:pt x="406" y="42"/>
                      <a:pt x="387" y="44"/>
                      <a:pt x="379" y="43"/>
                    </a:cubicBezTo>
                    <a:cubicBezTo>
                      <a:pt x="366" y="45"/>
                      <a:pt x="366" y="45"/>
                      <a:pt x="366" y="45"/>
                    </a:cubicBezTo>
                    <a:cubicBezTo>
                      <a:pt x="373" y="44"/>
                      <a:pt x="353" y="45"/>
                      <a:pt x="351" y="43"/>
                    </a:cubicBezTo>
                    <a:cubicBezTo>
                      <a:pt x="342" y="44"/>
                      <a:pt x="334" y="46"/>
                      <a:pt x="320" y="46"/>
                    </a:cubicBezTo>
                    <a:cubicBezTo>
                      <a:pt x="326" y="45"/>
                      <a:pt x="307" y="45"/>
                      <a:pt x="307" y="43"/>
                    </a:cubicBezTo>
                    <a:cubicBezTo>
                      <a:pt x="283" y="41"/>
                      <a:pt x="267" y="48"/>
                      <a:pt x="244" y="45"/>
                    </a:cubicBezTo>
                    <a:cubicBezTo>
                      <a:pt x="245" y="45"/>
                      <a:pt x="249" y="44"/>
                      <a:pt x="243" y="43"/>
                    </a:cubicBezTo>
                    <a:cubicBezTo>
                      <a:pt x="238" y="44"/>
                      <a:pt x="228" y="44"/>
                      <a:pt x="223" y="44"/>
                    </a:cubicBezTo>
                    <a:cubicBezTo>
                      <a:pt x="223" y="44"/>
                      <a:pt x="223" y="44"/>
                      <a:pt x="223" y="44"/>
                    </a:cubicBezTo>
                    <a:cubicBezTo>
                      <a:pt x="223" y="44"/>
                      <a:pt x="223" y="44"/>
                      <a:pt x="223" y="44"/>
                    </a:cubicBezTo>
                    <a:cubicBezTo>
                      <a:pt x="220" y="44"/>
                      <a:pt x="218" y="44"/>
                      <a:pt x="218" y="44"/>
                    </a:cubicBezTo>
                    <a:cubicBezTo>
                      <a:pt x="208" y="46"/>
                      <a:pt x="203" y="48"/>
                      <a:pt x="184" y="49"/>
                    </a:cubicBezTo>
                    <a:cubicBezTo>
                      <a:pt x="186" y="51"/>
                      <a:pt x="202" y="50"/>
                      <a:pt x="209" y="50"/>
                    </a:cubicBezTo>
                    <a:cubicBezTo>
                      <a:pt x="215" y="48"/>
                      <a:pt x="215" y="48"/>
                      <a:pt x="215" y="48"/>
                    </a:cubicBezTo>
                    <a:cubicBezTo>
                      <a:pt x="220" y="51"/>
                      <a:pt x="232" y="47"/>
                      <a:pt x="236" y="48"/>
                    </a:cubicBezTo>
                    <a:cubicBezTo>
                      <a:pt x="225" y="52"/>
                      <a:pt x="192" y="51"/>
                      <a:pt x="172" y="53"/>
                    </a:cubicBezTo>
                    <a:cubicBezTo>
                      <a:pt x="184" y="56"/>
                      <a:pt x="210" y="56"/>
                      <a:pt x="233" y="56"/>
                    </a:cubicBezTo>
                    <a:cubicBezTo>
                      <a:pt x="223" y="55"/>
                      <a:pt x="223" y="55"/>
                      <a:pt x="223" y="55"/>
                    </a:cubicBezTo>
                    <a:cubicBezTo>
                      <a:pt x="235" y="55"/>
                      <a:pt x="235" y="55"/>
                      <a:pt x="235" y="55"/>
                    </a:cubicBezTo>
                    <a:cubicBezTo>
                      <a:pt x="224" y="53"/>
                      <a:pt x="224" y="53"/>
                      <a:pt x="224" y="53"/>
                    </a:cubicBezTo>
                    <a:cubicBezTo>
                      <a:pt x="235" y="53"/>
                      <a:pt x="245" y="52"/>
                      <a:pt x="255" y="53"/>
                    </a:cubicBezTo>
                    <a:cubicBezTo>
                      <a:pt x="243" y="53"/>
                      <a:pt x="238" y="50"/>
                      <a:pt x="245" y="50"/>
                    </a:cubicBezTo>
                    <a:cubicBezTo>
                      <a:pt x="258" y="52"/>
                      <a:pt x="259" y="49"/>
                      <a:pt x="269" y="49"/>
                    </a:cubicBezTo>
                    <a:cubicBezTo>
                      <a:pt x="263" y="49"/>
                      <a:pt x="256" y="49"/>
                      <a:pt x="261" y="48"/>
                    </a:cubicBezTo>
                    <a:cubicBezTo>
                      <a:pt x="281" y="50"/>
                      <a:pt x="286" y="49"/>
                      <a:pt x="304" y="51"/>
                    </a:cubicBezTo>
                    <a:cubicBezTo>
                      <a:pt x="302" y="48"/>
                      <a:pt x="327" y="51"/>
                      <a:pt x="330" y="48"/>
                    </a:cubicBezTo>
                    <a:cubicBezTo>
                      <a:pt x="321" y="48"/>
                      <a:pt x="321" y="48"/>
                      <a:pt x="321" y="48"/>
                    </a:cubicBezTo>
                    <a:cubicBezTo>
                      <a:pt x="339" y="46"/>
                      <a:pt x="339" y="46"/>
                      <a:pt x="339" y="46"/>
                    </a:cubicBezTo>
                    <a:cubicBezTo>
                      <a:pt x="356" y="49"/>
                      <a:pt x="325" y="49"/>
                      <a:pt x="350" y="51"/>
                    </a:cubicBezTo>
                    <a:cubicBezTo>
                      <a:pt x="373" y="51"/>
                      <a:pt x="373" y="47"/>
                      <a:pt x="391" y="47"/>
                    </a:cubicBezTo>
                    <a:cubicBezTo>
                      <a:pt x="385" y="49"/>
                      <a:pt x="370" y="51"/>
                      <a:pt x="356" y="51"/>
                    </a:cubicBezTo>
                    <a:cubicBezTo>
                      <a:pt x="365" y="52"/>
                      <a:pt x="365" y="52"/>
                      <a:pt x="365" y="52"/>
                    </a:cubicBezTo>
                    <a:cubicBezTo>
                      <a:pt x="360" y="53"/>
                      <a:pt x="339" y="53"/>
                      <a:pt x="329" y="52"/>
                    </a:cubicBezTo>
                    <a:cubicBezTo>
                      <a:pt x="346" y="50"/>
                      <a:pt x="321" y="52"/>
                      <a:pt x="314" y="50"/>
                    </a:cubicBezTo>
                    <a:cubicBezTo>
                      <a:pt x="312" y="52"/>
                      <a:pt x="323" y="52"/>
                      <a:pt x="310" y="53"/>
                    </a:cubicBezTo>
                    <a:cubicBezTo>
                      <a:pt x="322" y="53"/>
                      <a:pt x="324" y="53"/>
                      <a:pt x="339" y="54"/>
                    </a:cubicBezTo>
                    <a:cubicBezTo>
                      <a:pt x="306" y="53"/>
                      <a:pt x="310" y="60"/>
                      <a:pt x="281" y="58"/>
                    </a:cubicBezTo>
                    <a:cubicBezTo>
                      <a:pt x="294" y="58"/>
                      <a:pt x="276" y="56"/>
                      <a:pt x="275" y="55"/>
                    </a:cubicBezTo>
                    <a:cubicBezTo>
                      <a:pt x="269" y="55"/>
                      <a:pt x="256" y="56"/>
                      <a:pt x="251" y="56"/>
                    </a:cubicBezTo>
                    <a:cubicBezTo>
                      <a:pt x="255" y="59"/>
                      <a:pt x="255" y="59"/>
                      <a:pt x="255" y="59"/>
                    </a:cubicBezTo>
                    <a:cubicBezTo>
                      <a:pt x="239" y="60"/>
                      <a:pt x="233" y="54"/>
                      <a:pt x="214" y="57"/>
                    </a:cubicBezTo>
                    <a:cubicBezTo>
                      <a:pt x="211" y="59"/>
                      <a:pt x="231" y="58"/>
                      <a:pt x="227" y="58"/>
                    </a:cubicBezTo>
                    <a:cubicBezTo>
                      <a:pt x="201" y="60"/>
                      <a:pt x="191" y="55"/>
                      <a:pt x="168" y="53"/>
                    </a:cubicBezTo>
                    <a:cubicBezTo>
                      <a:pt x="167" y="54"/>
                      <a:pt x="167" y="56"/>
                      <a:pt x="159" y="57"/>
                    </a:cubicBezTo>
                    <a:cubicBezTo>
                      <a:pt x="161" y="55"/>
                      <a:pt x="155" y="55"/>
                      <a:pt x="164" y="53"/>
                    </a:cubicBezTo>
                    <a:cubicBezTo>
                      <a:pt x="157" y="53"/>
                      <a:pt x="147" y="54"/>
                      <a:pt x="140" y="55"/>
                    </a:cubicBezTo>
                    <a:cubicBezTo>
                      <a:pt x="157" y="56"/>
                      <a:pt x="134" y="57"/>
                      <a:pt x="131" y="58"/>
                    </a:cubicBezTo>
                    <a:cubicBezTo>
                      <a:pt x="122" y="58"/>
                      <a:pt x="133" y="56"/>
                      <a:pt x="138" y="56"/>
                    </a:cubicBezTo>
                    <a:cubicBezTo>
                      <a:pt x="132" y="55"/>
                      <a:pt x="124" y="53"/>
                      <a:pt x="120" y="55"/>
                    </a:cubicBezTo>
                    <a:cubicBezTo>
                      <a:pt x="119" y="54"/>
                      <a:pt x="139" y="51"/>
                      <a:pt x="151" y="50"/>
                    </a:cubicBezTo>
                    <a:cubicBezTo>
                      <a:pt x="143" y="50"/>
                      <a:pt x="143" y="50"/>
                      <a:pt x="143" y="50"/>
                    </a:cubicBezTo>
                    <a:cubicBezTo>
                      <a:pt x="149" y="49"/>
                      <a:pt x="150" y="50"/>
                      <a:pt x="158" y="50"/>
                    </a:cubicBezTo>
                    <a:cubicBezTo>
                      <a:pt x="150" y="49"/>
                      <a:pt x="151" y="47"/>
                      <a:pt x="153" y="46"/>
                    </a:cubicBezTo>
                    <a:cubicBezTo>
                      <a:pt x="154" y="46"/>
                      <a:pt x="152" y="46"/>
                      <a:pt x="153" y="47"/>
                    </a:cubicBezTo>
                    <a:cubicBezTo>
                      <a:pt x="160" y="47"/>
                      <a:pt x="165" y="46"/>
                      <a:pt x="163" y="46"/>
                    </a:cubicBezTo>
                    <a:cubicBezTo>
                      <a:pt x="170" y="43"/>
                      <a:pt x="154" y="44"/>
                      <a:pt x="149" y="43"/>
                    </a:cubicBezTo>
                    <a:cubicBezTo>
                      <a:pt x="139" y="43"/>
                      <a:pt x="139" y="43"/>
                      <a:pt x="139" y="43"/>
                    </a:cubicBezTo>
                    <a:cubicBezTo>
                      <a:pt x="104" y="51"/>
                      <a:pt x="104" y="51"/>
                      <a:pt x="104" y="51"/>
                    </a:cubicBezTo>
                    <a:cubicBezTo>
                      <a:pt x="89" y="52"/>
                      <a:pt x="82" y="50"/>
                      <a:pt x="71" y="49"/>
                    </a:cubicBezTo>
                    <a:cubicBezTo>
                      <a:pt x="70" y="49"/>
                      <a:pt x="69" y="50"/>
                      <a:pt x="69" y="51"/>
                    </a:cubicBezTo>
                    <a:cubicBezTo>
                      <a:pt x="62" y="51"/>
                      <a:pt x="57" y="54"/>
                      <a:pt x="59" y="50"/>
                    </a:cubicBezTo>
                    <a:cubicBezTo>
                      <a:pt x="60" y="50"/>
                      <a:pt x="61" y="50"/>
                      <a:pt x="62" y="49"/>
                    </a:cubicBezTo>
                    <a:cubicBezTo>
                      <a:pt x="63" y="48"/>
                      <a:pt x="63" y="48"/>
                      <a:pt x="63" y="48"/>
                    </a:cubicBezTo>
                    <a:cubicBezTo>
                      <a:pt x="63" y="48"/>
                      <a:pt x="63" y="48"/>
                      <a:pt x="63" y="48"/>
                    </a:cubicBezTo>
                    <a:cubicBezTo>
                      <a:pt x="56" y="51"/>
                      <a:pt x="53" y="55"/>
                      <a:pt x="53" y="55"/>
                    </a:cubicBezTo>
                    <a:cubicBezTo>
                      <a:pt x="62" y="45"/>
                      <a:pt x="51" y="51"/>
                      <a:pt x="51" y="47"/>
                    </a:cubicBezTo>
                    <a:cubicBezTo>
                      <a:pt x="46" y="51"/>
                      <a:pt x="43" y="55"/>
                      <a:pt x="41" y="60"/>
                    </a:cubicBezTo>
                    <a:cubicBezTo>
                      <a:pt x="47" y="53"/>
                      <a:pt x="42" y="61"/>
                      <a:pt x="42" y="64"/>
                    </a:cubicBezTo>
                    <a:cubicBezTo>
                      <a:pt x="39" y="64"/>
                      <a:pt x="40" y="75"/>
                      <a:pt x="40" y="85"/>
                    </a:cubicBezTo>
                    <a:cubicBezTo>
                      <a:pt x="40" y="85"/>
                      <a:pt x="40" y="85"/>
                      <a:pt x="40" y="85"/>
                    </a:cubicBezTo>
                    <a:cubicBezTo>
                      <a:pt x="39" y="92"/>
                      <a:pt x="39" y="106"/>
                      <a:pt x="40" y="116"/>
                    </a:cubicBezTo>
                    <a:cubicBezTo>
                      <a:pt x="41" y="115"/>
                      <a:pt x="44" y="128"/>
                      <a:pt x="46" y="134"/>
                    </a:cubicBezTo>
                    <a:cubicBezTo>
                      <a:pt x="46" y="117"/>
                      <a:pt x="47" y="127"/>
                      <a:pt x="48" y="126"/>
                    </a:cubicBezTo>
                    <a:cubicBezTo>
                      <a:pt x="48" y="127"/>
                      <a:pt x="48" y="131"/>
                      <a:pt x="48" y="131"/>
                    </a:cubicBezTo>
                    <a:cubicBezTo>
                      <a:pt x="49" y="133"/>
                      <a:pt x="49" y="128"/>
                      <a:pt x="50" y="127"/>
                    </a:cubicBezTo>
                    <a:cubicBezTo>
                      <a:pt x="49" y="109"/>
                      <a:pt x="49" y="91"/>
                      <a:pt x="46" y="84"/>
                    </a:cubicBezTo>
                    <a:cubicBezTo>
                      <a:pt x="45" y="89"/>
                      <a:pt x="47" y="93"/>
                      <a:pt x="46" y="99"/>
                    </a:cubicBezTo>
                    <a:cubicBezTo>
                      <a:pt x="45" y="92"/>
                      <a:pt x="44" y="75"/>
                      <a:pt x="45" y="69"/>
                    </a:cubicBezTo>
                    <a:cubicBezTo>
                      <a:pt x="46" y="68"/>
                      <a:pt x="47" y="67"/>
                      <a:pt x="48" y="67"/>
                    </a:cubicBezTo>
                    <a:cubicBezTo>
                      <a:pt x="48" y="64"/>
                      <a:pt x="49" y="62"/>
                      <a:pt x="50" y="60"/>
                    </a:cubicBezTo>
                    <a:cubicBezTo>
                      <a:pt x="49" y="63"/>
                      <a:pt x="51" y="62"/>
                      <a:pt x="49" y="69"/>
                    </a:cubicBezTo>
                    <a:cubicBezTo>
                      <a:pt x="51" y="68"/>
                      <a:pt x="50" y="62"/>
                      <a:pt x="54" y="60"/>
                    </a:cubicBezTo>
                    <a:cubicBezTo>
                      <a:pt x="54" y="58"/>
                      <a:pt x="54" y="57"/>
                      <a:pt x="54" y="56"/>
                    </a:cubicBezTo>
                    <a:cubicBezTo>
                      <a:pt x="54" y="58"/>
                      <a:pt x="62" y="53"/>
                      <a:pt x="58" y="58"/>
                    </a:cubicBezTo>
                    <a:cubicBezTo>
                      <a:pt x="55" y="60"/>
                      <a:pt x="54" y="63"/>
                      <a:pt x="53" y="66"/>
                    </a:cubicBezTo>
                    <a:cubicBezTo>
                      <a:pt x="55" y="65"/>
                      <a:pt x="55" y="65"/>
                      <a:pt x="55" y="65"/>
                    </a:cubicBezTo>
                    <a:cubicBezTo>
                      <a:pt x="55" y="67"/>
                      <a:pt x="54" y="68"/>
                      <a:pt x="54" y="71"/>
                    </a:cubicBezTo>
                    <a:cubicBezTo>
                      <a:pt x="53" y="70"/>
                      <a:pt x="53" y="69"/>
                      <a:pt x="53" y="69"/>
                    </a:cubicBezTo>
                    <a:cubicBezTo>
                      <a:pt x="53" y="72"/>
                      <a:pt x="52" y="81"/>
                      <a:pt x="51" y="82"/>
                    </a:cubicBezTo>
                    <a:cubicBezTo>
                      <a:pt x="50" y="84"/>
                      <a:pt x="49" y="87"/>
                      <a:pt x="50" y="103"/>
                    </a:cubicBezTo>
                    <a:cubicBezTo>
                      <a:pt x="53" y="113"/>
                      <a:pt x="53" y="124"/>
                      <a:pt x="53" y="144"/>
                    </a:cubicBezTo>
                    <a:cubicBezTo>
                      <a:pt x="52" y="129"/>
                      <a:pt x="51" y="142"/>
                      <a:pt x="49" y="137"/>
                    </a:cubicBezTo>
                    <a:cubicBezTo>
                      <a:pt x="48" y="151"/>
                      <a:pt x="50" y="156"/>
                      <a:pt x="51" y="164"/>
                    </a:cubicBezTo>
                    <a:cubicBezTo>
                      <a:pt x="50" y="168"/>
                      <a:pt x="49" y="170"/>
                      <a:pt x="49" y="157"/>
                    </a:cubicBezTo>
                    <a:cubicBezTo>
                      <a:pt x="46" y="156"/>
                      <a:pt x="50" y="174"/>
                      <a:pt x="47" y="175"/>
                    </a:cubicBezTo>
                    <a:cubicBezTo>
                      <a:pt x="47" y="219"/>
                      <a:pt x="56" y="210"/>
                      <a:pt x="53" y="261"/>
                    </a:cubicBezTo>
                    <a:cubicBezTo>
                      <a:pt x="51" y="259"/>
                      <a:pt x="51" y="259"/>
                      <a:pt x="51" y="259"/>
                    </a:cubicBezTo>
                    <a:cubicBezTo>
                      <a:pt x="53" y="291"/>
                      <a:pt x="51" y="309"/>
                      <a:pt x="52" y="339"/>
                    </a:cubicBezTo>
                    <a:cubicBezTo>
                      <a:pt x="49" y="362"/>
                      <a:pt x="49" y="362"/>
                      <a:pt x="49" y="362"/>
                    </a:cubicBezTo>
                    <a:cubicBezTo>
                      <a:pt x="49" y="357"/>
                      <a:pt x="47" y="343"/>
                      <a:pt x="45" y="349"/>
                    </a:cubicBezTo>
                    <a:cubicBezTo>
                      <a:pt x="48" y="338"/>
                      <a:pt x="47" y="326"/>
                      <a:pt x="49" y="314"/>
                    </a:cubicBezTo>
                    <a:cubicBezTo>
                      <a:pt x="48" y="313"/>
                      <a:pt x="47" y="318"/>
                      <a:pt x="47" y="320"/>
                    </a:cubicBezTo>
                    <a:cubicBezTo>
                      <a:pt x="47" y="312"/>
                      <a:pt x="48" y="309"/>
                      <a:pt x="48" y="299"/>
                    </a:cubicBezTo>
                    <a:cubicBezTo>
                      <a:pt x="47" y="299"/>
                      <a:pt x="46" y="310"/>
                      <a:pt x="46" y="302"/>
                    </a:cubicBezTo>
                    <a:cubicBezTo>
                      <a:pt x="48" y="289"/>
                      <a:pt x="48" y="289"/>
                      <a:pt x="48" y="289"/>
                    </a:cubicBezTo>
                    <a:cubicBezTo>
                      <a:pt x="47" y="271"/>
                      <a:pt x="43" y="280"/>
                      <a:pt x="44" y="259"/>
                    </a:cubicBezTo>
                    <a:cubicBezTo>
                      <a:pt x="46" y="263"/>
                      <a:pt x="48" y="271"/>
                      <a:pt x="49" y="279"/>
                    </a:cubicBezTo>
                    <a:cubicBezTo>
                      <a:pt x="49" y="269"/>
                      <a:pt x="50" y="292"/>
                      <a:pt x="51" y="283"/>
                    </a:cubicBezTo>
                    <a:cubicBezTo>
                      <a:pt x="48" y="269"/>
                      <a:pt x="50" y="263"/>
                      <a:pt x="49" y="244"/>
                    </a:cubicBezTo>
                    <a:cubicBezTo>
                      <a:pt x="49" y="246"/>
                      <a:pt x="50" y="247"/>
                      <a:pt x="50" y="252"/>
                    </a:cubicBezTo>
                    <a:cubicBezTo>
                      <a:pt x="51" y="225"/>
                      <a:pt x="51" y="225"/>
                      <a:pt x="51" y="225"/>
                    </a:cubicBezTo>
                    <a:cubicBezTo>
                      <a:pt x="49" y="232"/>
                      <a:pt x="49" y="203"/>
                      <a:pt x="47" y="206"/>
                    </a:cubicBezTo>
                    <a:cubicBezTo>
                      <a:pt x="46" y="234"/>
                      <a:pt x="47" y="226"/>
                      <a:pt x="46" y="258"/>
                    </a:cubicBezTo>
                    <a:cubicBezTo>
                      <a:pt x="46" y="249"/>
                      <a:pt x="43" y="237"/>
                      <a:pt x="41" y="231"/>
                    </a:cubicBezTo>
                    <a:cubicBezTo>
                      <a:pt x="41" y="231"/>
                      <a:pt x="41" y="231"/>
                      <a:pt x="41" y="230"/>
                    </a:cubicBezTo>
                    <a:cubicBezTo>
                      <a:pt x="39" y="225"/>
                      <a:pt x="39" y="230"/>
                      <a:pt x="35" y="230"/>
                    </a:cubicBezTo>
                    <a:cubicBezTo>
                      <a:pt x="38" y="244"/>
                      <a:pt x="35" y="254"/>
                      <a:pt x="37" y="271"/>
                    </a:cubicBezTo>
                    <a:cubicBezTo>
                      <a:pt x="39" y="275"/>
                      <a:pt x="40" y="261"/>
                      <a:pt x="39" y="253"/>
                    </a:cubicBezTo>
                    <a:cubicBezTo>
                      <a:pt x="40" y="268"/>
                      <a:pt x="40" y="268"/>
                      <a:pt x="40" y="268"/>
                    </a:cubicBezTo>
                    <a:cubicBezTo>
                      <a:pt x="39" y="265"/>
                      <a:pt x="39" y="265"/>
                      <a:pt x="39" y="265"/>
                    </a:cubicBezTo>
                    <a:cubicBezTo>
                      <a:pt x="39" y="304"/>
                      <a:pt x="39" y="304"/>
                      <a:pt x="39" y="304"/>
                    </a:cubicBezTo>
                    <a:cubicBezTo>
                      <a:pt x="39" y="296"/>
                      <a:pt x="37" y="294"/>
                      <a:pt x="37" y="290"/>
                    </a:cubicBezTo>
                    <a:cubicBezTo>
                      <a:pt x="36" y="295"/>
                      <a:pt x="36" y="300"/>
                      <a:pt x="35" y="305"/>
                    </a:cubicBezTo>
                    <a:cubicBezTo>
                      <a:pt x="37" y="304"/>
                      <a:pt x="39" y="305"/>
                      <a:pt x="39" y="310"/>
                    </a:cubicBezTo>
                    <a:cubicBezTo>
                      <a:pt x="38" y="335"/>
                      <a:pt x="36" y="349"/>
                      <a:pt x="34" y="358"/>
                    </a:cubicBezTo>
                    <a:cubicBezTo>
                      <a:pt x="34" y="361"/>
                      <a:pt x="34" y="361"/>
                      <a:pt x="34" y="361"/>
                    </a:cubicBezTo>
                    <a:cubicBezTo>
                      <a:pt x="36" y="356"/>
                      <a:pt x="38" y="378"/>
                      <a:pt x="40" y="386"/>
                    </a:cubicBezTo>
                    <a:cubicBezTo>
                      <a:pt x="38" y="385"/>
                      <a:pt x="38" y="401"/>
                      <a:pt x="38" y="404"/>
                    </a:cubicBezTo>
                    <a:cubicBezTo>
                      <a:pt x="41" y="405"/>
                      <a:pt x="44" y="403"/>
                      <a:pt x="45" y="396"/>
                    </a:cubicBezTo>
                    <a:cubicBezTo>
                      <a:pt x="43" y="379"/>
                      <a:pt x="43" y="387"/>
                      <a:pt x="40" y="379"/>
                    </a:cubicBezTo>
                    <a:cubicBezTo>
                      <a:pt x="38" y="352"/>
                      <a:pt x="38" y="352"/>
                      <a:pt x="38" y="352"/>
                    </a:cubicBezTo>
                    <a:cubicBezTo>
                      <a:pt x="40" y="358"/>
                      <a:pt x="40" y="358"/>
                      <a:pt x="40" y="358"/>
                    </a:cubicBezTo>
                    <a:cubicBezTo>
                      <a:pt x="41" y="344"/>
                      <a:pt x="38" y="331"/>
                      <a:pt x="41" y="332"/>
                    </a:cubicBezTo>
                    <a:cubicBezTo>
                      <a:pt x="42" y="339"/>
                      <a:pt x="41" y="351"/>
                      <a:pt x="43" y="358"/>
                    </a:cubicBezTo>
                    <a:cubicBezTo>
                      <a:pt x="44" y="349"/>
                      <a:pt x="44" y="349"/>
                      <a:pt x="44" y="349"/>
                    </a:cubicBezTo>
                    <a:cubicBezTo>
                      <a:pt x="46" y="365"/>
                      <a:pt x="42" y="357"/>
                      <a:pt x="43" y="376"/>
                    </a:cubicBezTo>
                    <a:cubicBezTo>
                      <a:pt x="45" y="369"/>
                      <a:pt x="43" y="378"/>
                      <a:pt x="45" y="386"/>
                    </a:cubicBezTo>
                    <a:cubicBezTo>
                      <a:pt x="46" y="380"/>
                      <a:pt x="44" y="353"/>
                      <a:pt x="48" y="358"/>
                    </a:cubicBezTo>
                    <a:cubicBezTo>
                      <a:pt x="50" y="367"/>
                      <a:pt x="43" y="395"/>
                      <a:pt x="48" y="402"/>
                    </a:cubicBezTo>
                    <a:cubicBezTo>
                      <a:pt x="47" y="402"/>
                      <a:pt x="47" y="402"/>
                      <a:pt x="47" y="402"/>
                    </a:cubicBezTo>
                    <a:cubicBezTo>
                      <a:pt x="48" y="411"/>
                      <a:pt x="54" y="412"/>
                      <a:pt x="56" y="413"/>
                    </a:cubicBezTo>
                    <a:cubicBezTo>
                      <a:pt x="58" y="416"/>
                      <a:pt x="63" y="417"/>
                      <a:pt x="67" y="417"/>
                    </a:cubicBezTo>
                    <a:cubicBezTo>
                      <a:pt x="67" y="418"/>
                      <a:pt x="67" y="418"/>
                      <a:pt x="67" y="418"/>
                    </a:cubicBezTo>
                    <a:cubicBezTo>
                      <a:pt x="68" y="418"/>
                      <a:pt x="70" y="419"/>
                      <a:pt x="75" y="418"/>
                    </a:cubicBezTo>
                    <a:cubicBezTo>
                      <a:pt x="67" y="420"/>
                      <a:pt x="67" y="418"/>
                      <a:pt x="61" y="417"/>
                    </a:cubicBezTo>
                    <a:cubicBezTo>
                      <a:pt x="61" y="419"/>
                      <a:pt x="61" y="419"/>
                      <a:pt x="61" y="419"/>
                    </a:cubicBezTo>
                    <a:cubicBezTo>
                      <a:pt x="57" y="414"/>
                      <a:pt x="53" y="414"/>
                      <a:pt x="48" y="411"/>
                    </a:cubicBezTo>
                    <a:cubicBezTo>
                      <a:pt x="52" y="417"/>
                      <a:pt x="65" y="424"/>
                      <a:pt x="67" y="420"/>
                    </a:cubicBezTo>
                    <a:cubicBezTo>
                      <a:pt x="69" y="420"/>
                      <a:pt x="69" y="421"/>
                      <a:pt x="72" y="422"/>
                    </a:cubicBezTo>
                    <a:cubicBezTo>
                      <a:pt x="76" y="421"/>
                      <a:pt x="76" y="421"/>
                      <a:pt x="76" y="421"/>
                    </a:cubicBezTo>
                    <a:cubicBezTo>
                      <a:pt x="84" y="423"/>
                      <a:pt x="73" y="425"/>
                      <a:pt x="66" y="425"/>
                    </a:cubicBezTo>
                    <a:cubicBezTo>
                      <a:pt x="65" y="424"/>
                      <a:pt x="64" y="424"/>
                      <a:pt x="65" y="424"/>
                    </a:cubicBezTo>
                    <a:cubicBezTo>
                      <a:pt x="62" y="424"/>
                      <a:pt x="58" y="425"/>
                      <a:pt x="51" y="419"/>
                    </a:cubicBezTo>
                    <a:cubicBezTo>
                      <a:pt x="53" y="420"/>
                      <a:pt x="54" y="421"/>
                      <a:pt x="55" y="421"/>
                    </a:cubicBezTo>
                    <a:cubicBezTo>
                      <a:pt x="47" y="416"/>
                      <a:pt x="43" y="407"/>
                      <a:pt x="41" y="404"/>
                    </a:cubicBezTo>
                    <a:cubicBezTo>
                      <a:pt x="43" y="420"/>
                      <a:pt x="57" y="431"/>
                      <a:pt x="78" y="429"/>
                    </a:cubicBezTo>
                    <a:cubicBezTo>
                      <a:pt x="85" y="424"/>
                      <a:pt x="93" y="422"/>
                      <a:pt x="97" y="418"/>
                    </a:cubicBezTo>
                    <a:cubicBezTo>
                      <a:pt x="113" y="417"/>
                      <a:pt x="134" y="416"/>
                      <a:pt x="148" y="418"/>
                    </a:cubicBezTo>
                    <a:cubicBezTo>
                      <a:pt x="147" y="419"/>
                      <a:pt x="147" y="419"/>
                      <a:pt x="147" y="419"/>
                    </a:cubicBezTo>
                    <a:cubicBezTo>
                      <a:pt x="154" y="419"/>
                      <a:pt x="160" y="419"/>
                      <a:pt x="165" y="418"/>
                    </a:cubicBezTo>
                    <a:cubicBezTo>
                      <a:pt x="172" y="419"/>
                      <a:pt x="160" y="421"/>
                      <a:pt x="165" y="421"/>
                    </a:cubicBezTo>
                    <a:cubicBezTo>
                      <a:pt x="188" y="420"/>
                      <a:pt x="188" y="420"/>
                      <a:pt x="188" y="420"/>
                    </a:cubicBezTo>
                    <a:cubicBezTo>
                      <a:pt x="187" y="422"/>
                      <a:pt x="168" y="422"/>
                      <a:pt x="158" y="422"/>
                    </a:cubicBezTo>
                    <a:cubicBezTo>
                      <a:pt x="160" y="422"/>
                      <a:pt x="164" y="421"/>
                      <a:pt x="163" y="421"/>
                    </a:cubicBezTo>
                    <a:cubicBezTo>
                      <a:pt x="152" y="420"/>
                      <a:pt x="132" y="423"/>
                      <a:pt x="127" y="421"/>
                    </a:cubicBezTo>
                    <a:cubicBezTo>
                      <a:pt x="122" y="421"/>
                      <a:pt x="138" y="419"/>
                      <a:pt x="120" y="419"/>
                    </a:cubicBezTo>
                    <a:cubicBezTo>
                      <a:pt x="109" y="418"/>
                      <a:pt x="105" y="420"/>
                      <a:pt x="104" y="421"/>
                    </a:cubicBezTo>
                    <a:cubicBezTo>
                      <a:pt x="103" y="422"/>
                      <a:pt x="122" y="422"/>
                      <a:pt x="116" y="424"/>
                    </a:cubicBezTo>
                    <a:cubicBezTo>
                      <a:pt x="125" y="423"/>
                      <a:pt x="128" y="422"/>
                      <a:pt x="140" y="423"/>
                    </a:cubicBezTo>
                    <a:cubicBezTo>
                      <a:pt x="131" y="423"/>
                      <a:pt x="119" y="425"/>
                      <a:pt x="114" y="424"/>
                    </a:cubicBezTo>
                    <a:cubicBezTo>
                      <a:pt x="96" y="426"/>
                      <a:pt x="98" y="431"/>
                      <a:pt x="107" y="431"/>
                    </a:cubicBezTo>
                    <a:cubicBezTo>
                      <a:pt x="105" y="429"/>
                      <a:pt x="140" y="429"/>
                      <a:pt x="116" y="427"/>
                    </a:cubicBezTo>
                    <a:cubicBezTo>
                      <a:pt x="127" y="425"/>
                      <a:pt x="146" y="425"/>
                      <a:pt x="160" y="424"/>
                    </a:cubicBezTo>
                    <a:cubicBezTo>
                      <a:pt x="159" y="424"/>
                      <a:pt x="159" y="424"/>
                      <a:pt x="159" y="424"/>
                    </a:cubicBezTo>
                    <a:cubicBezTo>
                      <a:pt x="176" y="424"/>
                      <a:pt x="176" y="424"/>
                      <a:pt x="176" y="424"/>
                    </a:cubicBezTo>
                    <a:cubicBezTo>
                      <a:pt x="174" y="424"/>
                      <a:pt x="169" y="425"/>
                      <a:pt x="169" y="426"/>
                    </a:cubicBezTo>
                    <a:cubicBezTo>
                      <a:pt x="192" y="423"/>
                      <a:pt x="192" y="423"/>
                      <a:pt x="192" y="423"/>
                    </a:cubicBezTo>
                    <a:cubicBezTo>
                      <a:pt x="179" y="425"/>
                      <a:pt x="201" y="424"/>
                      <a:pt x="207" y="425"/>
                    </a:cubicBezTo>
                    <a:cubicBezTo>
                      <a:pt x="209" y="423"/>
                      <a:pt x="219" y="422"/>
                      <a:pt x="210" y="421"/>
                    </a:cubicBezTo>
                    <a:cubicBezTo>
                      <a:pt x="200" y="420"/>
                      <a:pt x="204" y="422"/>
                      <a:pt x="195" y="422"/>
                    </a:cubicBezTo>
                    <a:cubicBezTo>
                      <a:pt x="208" y="420"/>
                      <a:pt x="208" y="420"/>
                      <a:pt x="208" y="420"/>
                    </a:cubicBezTo>
                    <a:cubicBezTo>
                      <a:pt x="209" y="420"/>
                      <a:pt x="209" y="420"/>
                      <a:pt x="209" y="420"/>
                    </a:cubicBezTo>
                    <a:cubicBezTo>
                      <a:pt x="216" y="418"/>
                      <a:pt x="216" y="418"/>
                      <a:pt x="216" y="418"/>
                    </a:cubicBezTo>
                    <a:cubicBezTo>
                      <a:pt x="234" y="418"/>
                      <a:pt x="209" y="423"/>
                      <a:pt x="231" y="421"/>
                    </a:cubicBezTo>
                    <a:cubicBezTo>
                      <a:pt x="228" y="418"/>
                      <a:pt x="228" y="418"/>
                      <a:pt x="228" y="418"/>
                    </a:cubicBezTo>
                    <a:cubicBezTo>
                      <a:pt x="254" y="418"/>
                      <a:pt x="288" y="421"/>
                      <a:pt x="306" y="420"/>
                    </a:cubicBezTo>
                    <a:cubicBezTo>
                      <a:pt x="301" y="422"/>
                      <a:pt x="299" y="424"/>
                      <a:pt x="306" y="426"/>
                    </a:cubicBezTo>
                    <a:cubicBezTo>
                      <a:pt x="298" y="425"/>
                      <a:pt x="282" y="426"/>
                      <a:pt x="271" y="426"/>
                    </a:cubicBezTo>
                    <a:cubicBezTo>
                      <a:pt x="268" y="425"/>
                      <a:pt x="285" y="422"/>
                      <a:pt x="297" y="423"/>
                    </a:cubicBezTo>
                    <a:cubicBezTo>
                      <a:pt x="291" y="418"/>
                      <a:pt x="266" y="426"/>
                      <a:pt x="265" y="421"/>
                    </a:cubicBezTo>
                    <a:cubicBezTo>
                      <a:pt x="233" y="420"/>
                      <a:pt x="241" y="426"/>
                      <a:pt x="214" y="423"/>
                    </a:cubicBezTo>
                    <a:cubicBezTo>
                      <a:pt x="214" y="425"/>
                      <a:pt x="207" y="424"/>
                      <a:pt x="205" y="426"/>
                    </a:cubicBezTo>
                    <a:cubicBezTo>
                      <a:pt x="213" y="429"/>
                      <a:pt x="241" y="426"/>
                      <a:pt x="259" y="427"/>
                    </a:cubicBezTo>
                    <a:cubicBezTo>
                      <a:pt x="257" y="427"/>
                      <a:pt x="253" y="427"/>
                      <a:pt x="253" y="428"/>
                    </a:cubicBezTo>
                    <a:cubicBezTo>
                      <a:pt x="265" y="428"/>
                      <a:pt x="270" y="428"/>
                      <a:pt x="279" y="427"/>
                    </a:cubicBezTo>
                    <a:cubicBezTo>
                      <a:pt x="278" y="427"/>
                      <a:pt x="278" y="427"/>
                      <a:pt x="278" y="427"/>
                    </a:cubicBezTo>
                    <a:cubicBezTo>
                      <a:pt x="293" y="425"/>
                      <a:pt x="287" y="428"/>
                      <a:pt x="296" y="429"/>
                    </a:cubicBezTo>
                    <a:cubicBezTo>
                      <a:pt x="300" y="429"/>
                      <a:pt x="312" y="430"/>
                      <a:pt x="310" y="428"/>
                    </a:cubicBezTo>
                    <a:cubicBezTo>
                      <a:pt x="326" y="430"/>
                      <a:pt x="326" y="430"/>
                      <a:pt x="326" y="430"/>
                    </a:cubicBezTo>
                    <a:cubicBezTo>
                      <a:pt x="325" y="428"/>
                      <a:pt x="325" y="428"/>
                      <a:pt x="325" y="428"/>
                    </a:cubicBezTo>
                    <a:cubicBezTo>
                      <a:pt x="335" y="428"/>
                      <a:pt x="337" y="429"/>
                      <a:pt x="345" y="428"/>
                    </a:cubicBezTo>
                    <a:cubicBezTo>
                      <a:pt x="345" y="426"/>
                      <a:pt x="345" y="426"/>
                      <a:pt x="345" y="426"/>
                    </a:cubicBezTo>
                    <a:cubicBezTo>
                      <a:pt x="323" y="425"/>
                      <a:pt x="323" y="425"/>
                      <a:pt x="323" y="425"/>
                    </a:cubicBezTo>
                    <a:cubicBezTo>
                      <a:pt x="334" y="424"/>
                      <a:pt x="326" y="423"/>
                      <a:pt x="338" y="422"/>
                    </a:cubicBezTo>
                    <a:cubicBezTo>
                      <a:pt x="324" y="425"/>
                      <a:pt x="348" y="424"/>
                      <a:pt x="350" y="426"/>
                    </a:cubicBezTo>
                    <a:cubicBezTo>
                      <a:pt x="359" y="424"/>
                      <a:pt x="359" y="424"/>
                      <a:pt x="359" y="424"/>
                    </a:cubicBezTo>
                    <a:cubicBezTo>
                      <a:pt x="357" y="425"/>
                      <a:pt x="357" y="425"/>
                      <a:pt x="357" y="425"/>
                    </a:cubicBezTo>
                    <a:cubicBezTo>
                      <a:pt x="364" y="426"/>
                      <a:pt x="365" y="424"/>
                      <a:pt x="374" y="424"/>
                    </a:cubicBezTo>
                    <a:cubicBezTo>
                      <a:pt x="364" y="423"/>
                      <a:pt x="357" y="422"/>
                      <a:pt x="344" y="423"/>
                    </a:cubicBezTo>
                    <a:cubicBezTo>
                      <a:pt x="354" y="422"/>
                      <a:pt x="372" y="421"/>
                      <a:pt x="377" y="421"/>
                    </a:cubicBezTo>
                    <a:cubicBezTo>
                      <a:pt x="386" y="420"/>
                      <a:pt x="393" y="421"/>
                      <a:pt x="402" y="422"/>
                    </a:cubicBezTo>
                    <a:cubicBezTo>
                      <a:pt x="385" y="423"/>
                      <a:pt x="408" y="428"/>
                      <a:pt x="373" y="427"/>
                    </a:cubicBezTo>
                    <a:cubicBezTo>
                      <a:pt x="374" y="426"/>
                      <a:pt x="377" y="426"/>
                      <a:pt x="378" y="427"/>
                    </a:cubicBezTo>
                    <a:cubicBezTo>
                      <a:pt x="373" y="424"/>
                      <a:pt x="357" y="427"/>
                      <a:pt x="349" y="428"/>
                    </a:cubicBezTo>
                    <a:cubicBezTo>
                      <a:pt x="351" y="429"/>
                      <a:pt x="343" y="430"/>
                      <a:pt x="357" y="431"/>
                    </a:cubicBezTo>
                    <a:cubicBezTo>
                      <a:pt x="352" y="430"/>
                      <a:pt x="368" y="427"/>
                      <a:pt x="381" y="428"/>
                    </a:cubicBezTo>
                    <a:cubicBezTo>
                      <a:pt x="379" y="432"/>
                      <a:pt x="379" y="432"/>
                      <a:pt x="379" y="432"/>
                    </a:cubicBezTo>
                    <a:cubicBezTo>
                      <a:pt x="397" y="432"/>
                      <a:pt x="397" y="432"/>
                      <a:pt x="397" y="432"/>
                    </a:cubicBezTo>
                    <a:cubicBezTo>
                      <a:pt x="396" y="432"/>
                      <a:pt x="396" y="432"/>
                      <a:pt x="396" y="432"/>
                    </a:cubicBezTo>
                    <a:cubicBezTo>
                      <a:pt x="403" y="434"/>
                      <a:pt x="416" y="432"/>
                      <a:pt x="428" y="433"/>
                    </a:cubicBezTo>
                    <a:cubicBezTo>
                      <a:pt x="438" y="432"/>
                      <a:pt x="473" y="433"/>
                      <a:pt x="458" y="429"/>
                    </a:cubicBezTo>
                    <a:cubicBezTo>
                      <a:pt x="470" y="431"/>
                      <a:pt x="480" y="429"/>
                      <a:pt x="492" y="428"/>
                    </a:cubicBezTo>
                    <a:cubicBezTo>
                      <a:pt x="477" y="427"/>
                      <a:pt x="477" y="427"/>
                      <a:pt x="477" y="427"/>
                    </a:cubicBezTo>
                    <a:cubicBezTo>
                      <a:pt x="495" y="425"/>
                      <a:pt x="490" y="426"/>
                      <a:pt x="505" y="422"/>
                    </a:cubicBezTo>
                    <a:cubicBezTo>
                      <a:pt x="506" y="423"/>
                      <a:pt x="509" y="424"/>
                      <a:pt x="506" y="425"/>
                    </a:cubicBezTo>
                    <a:cubicBezTo>
                      <a:pt x="531" y="425"/>
                      <a:pt x="567" y="426"/>
                      <a:pt x="582" y="423"/>
                    </a:cubicBezTo>
                    <a:cubicBezTo>
                      <a:pt x="599" y="423"/>
                      <a:pt x="602" y="427"/>
                      <a:pt x="627" y="426"/>
                    </a:cubicBezTo>
                    <a:cubicBezTo>
                      <a:pt x="632" y="425"/>
                      <a:pt x="623" y="423"/>
                      <a:pt x="639" y="424"/>
                    </a:cubicBezTo>
                    <a:cubicBezTo>
                      <a:pt x="640" y="424"/>
                      <a:pt x="623" y="426"/>
                      <a:pt x="641" y="426"/>
                    </a:cubicBezTo>
                    <a:cubicBezTo>
                      <a:pt x="654" y="423"/>
                      <a:pt x="672" y="427"/>
                      <a:pt x="689" y="425"/>
                    </a:cubicBezTo>
                    <a:cubicBezTo>
                      <a:pt x="698" y="426"/>
                      <a:pt x="713" y="426"/>
                      <a:pt x="710" y="428"/>
                    </a:cubicBezTo>
                    <a:cubicBezTo>
                      <a:pt x="696" y="427"/>
                      <a:pt x="676" y="428"/>
                      <a:pt x="673" y="429"/>
                    </a:cubicBezTo>
                    <a:cubicBezTo>
                      <a:pt x="675" y="427"/>
                      <a:pt x="663" y="427"/>
                      <a:pt x="673" y="427"/>
                    </a:cubicBezTo>
                    <a:cubicBezTo>
                      <a:pt x="652" y="425"/>
                      <a:pt x="659" y="428"/>
                      <a:pt x="640" y="427"/>
                    </a:cubicBezTo>
                    <a:cubicBezTo>
                      <a:pt x="639" y="428"/>
                      <a:pt x="650" y="429"/>
                      <a:pt x="654" y="428"/>
                    </a:cubicBezTo>
                    <a:cubicBezTo>
                      <a:pt x="654" y="431"/>
                      <a:pt x="616" y="430"/>
                      <a:pt x="633" y="433"/>
                    </a:cubicBezTo>
                    <a:cubicBezTo>
                      <a:pt x="654" y="433"/>
                      <a:pt x="660" y="427"/>
                      <a:pt x="678" y="430"/>
                    </a:cubicBezTo>
                    <a:cubicBezTo>
                      <a:pt x="670" y="432"/>
                      <a:pt x="659" y="431"/>
                      <a:pt x="650" y="433"/>
                    </a:cubicBezTo>
                    <a:cubicBezTo>
                      <a:pt x="665" y="435"/>
                      <a:pt x="665" y="435"/>
                      <a:pt x="665" y="435"/>
                    </a:cubicBezTo>
                    <a:cubicBezTo>
                      <a:pt x="675" y="433"/>
                      <a:pt x="675" y="433"/>
                      <a:pt x="675" y="433"/>
                    </a:cubicBezTo>
                    <a:cubicBezTo>
                      <a:pt x="675" y="433"/>
                      <a:pt x="675" y="433"/>
                      <a:pt x="675" y="433"/>
                    </a:cubicBezTo>
                    <a:cubicBezTo>
                      <a:pt x="700" y="435"/>
                      <a:pt x="699" y="430"/>
                      <a:pt x="722" y="429"/>
                    </a:cubicBezTo>
                    <a:cubicBezTo>
                      <a:pt x="708" y="427"/>
                      <a:pt x="725" y="424"/>
                      <a:pt x="715" y="423"/>
                    </a:cubicBezTo>
                    <a:cubicBezTo>
                      <a:pt x="730" y="422"/>
                      <a:pt x="741" y="423"/>
                      <a:pt x="741" y="426"/>
                    </a:cubicBezTo>
                    <a:cubicBezTo>
                      <a:pt x="713" y="428"/>
                      <a:pt x="740" y="428"/>
                      <a:pt x="713" y="431"/>
                    </a:cubicBezTo>
                    <a:cubicBezTo>
                      <a:pt x="718" y="432"/>
                      <a:pt x="707" y="435"/>
                      <a:pt x="723" y="436"/>
                    </a:cubicBezTo>
                    <a:cubicBezTo>
                      <a:pt x="741" y="434"/>
                      <a:pt x="717" y="433"/>
                      <a:pt x="735" y="432"/>
                    </a:cubicBezTo>
                    <a:cubicBezTo>
                      <a:pt x="736" y="433"/>
                      <a:pt x="737" y="433"/>
                      <a:pt x="737" y="433"/>
                    </a:cubicBezTo>
                    <a:cubicBezTo>
                      <a:pt x="745" y="432"/>
                      <a:pt x="746" y="434"/>
                      <a:pt x="756" y="432"/>
                    </a:cubicBezTo>
                    <a:cubicBezTo>
                      <a:pt x="754" y="433"/>
                      <a:pt x="754" y="433"/>
                      <a:pt x="754" y="433"/>
                    </a:cubicBezTo>
                    <a:cubicBezTo>
                      <a:pt x="766" y="434"/>
                      <a:pt x="767" y="431"/>
                      <a:pt x="778" y="433"/>
                    </a:cubicBezTo>
                    <a:cubicBezTo>
                      <a:pt x="773" y="431"/>
                      <a:pt x="785" y="431"/>
                      <a:pt x="791" y="430"/>
                    </a:cubicBezTo>
                    <a:cubicBezTo>
                      <a:pt x="781" y="429"/>
                      <a:pt x="775" y="426"/>
                      <a:pt x="754" y="426"/>
                    </a:cubicBezTo>
                    <a:cubicBezTo>
                      <a:pt x="751" y="428"/>
                      <a:pt x="753" y="429"/>
                      <a:pt x="744" y="429"/>
                    </a:cubicBezTo>
                    <a:cubicBezTo>
                      <a:pt x="758" y="429"/>
                      <a:pt x="758" y="429"/>
                      <a:pt x="758" y="429"/>
                    </a:cubicBezTo>
                    <a:cubicBezTo>
                      <a:pt x="755" y="430"/>
                      <a:pt x="753" y="430"/>
                      <a:pt x="750" y="430"/>
                    </a:cubicBezTo>
                    <a:cubicBezTo>
                      <a:pt x="737" y="429"/>
                      <a:pt x="737" y="429"/>
                      <a:pt x="737" y="429"/>
                    </a:cubicBezTo>
                    <a:cubicBezTo>
                      <a:pt x="753" y="428"/>
                      <a:pt x="746" y="427"/>
                      <a:pt x="753" y="425"/>
                    </a:cubicBezTo>
                    <a:cubicBezTo>
                      <a:pt x="768" y="426"/>
                      <a:pt x="765" y="424"/>
                      <a:pt x="775" y="425"/>
                    </a:cubicBezTo>
                    <a:cubicBezTo>
                      <a:pt x="774" y="427"/>
                      <a:pt x="804" y="429"/>
                      <a:pt x="822" y="431"/>
                    </a:cubicBezTo>
                    <a:cubicBezTo>
                      <a:pt x="819" y="430"/>
                      <a:pt x="816" y="430"/>
                      <a:pt x="814" y="430"/>
                    </a:cubicBezTo>
                    <a:cubicBezTo>
                      <a:pt x="801" y="432"/>
                      <a:pt x="823" y="432"/>
                      <a:pt x="823" y="433"/>
                    </a:cubicBezTo>
                    <a:cubicBezTo>
                      <a:pt x="832" y="432"/>
                      <a:pt x="832" y="432"/>
                      <a:pt x="832" y="432"/>
                    </a:cubicBezTo>
                    <a:cubicBezTo>
                      <a:pt x="831" y="432"/>
                      <a:pt x="828" y="433"/>
                      <a:pt x="832" y="433"/>
                    </a:cubicBezTo>
                    <a:cubicBezTo>
                      <a:pt x="845" y="432"/>
                      <a:pt x="844" y="430"/>
                      <a:pt x="856" y="430"/>
                    </a:cubicBezTo>
                    <a:cubicBezTo>
                      <a:pt x="857" y="431"/>
                      <a:pt x="847" y="433"/>
                      <a:pt x="855" y="434"/>
                    </a:cubicBezTo>
                    <a:cubicBezTo>
                      <a:pt x="857" y="435"/>
                      <a:pt x="866" y="438"/>
                      <a:pt x="883" y="437"/>
                    </a:cubicBezTo>
                    <a:cubicBezTo>
                      <a:pt x="884" y="436"/>
                      <a:pt x="888" y="436"/>
                      <a:pt x="893" y="436"/>
                    </a:cubicBezTo>
                    <a:cubicBezTo>
                      <a:pt x="892" y="436"/>
                      <a:pt x="891" y="436"/>
                      <a:pt x="891" y="436"/>
                    </a:cubicBezTo>
                    <a:cubicBezTo>
                      <a:pt x="902" y="437"/>
                      <a:pt x="902" y="437"/>
                      <a:pt x="902" y="437"/>
                    </a:cubicBezTo>
                    <a:cubicBezTo>
                      <a:pt x="893" y="440"/>
                      <a:pt x="883" y="436"/>
                      <a:pt x="874" y="438"/>
                    </a:cubicBezTo>
                    <a:cubicBezTo>
                      <a:pt x="873" y="441"/>
                      <a:pt x="873" y="441"/>
                      <a:pt x="873" y="441"/>
                    </a:cubicBezTo>
                    <a:cubicBezTo>
                      <a:pt x="865" y="441"/>
                      <a:pt x="855" y="442"/>
                      <a:pt x="851" y="443"/>
                    </a:cubicBezTo>
                    <a:cubicBezTo>
                      <a:pt x="862" y="443"/>
                      <a:pt x="864" y="442"/>
                      <a:pt x="877" y="442"/>
                    </a:cubicBezTo>
                    <a:cubicBezTo>
                      <a:pt x="879" y="443"/>
                      <a:pt x="870" y="444"/>
                      <a:pt x="869" y="444"/>
                    </a:cubicBezTo>
                    <a:cubicBezTo>
                      <a:pt x="871" y="443"/>
                      <a:pt x="871" y="443"/>
                      <a:pt x="871" y="443"/>
                    </a:cubicBezTo>
                    <a:cubicBezTo>
                      <a:pt x="856" y="442"/>
                      <a:pt x="848" y="445"/>
                      <a:pt x="829" y="445"/>
                    </a:cubicBezTo>
                    <a:cubicBezTo>
                      <a:pt x="827" y="445"/>
                      <a:pt x="828" y="445"/>
                      <a:pt x="829" y="444"/>
                    </a:cubicBezTo>
                    <a:cubicBezTo>
                      <a:pt x="814" y="446"/>
                      <a:pt x="799" y="444"/>
                      <a:pt x="784" y="446"/>
                    </a:cubicBezTo>
                    <a:cubicBezTo>
                      <a:pt x="789" y="445"/>
                      <a:pt x="789" y="445"/>
                      <a:pt x="789" y="445"/>
                    </a:cubicBezTo>
                    <a:cubicBezTo>
                      <a:pt x="779" y="446"/>
                      <a:pt x="760" y="448"/>
                      <a:pt x="740" y="450"/>
                    </a:cubicBezTo>
                    <a:cubicBezTo>
                      <a:pt x="740" y="451"/>
                      <a:pt x="740" y="451"/>
                      <a:pt x="740" y="451"/>
                    </a:cubicBezTo>
                    <a:cubicBezTo>
                      <a:pt x="742" y="451"/>
                      <a:pt x="735" y="451"/>
                      <a:pt x="731" y="451"/>
                    </a:cubicBezTo>
                    <a:cubicBezTo>
                      <a:pt x="731" y="451"/>
                      <a:pt x="731" y="451"/>
                      <a:pt x="731" y="451"/>
                    </a:cubicBezTo>
                    <a:cubicBezTo>
                      <a:pt x="721" y="452"/>
                      <a:pt x="712" y="453"/>
                      <a:pt x="704" y="454"/>
                    </a:cubicBezTo>
                    <a:cubicBezTo>
                      <a:pt x="706" y="454"/>
                      <a:pt x="709" y="455"/>
                      <a:pt x="713" y="455"/>
                    </a:cubicBezTo>
                    <a:cubicBezTo>
                      <a:pt x="716" y="454"/>
                      <a:pt x="734" y="455"/>
                      <a:pt x="732" y="452"/>
                    </a:cubicBezTo>
                    <a:cubicBezTo>
                      <a:pt x="740" y="454"/>
                      <a:pt x="753" y="452"/>
                      <a:pt x="759" y="453"/>
                    </a:cubicBezTo>
                    <a:cubicBezTo>
                      <a:pt x="748" y="451"/>
                      <a:pt x="767" y="451"/>
                      <a:pt x="769" y="449"/>
                    </a:cubicBezTo>
                    <a:cubicBezTo>
                      <a:pt x="773" y="451"/>
                      <a:pt x="786" y="449"/>
                      <a:pt x="784" y="451"/>
                    </a:cubicBezTo>
                    <a:cubicBezTo>
                      <a:pt x="786" y="452"/>
                      <a:pt x="779" y="450"/>
                      <a:pt x="774" y="451"/>
                    </a:cubicBezTo>
                    <a:cubicBezTo>
                      <a:pt x="762" y="453"/>
                      <a:pt x="795" y="453"/>
                      <a:pt x="781" y="454"/>
                    </a:cubicBezTo>
                    <a:cubicBezTo>
                      <a:pt x="799" y="453"/>
                      <a:pt x="823" y="453"/>
                      <a:pt x="842" y="452"/>
                    </a:cubicBezTo>
                    <a:cubicBezTo>
                      <a:pt x="832" y="451"/>
                      <a:pt x="832" y="451"/>
                      <a:pt x="832" y="451"/>
                    </a:cubicBezTo>
                    <a:cubicBezTo>
                      <a:pt x="840" y="451"/>
                      <a:pt x="860" y="451"/>
                      <a:pt x="862" y="452"/>
                    </a:cubicBezTo>
                    <a:cubicBezTo>
                      <a:pt x="855" y="452"/>
                      <a:pt x="848" y="452"/>
                      <a:pt x="840" y="452"/>
                    </a:cubicBezTo>
                    <a:cubicBezTo>
                      <a:pt x="840" y="454"/>
                      <a:pt x="859" y="452"/>
                      <a:pt x="860" y="454"/>
                    </a:cubicBezTo>
                    <a:cubicBezTo>
                      <a:pt x="884" y="450"/>
                      <a:pt x="884" y="450"/>
                      <a:pt x="884" y="450"/>
                    </a:cubicBezTo>
                    <a:cubicBezTo>
                      <a:pt x="873" y="450"/>
                      <a:pt x="873" y="450"/>
                      <a:pt x="873" y="450"/>
                    </a:cubicBezTo>
                    <a:cubicBezTo>
                      <a:pt x="880" y="449"/>
                      <a:pt x="901" y="450"/>
                      <a:pt x="917" y="451"/>
                    </a:cubicBezTo>
                    <a:cubicBezTo>
                      <a:pt x="908" y="453"/>
                      <a:pt x="893" y="451"/>
                      <a:pt x="876" y="452"/>
                    </a:cubicBezTo>
                    <a:cubicBezTo>
                      <a:pt x="864" y="453"/>
                      <a:pt x="884" y="455"/>
                      <a:pt x="873" y="455"/>
                    </a:cubicBezTo>
                    <a:cubicBezTo>
                      <a:pt x="875" y="456"/>
                      <a:pt x="883" y="456"/>
                      <a:pt x="887" y="455"/>
                    </a:cubicBezTo>
                    <a:cubicBezTo>
                      <a:pt x="891" y="456"/>
                      <a:pt x="891" y="456"/>
                      <a:pt x="891" y="456"/>
                    </a:cubicBezTo>
                    <a:cubicBezTo>
                      <a:pt x="881" y="458"/>
                      <a:pt x="858" y="458"/>
                      <a:pt x="843" y="460"/>
                    </a:cubicBezTo>
                    <a:cubicBezTo>
                      <a:pt x="844" y="460"/>
                      <a:pt x="845" y="459"/>
                      <a:pt x="846" y="459"/>
                    </a:cubicBezTo>
                    <a:cubicBezTo>
                      <a:pt x="834" y="458"/>
                      <a:pt x="822" y="458"/>
                      <a:pt x="811" y="459"/>
                    </a:cubicBezTo>
                    <a:cubicBezTo>
                      <a:pt x="817" y="460"/>
                      <a:pt x="819" y="459"/>
                      <a:pt x="823" y="459"/>
                    </a:cubicBezTo>
                    <a:cubicBezTo>
                      <a:pt x="823" y="459"/>
                      <a:pt x="812" y="460"/>
                      <a:pt x="808" y="460"/>
                    </a:cubicBezTo>
                    <a:cubicBezTo>
                      <a:pt x="819" y="461"/>
                      <a:pt x="810" y="462"/>
                      <a:pt x="817" y="462"/>
                    </a:cubicBezTo>
                    <a:cubicBezTo>
                      <a:pt x="810" y="463"/>
                      <a:pt x="804" y="463"/>
                      <a:pt x="796" y="463"/>
                    </a:cubicBezTo>
                    <a:cubicBezTo>
                      <a:pt x="791" y="462"/>
                      <a:pt x="799" y="461"/>
                      <a:pt x="798" y="460"/>
                    </a:cubicBezTo>
                    <a:cubicBezTo>
                      <a:pt x="790" y="461"/>
                      <a:pt x="786" y="458"/>
                      <a:pt x="773" y="459"/>
                    </a:cubicBezTo>
                    <a:cubicBezTo>
                      <a:pt x="790" y="460"/>
                      <a:pt x="769" y="462"/>
                      <a:pt x="763" y="463"/>
                    </a:cubicBezTo>
                    <a:cubicBezTo>
                      <a:pt x="766" y="463"/>
                      <a:pt x="766" y="463"/>
                      <a:pt x="766" y="463"/>
                    </a:cubicBezTo>
                    <a:cubicBezTo>
                      <a:pt x="760" y="464"/>
                      <a:pt x="756" y="464"/>
                      <a:pt x="752" y="463"/>
                    </a:cubicBezTo>
                    <a:cubicBezTo>
                      <a:pt x="759" y="462"/>
                      <a:pt x="766" y="463"/>
                      <a:pt x="764" y="461"/>
                    </a:cubicBezTo>
                    <a:cubicBezTo>
                      <a:pt x="759" y="461"/>
                      <a:pt x="754" y="461"/>
                      <a:pt x="749" y="462"/>
                    </a:cubicBezTo>
                    <a:cubicBezTo>
                      <a:pt x="754" y="461"/>
                      <a:pt x="754" y="461"/>
                      <a:pt x="754" y="461"/>
                    </a:cubicBezTo>
                    <a:cubicBezTo>
                      <a:pt x="731" y="461"/>
                      <a:pt x="731" y="461"/>
                      <a:pt x="731" y="461"/>
                    </a:cubicBezTo>
                    <a:cubicBezTo>
                      <a:pt x="728" y="462"/>
                      <a:pt x="722" y="464"/>
                      <a:pt x="718" y="466"/>
                    </a:cubicBezTo>
                    <a:cubicBezTo>
                      <a:pt x="713" y="465"/>
                      <a:pt x="705" y="466"/>
                      <a:pt x="700" y="467"/>
                    </a:cubicBezTo>
                    <a:cubicBezTo>
                      <a:pt x="703" y="466"/>
                      <a:pt x="703" y="466"/>
                      <a:pt x="703" y="466"/>
                    </a:cubicBezTo>
                    <a:cubicBezTo>
                      <a:pt x="693" y="465"/>
                      <a:pt x="670" y="466"/>
                      <a:pt x="668" y="467"/>
                    </a:cubicBezTo>
                    <a:cubicBezTo>
                      <a:pt x="661" y="466"/>
                      <a:pt x="719" y="459"/>
                      <a:pt x="668" y="461"/>
                    </a:cubicBezTo>
                    <a:cubicBezTo>
                      <a:pt x="649" y="461"/>
                      <a:pt x="656" y="464"/>
                      <a:pt x="645" y="466"/>
                    </a:cubicBezTo>
                    <a:cubicBezTo>
                      <a:pt x="645" y="466"/>
                      <a:pt x="646" y="465"/>
                      <a:pt x="645" y="465"/>
                    </a:cubicBezTo>
                    <a:cubicBezTo>
                      <a:pt x="636" y="465"/>
                      <a:pt x="636" y="466"/>
                      <a:pt x="629" y="467"/>
                    </a:cubicBezTo>
                    <a:cubicBezTo>
                      <a:pt x="634" y="467"/>
                      <a:pt x="641" y="467"/>
                      <a:pt x="643" y="467"/>
                    </a:cubicBezTo>
                    <a:cubicBezTo>
                      <a:pt x="641" y="469"/>
                      <a:pt x="626" y="467"/>
                      <a:pt x="619" y="468"/>
                    </a:cubicBezTo>
                    <a:cubicBezTo>
                      <a:pt x="628" y="466"/>
                      <a:pt x="603" y="467"/>
                      <a:pt x="610" y="466"/>
                    </a:cubicBezTo>
                    <a:cubicBezTo>
                      <a:pt x="593" y="464"/>
                      <a:pt x="575" y="466"/>
                      <a:pt x="566" y="468"/>
                    </a:cubicBezTo>
                    <a:cubicBezTo>
                      <a:pt x="555" y="465"/>
                      <a:pt x="546" y="468"/>
                      <a:pt x="528" y="467"/>
                    </a:cubicBezTo>
                    <a:cubicBezTo>
                      <a:pt x="530" y="467"/>
                      <a:pt x="536" y="467"/>
                      <a:pt x="540" y="467"/>
                    </a:cubicBezTo>
                    <a:cubicBezTo>
                      <a:pt x="550" y="465"/>
                      <a:pt x="520" y="466"/>
                      <a:pt x="537" y="464"/>
                    </a:cubicBezTo>
                    <a:cubicBezTo>
                      <a:pt x="533" y="464"/>
                      <a:pt x="536" y="465"/>
                      <a:pt x="540" y="465"/>
                    </a:cubicBezTo>
                    <a:cubicBezTo>
                      <a:pt x="546" y="465"/>
                      <a:pt x="552" y="464"/>
                      <a:pt x="550" y="463"/>
                    </a:cubicBezTo>
                    <a:cubicBezTo>
                      <a:pt x="535" y="461"/>
                      <a:pt x="535" y="461"/>
                      <a:pt x="535" y="461"/>
                    </a:cubicBezTo>
                    <a:cubicBezTo>
                      <a:pt x="541" y="461"/>
                      <a:pt x="541" y="461"/>
                      <a:pt x="541" y="461"/>
                    </a:cubicBezTo>
                    <a:cubicBezTo>
                      <a:pt x="518" y="458"/>
                      <a:pt x="518" y="458"/>
                      <a:pt x="518" y="458"/>
                    </a:cubicBezTo>
                    <a:cubicBezTo>
                      <a:pt x="517" y="459"/>
                      <a:pt x="519" y="459"/>
                      <a:pt x="520" y="459"/>
                    </a:cubicBezTo>
                    <a:cubicBezTo>
                      <a:pt x="494" y="458"/>
                      <a:pt x="464" y="460"/>
                      <a:pt x="440" y="459"/>
                    </a:cubicBezTo>
                    <a:cubicBezTo>
                      <a:pt x="436" y="465"/>
                      <a:pt x="383" y="462"/>
                      <a:pt x="364" y="465"/>
                    </a:cubicBezTo>
                    <a:cubicBezTo>
                      <a:pt x="369" y="464"/>
                      <a:pt x="372" y="461"/>
                      <a:pt x="369" y="460"/>
                    </a:cubicBezTo>
                    <a:cubicBezTo>
                      <a:pt x="373" y="459"/>
                      <a:pt x="382" y="457"/>
                      <a:pt x="391" y="458"/>
                    </a:cubicBezTo>
                    <a:cubicBezTo>
                      <a:pt x="393" y="458"/>
                      <a:pt x="405" y="459"/>
                      <a:pt x="397" y="460"/>
                    </a:cubicBezTo>
                    <a:cubicBezTo>
                      <a:pt x="423" y="460"/>
                      <a:pt x="393" y="458"/>
                      <a:pt x="401" y="456"/>
                    </a:cubicBezTo>
                    <a:cubicBezTo>
                      <a:pt x="372" y="456"/>
                      <a:pt x="355" y="460"/>
                      <a:pt x="337" y="461"/>
                    </a:cubicBezTo>
                    <a:cubicBezTo>
                      <a:pt x="336" y="460"/>
                      <a:pt x="336" y="460"/>
                      <a:pt x="336" y="460"/>
                    </a:cubicBezTo>
                    <a:cubicBezTo>
                      <a:pt x="322" y="462"/>
                      <a:pt x="322" y="462"/>
                      <a:pt x="322" y="462"/>
                    </a:cubicBezTo>
                    <a:cubicBezTo>
                      <a:pt x="334" y="462"/>
                      <a:pt x="333" y="465"/>
                      <a:pt x="319" y="464"/>
                    </a:cubicBezTo>
                    <a:cubicBezTo>
                      <a:pt x="320" y="464"/>
                      <a:pt x="320" y="464"/>
                      <a:pt x="320" y="464"/>
                    </a:cubicBezTo>
                    <a:cubicBezTo>
                      <a:pt x="312" y="463"/>
                      <a:pt x="295" y="464"/>
                      <a:pt x="282" y="464"/>
                    </a:cubicBezTo>
                    <a:cubicBezTo>
                      <a:pt x="273" y="466"/>
                      <a:pt x="273" y="466"/>
                      <a:pt x="273" y="466"/>
                    </a:cubicBezTo>
                    <a:cubicBezTo>
                      <a:pt x="260" y="466"/>
                      <a:pt x="259" y="462"/>
                      <a:pt x="255" y="460"/>
                    </a:cubicBezTo>
                    <a:cubicBezTo>
                      <a:pt x="235" y="460"/>
                      <a:pt x="223" y="463"/>
                      <a:pt x="208" y="464"/>
                    </a:cubicBezTo>
                    <a:cubicBezTo>
                      <a:pt x="202" y="463"/>
                      <a:pt x="171" y="462"/>
                      <a:pt x="187" y="461"/>
                    </a:cubicBezTo>
                    <a:cubicBezTo>
                      <a:pt x="169" y="462"/>
                      <a:pt x="173" y="470"/>
                      <a:pt x="141" y="466"/>
                    </a:cubicBezTo>
                    <a:cubicBezTo>
                      <a:pt x="149" y="464"/>
                      <a:pt x="149" y="464"/>
                      <a:pt x="149" y="464"/>
                    </a:cubicBezTo>
                    <a:cubicBezTo>
                      <a:pt x="118" y="464"/>
                      <a:pt x="79" y="468"/>
                      <a:pt x="59" y="465"/>
                    </a:cubicBezTo>
                    <a:cubicBezTo>
                      <a:pt x="67" y="463"/>
                      <a:pt x="54" y="462"/>
                      <a:pt x="41" y="453"/>
                    </a:cubicBezTo>
                    <a:cubicBezTo>
                      <a:pt x="28" y="446"/>
                      <a:pt x="18" y="431"/>
                      <a:pt x="20" y="426"/>
                    </a:cubicBezTo>
                    <a:cubicBezTo>
                      <a:pt x="19" y="429"/>
                      <a:pt x="13" y="416"/>
                      <a:pt x="13" y="414"/>
                    </a:cubicBezTo>
                    <a:cubicBezTo>
                      <a:pt x="12" y="411"/>
                      <a:pt x="12" y="406"/>
                      <a:pt x="11" y="401"/>
                    </a:cubicBezTo>
                    <a:cubicBezTo>
                      <a:pt x="12" y="415"/>
                      <a:pt x="3" y="390"/>
                      <a:pt x="11" y="419"/>
                    </a:cubicBezTo>
                    <a:cubicBezTo>
                      <a:pt x="2" y="403"/>
                      <a:pt x="2" y="388"/>
                      <a:pt x="1" y="363"/>
                    </a:cubicBezTo>
                    <a:cubicBezTo>
                      <a:pt x="3" y="364"/>
                      <a:pt x="3" y="364"/>
                      <a:pt x="3" y="364"/>
                    </a:cubicBezTo>
                    <a:cubicBezTo>
                      <a:pt x="3" y="384"/>
                      <a:pt x="3" y="384"/>
                      <a:pt x="3" y="384"/>
                    </a:cubicBezTo>
                    <a:cubicBezTo>
                      <a:pt x="4" y="382"/>
                      <a:pt x="4" y="392"/>
                      <a:pt x="5" y="396"/>
                    </a:cubicBezTo>
                    <a:cubicBezTo>
                      <a:pt x="6" y="359"/>
                      <a:pt x="10" y="401"/>
                      <a:pt x="10" y="363"/>
                    </a:cubicBezTo>
                    <a:cubicBezTo>
                      <a:pt x="8" y="360"/>
                      <a:pt x="9" y="362"/>
                      <a:pt x="8" y="352"/>
                    </a:cubicBezTo>
                    <a:cubicBezTo>
                      <a:pt x="8" y="357"/>
                      <a:pt x="10" y="358"/>
                      <a:pt x="10" y="350"/>
                    </a:cubicBezTo>
                    <a:cubicBezTo>
                      <a:pt x="8" y="343"/>
                      <a:pt x="8" y="343"/>
                      <a:pt x="8" y="343"/>
                    </a:cubicBezTo>
                    <a:cubicBezTo>
                      <a:pt x="12" y="330"/>
                      <a:pt x="10" y="365"/>
                      <a:pt x="13" y="354"/>
                    </a:cubicBezTo>
                    <a:cubicBezTo>
                      <a:pt x="15" y="368"/>
                      <a:pt x="15" y="393"/>
                      <a:pt x="18" y="389"/>
                    </a:cubicBezTo>
                    <a:cubicBezTo>
                      <a:pt x="19" y="365"/>
                      <a:pt x="13" y="367"/>
                      <a:pt x="14" y="342"/>
                    </a:cubicBezTo>
                    <a:cubicBezTo>
                      <a:pt x="15" y="340"/>
                      <a:pt x="15" y="340"/>
                      <a:pt x="15" y="340"/>
                    </a:cubicBezTo>
                    <a:cubicBezTo>
                      <a:pt x="15" y="331"/>
                      <a:pt x="13" y="330"/>
                      <a:pt x="12" y="325"/>
                    </a:cubicBezTo>
                    <a:cubicBezTo>
                      <a:pt x="12" y="325"/>
                      <a:pt x="13" y="322"/>
                      <a:pt x="13" y="317"/>
                    </a:cubicBezTo>
                    <a:cubicBezTo>
                      <a:pt x="10" y="302"/>
                      <a:pt x="10" y="292"/>
                      <a:pt x="7" y="279"/>
                    </a:cubicBezTo>
                    <a:cubicBezTo>
                      <a:pt x="9" y="315"/>
                      <a:pt x="5" y="310"/>
                      <a:pt x="7" y="347"/>
                    </a:cubicBezTo>
                    <a:cubicBezTo>
                      <a:pt x="6" y="341"/>
                      <a:pt x="5" y="315"/>
                      <a:pt x="2" y="313"/>
                    </a:cubicBezTo>
                    <a:cubicBezTo>
                      <a:pt x="4" y="314"/>
                      <a:pt x="4" y="314"/>
                      <a:pt x="4" y="314"/>
                    </a:cubicBezTo>
                    <a:cubicBezTo>
                      <a:pt x="3" y="301"/>
                      <a:pt x="2" y="289"/>
                      <a:pt x="3" y="274"/>
                    </a:cubicBezTo>
                    <a:cubicBezTo>
                      <a:pt x="4" y="283"/>
                      <a:pt x="4" y="283"/>
                      <a:pt x="4" y="283"/>
                    </a:cubicBezTo>
                    <a:cubicBezTo>
                      <a:pt x="3" y="263"/>
                      <a:pt x="7" y="250"/>
                      <a:pt x="4" y="234"/>
                    </a:cubicBezTo>
                    <a:cubicBezTo>
                      <a:pt x="4" y="240"/>
                      <a:pt x="4" y="244"/>
                      <a:pt x="4" y="248"/>
                    </a:cubicBezTo>
                    <a:cubicBezTo>
                      <a:pt x="3" y="237"/>
                      <a:pt x="3" y="224"/>
                      <a:pt x="4" y="213"/>
                    </a:cubicBezTo>
                    <a:cubicBezTo>
                      <a:pt x="0" y="190"/>
                      <a:pt x="0" y="190"/>
                      <a:pt x="0" y="190"/>
                    </a:cubicBezTo>
                    <a:cubicBezTo>
                      <a:pt x="1" y="190"/>
                      <a:pt x="1" y="175"/>
                      <a:pt x="3" y="182"/>
                    </a:cubicBezTo>
                    <a:cubicBezTo>
                      <a:pt x="5" y="165"/>
                      <a:pt x="1" y="157"/>
                      <a:pt x="1" y="148"/>
                    </a:cubicBezTo>
                    <a:cubicBezTo>
                      <a:pt x="3" y="130"/>
                      <a:pt x="2" y="163"/>
                      <a:pt x="5" y="164"/>
                    </a:cubicBezTo>
                    <a:cubicBezTo>
                      <a:pt x="6" y="141"/>
                      <a:pt x="5" y="115"/>
                      <a:pt x="3" y="102"/>
                    </a:cubicBezTo>
                    <a:cubicBezTo>
                      <a:pt x="3" y="107"/>
                      <a:pt x="2" y="109"/>
                      <a:pt x="2" y="109"/>
                    </a:cubicBezTo>
                    <a:cubicBezTo>
                      <a:pt x="2" y="108"/>
                      <a:pt x="2" y="99"/>
                      <a:pt x="2" y="93"/>
                    </a:cubicBezTo>
                    <a:cubicBezTo>
                      <a:pt x="1" y="90"/>
                      <a:pt x="1" y="90"/>
                      <a:pt x="1" y="90"/>
                    </a:cubicBezTo>
                    <a:cubicBezTo>
                      <a:pt x="2" y="81"/>
                      <a:pt x="3" y="82"/>
                      <a:pt x="4" y="90"/>
                    </a:cubicBezTo>
                    <a:cubicBezTo>
                      <a:pt x="4" y="81"/>
                      <a:pt x="0" y="72"/>
                      <a:pt x="5" y="58"/>
                    </a:cubicBezTo>
                    <a:cubicBezTo>
                      <a:pt x="3" y="81"/>
                      <a:pt x="4" y="93"/>
                      <a:pt x="4" y="103"/>
                    </a:cubicBezTo>
                    <a:cubicBezTo>
                      <a:pt x="4" y="88"/>
                      <a:pt x="5" y="81"/>
                      <a:pt x="6" y="71"/>
                    </a:cubicBezTo>
                    <a:cubicBezTo>
                      <a:pt x="8" y="60"/>
                      <a:pt x="10" y="46"/>
                      <a:pt x="27" y="27"/>
                    </a:cubicBezTo>
                    <a:cubicBezTo>
                      <a:pt x="28" y="27"/>
                      <a:pt x="23" y="34"/>
                      <a:pt x="30" y="28"/>
                    </a:cubicBezTo>
                    <a:cubicBezTo>
                      <a:pt x="48" y="15"/>
                      <a:pt x="33" y="22"/>
                      <a:pt x="38" y="17"/>
                    </a:cubicBezTo>
                    <a:cubicBezTo>
                      <a:pt x="23" y="27"/>
                      <a:pt x="18" y="33"/>
                      <a:pt x="11" y="42"/>
                    </a:cubicBezTo>
                    <a:cubicBezTo>
                      <a:pt x="12" y="37"/>
                      <a:pt x="12" y="37"/>
                      <a:pt x="12" y="37"/>
                    </a:cubicBezTo>
                    <a:cubicBezTo>
                      <a:pt x="13" y="36"/>
                      <a:pt x="21" y="27"/>
                      <a:pt x="24" y="25"/>
                    </a:cubicBezTo>
                    <a:cubicBezTo>
                      <a:pt x="24" y="22"/>
                      <a:pt x="24" y="22"/>
                      <a:pt x="24" y="22"/>
                    </a:cubicBezTo>
                    <a:cubicBezTo>
                      <a:pt x="25" y="24"/>
                      <a:pt x="40" y="13"/>
                      <a:pt x="54" y="10"/>
                    </a:cubicBezTo>
                    <a:cubicBezTo>
                      <a:pt x="40" y="12"/>
                      <a:pt x="43" y="12"/>
                      <a:pt x="38" y="11"/>
                    </a:cubicBezTo>
                    <a:cubicBezTo>
                      <a:pt x="56" y="0"/>
                      <a:pt x="66" y="6"/>
                      <a:pt x="81" y="3"/>
                    </a:cubicBezTo>
                    <a:cubicBezTo>
                      <a:pt x="79" y="4"/>
                      <a:pt x="65" y="5"/>
                      <a:pt x="77" y="5"/>
                    </a:cubicBezTo>
                    <a:cubicBezTo>
                      <a:pt x="88" y="5"/>
                      <a:pt x="86" y="3"/>
                      <a:pt x="93" y="3"/>
                    </a:cubicBezTo>
                    <a:cubicBezTo>
                      <a:pt x="85" y="5"/>
                      <a:pt x="87" y="6"/>
                      <a:pt x="79" y="9"/>
                    </a:cubicBezTo>
                    <a:cubicBezTo>
                      <a:pt x="61" y="10"/>
                      <a:pt x="70" y="7"/>
                      <a:pt x="49" y="13"/>
                    </a:cubicBezTo>
                    <a:cubicBezTo>
                      <a:pt x="55" y="12"/>
                      <a:pt x="62" y="11"/>
                      <a:pt x="69" y="12"/>
                    </a:cubicBezTo>
                    <a:cubicBezTo>
                      <a:pt x="49" y="14"/>
                      <a:pt x="55" y="17"/>
                      <a:pt x="54" y="17"/>
                    </a:cubicBezTo>
                    <a:cubicBezTo>
                      <a:pt x="86" y="14"/>
                      <a:pt x="75" y="13"/>
                      <a:pt x="93" y="12"/>
                    </a:cubicBezTo>
                    <a:cubicBezTo>
                      <a:pt x="101" y="11"/>
                      <a:pt x="77" y="12"/>
                      <a:pt x="90" y="10"/>
                    </a:cubicBezTo>
                    <a:cubicBezTo>
                      <a:pt x="106" y="11"/>
                      <a:pt x="94" y="9"/>
                      <a:pt x="111" y="8"/>
                    </a:cubicBezTo>
                    <a:cubicBezTo>
                      <a:pt x="109" y="9"/>
                      <a:pt x="109" y="9"/>
                      <a:pt x="109" y="9"/>
                    </a:cubicBezTo>
                    <a:cubicBezTo>
                      <a:pt x="114" y="10"/>
                      <a:pt x="119" y="9"/>
                      <a:pt x="126" y="9"/>
                    </a:cubicBezTo>
                    <a:cubicBezTo>
                      <a:pt x="133" y="8"/>
                      <a:pt x="118" y="1"/>
                      <a:pt x="146" y="1"/>
                    </a:cubicBezTo>
                    <a:cubicBezTo>
                      <a:pt x="145" y="2"/>
                      <a:pt x="144" y="2"/>
                      <a:pt x="144" y="2"/>
                    </a:cubicBezTo>
                    <a:cubicBezTo>
                      <a:pt x="117" y="20"/>
                      <a:pt x="117" y="20"/>
                      <a:pt x="117" y="20"/>
                    </a:cubicBezTo>
                    <a:cubicBezTo>
                      <a:pt x="145" y="20"/>
                      <a:pt x="179" y="20"/>
                      <a:pt x="212" y="21"/>
                    </a:cubicBezTo>
                    <a:cubicBezTo>
                      <a:pt x="220" y="25"/>
                      <a:pt x="188" y="24"/>
                      <a:pt x="190" y="26"/>
                    </a:cubicBezTo>
                    <a:cubicBezTo>
                      <a:pt x="175" y="25"/>
                      <a:pt x="175" y="25"/>
                      <a:pt x="175" y="25"/>
                    </a:cubicBezTo>
                    <a:cubicBezTo>
                      <a:pt x="176" y="24"/>
                      <a:pt x="207" y="25"/>
                      <a:pt x="193" y="22"/>
                    </a:cubicBezTo>
                    <a:cubicBezTo>
                      <a:pt x="166" y="23"/>
                      <a:pt x="154" y="22"/>
                      <a:pt x="129" y="25"/>
                    </a:cubicBezTo>
                    <a:cubicBezTo>
                      <a:pt x="136" y="28"/>
                      <a:pt x="162" y="24"/>
                      <a:pt x="179" y="27"/>
                    </a:cubicBezTo>
                    <a:cubicBezTo>
                      <a:pt x="172" y="26"/>
                      <a:pt x="166" y="27"/>
                      <a:pt x="160" y="27"/>
                    </a:cubicBezTo>
                    <a:cubicBezTo>
                      <a:pt x="176" y="28"/>
                      <a:pt x="192" y="28"/>
                      <a:pt x="210" y="29"/>
                    </a:cubicBezTo>
                    <a:cubicBezTo>
                      <a:pt x="214" y="28"/>
                      <a:pt x="214" y="28"/>
                      <a:pt x="214" y="28"/>
                    </a:cubicBezTo>
                    <a:cubicBezTo>
                      <a:pt x="202" y="27"/>
                      <a:pt x="194" y="27"/>
                      <a:pt x="193" y="27"/>
                    </a:cubicBezTo>
                    <a:cubicBezTo>
                      <a:pt x="209" y="27"/>
                      <a:pt x="222" y="25"/>
                      <a:pt x="223" y="23"/>
                    </a:cubicBezTo>
                    <a:cubicBezTo>
                      <a:pt x="220" y="23"/>
                      <a:pt x="220" y="23"/>
                      <a:pt x="220" y="23"/>
                    </a:cubicBezTo>
                    <a:cubicBezTo>
                      <a:pt x="226" y="22"/>
                      <a:pt x="226" y="22"/>
                      <a:pt x="226" y="22"/>
                    </a:cubicBezTo>
                    <a:lnTo>
                      <a:pt x="237" y="22"/>
                    </a:lnTo>
                    <a:close/>
                    <a:moveTo>
                      <a:pt x="1081" y="232"/>
                    </a:moveTo>
                    <a:cubicBezTo>
                      <a:pt x="1081" y="231"/>
                      <a:pt x="1080" y="230"/>
                      <a:pt x="1080" y="230"/>
                    </a:cubicBezTo>
                    <a:cubicBezTo>
                      <a:pt x="1080" y="230"/>
                      <a:pt x="1081" y="230"/>
                      <a:pt x="1081" y="232"/>
                    </a:cubicBezTo>
                    <a:close/>
                    <a:moveTo>
                      <a:pt x="27" y="141"/>
                    </a:moveTo>
                    <a:cubicBezTo>
                      <a:pt x="27" y="120"/>
                      <a:pt x="28" y="99"/>
                      <a:pt x="28" y="79"/>
                    </a:cubicBezTo>
                    <a:cubicBezTo>
                      <a:pt x="23" y="115"/>
                      <a:pt x="20" y="141"/>
                      <a:pt x="20" y="80"/>
                    </a:cubicBezTo>
                    <a:cubicBezTo>
                      <a:pt x="19" y="76"/>
                      <a:pt x="19" y="76"/>
                      <a:pt x="19" y="76"/>
                    </a:cubicBezTo>
                    <a:cubicBezTo>
                      <a:pt x="19" y="84"/>
                      <a:pt x="19" y="98"/>
                      <a:pt x="19" y="111"/>
                    </a:cubicBezTo>
                    <a:cubicBezTo>
                      <a:pt x="21" y="121"/>
                      <a:pt x="27" y="155"/>
                      <a:pt x="28" y="155"/>
                    </a:cubicBezTo>
                    <a:cubicBezTo>
                      <a:pt x="29" y="151"/>
                      <a:pt x="28" y="146"/>
                      <a:pt x="28" y="139"/>
                    </a:cubicBezTo>
                    <a:lnTo>
                      <a:pt x="27" y="141"/>
                    </a:lnTo>
                    <a:close/>
                    <a:moveTo>
                      <a:pt x="19" y="156"/>
                    </a:moveTo>
                    <a:cubicBezTo>
                      <a:pt x="18" y="168"/>
                      <a:pt x="19" y="166"/>
                      <a:pt x="20" y="168"/>
                    </a:cubicBezTo>
                    <a:cubicBezTo>
                      <a:pt x="20" y="155"/>
                      <a:pt x="20" y="155"/>
                      <a:pt x="20" y="155"/>
                    </a:cubicBezTo>
                    <a:cubicBezTo>
                      <a:pt x="20" y="157"/>
                      <a:pt x="19" y="157"/>
                      <a:pt x="19" y="156"/>
                    </a:cubicBezTo>
                    <a:close/>
                    <a:moveTo>
                      <a:pt x="21" y="167"/>
                    </a:moveTo>
                    <a:cubicBezTo>
                      <a:pt x="21" y="165"/>
                      <a:pt x="21" y="164"/>
                      <a:pt x="21" y="164"/>
                    </a:cubicBezTo>
                    <a:lnTo>
                      <a:pt x="21" y="167"/>
                    </a:lnTo>
                    <a:close/>
                    <a:moveTo>
                      <a:pt x="134" y="26"/>
                    </a:moveTo>
                    <a:cubicBezTo>
                      <a:pt x="133" y="26"/>
                      <a:pt x="133" y="26"/>
                      <a:pt x="133" y="26"/>
                    </a:cubicBezTo>
                    <a:cubicBezTo>
                      <a:pt x="142" y="27"/>
                      <a:pt x="142" y="27"/>
                      <a:pt x="142" y="27"/>
                    </a:cubicBezTo>
                    <a:cubicBezTo>
                      <a:pt x="141" y="27"/>
                      <a:pt x="138" y="26"/>
                      <a:pt x="134" y="26"/>
                    </a:cubicBezTo>
                    <a:close/>
                    <a:moveTo>
                      <a:pt x="110" y="24"/>
                    </a:moveTo>
                    <a:cubicBezTo>
                      <a:pt x="107" y="26"/>
                      <a:pt x="107" y="26"/>
                      <a:pt x="107" y="26"/>
                    </a:cubicBezTo>
                    <a:cubicBezTo>
                      <a:pt x="115" y="26"/>
                      <a:pt x="115" y="26"/>
                      <a:pt x="115" y="26"/>
                    </a:cubicBezTo>
                    <a:cubicBezTo>
                      <a:pt x="114" y="25"/>
                      <a:pt x="113" y="24"/>
                      <a:pt x="110" y="24"/>
                    </a:cubicBezTo>
                    <a:close/>
                    <a:moveTo>
                      <a:pt x="30" y="34"/>
                    </a:moveTo>
                    <a:cubicBezTo>
                      <a:pt x="27" y="40"/>
                      <a:pt x="18" y="56"/>
                      <a:pt x="21" y="58"/>
                    </a:cubicBezTo>
                    <a:cubicBezTo>
                      <a:pt x="22" y="59"/>
                      <a:pt x="23" y="56"/>
                      <a:pt x="25" y="52"/>
                    </a:cubicBezTo>
                    <a:cubicBezTo>
                      <a:pt x="27" y="48"/>
                      <a:pt x="29" y="44"/>
                      <a:pt x="33" y="40"/>
                    </a:cubicBezTo>
                    <a:cubicBezTo>
                      <a:pt x="33" y="40"/>
                      <a:pt x="33" y="39"/>
                      <a:pt x="34" y="38"/>
                    </a:cubicBezTo>
                    <a:cubicBezTo>
                      <a:pt x="30" y="41"/>
                      <a:pt x="28" y="44"/>
                      <a:pt x="28" y="41"/>
                    </a:cubicBezTo>
                    <a:cubicBezTo>
                      <a:pt x="39" y="33"/>
                      <a:pt x="35" y="30"/>
                      <a:pt x="49" y="23"/>
                    </a:cubicBezTo>
                    <a:cubicBezTo>
                      <a:pt x="53" y="19"/>
                      <a:pt x="32" y="30"/>
                      <a:pt x="30" y="34"/>
                    </a:cubicBezTo>
                    <a:close/>
                    <a:moveTo>
                      <a:pt x="670" y="447"/>
                    </a:moveTo>
                    <a:cubicBezTo>
                      <a:pt x="670" y="448"/>
                      <a:pt x="672" y="448"/>
                      <a:pt x="673" y="449"/>
                    </a:cubicBezTo>
                    <a:cubicBezTo>
                      <a:pt x="664" y="450"/>
                      <a:pt x="664" y="450"/>
                      <a:pt x="664" y="450"/>
                    </a:cubicBezTo>
                    <a:cubicBezTo>
                      <a:pt x="647" y="450"/>
                      <a:pt x="633" y="446"/>
                      <a:pt x="618" y="449"/>
                    </a:cubicBezTo>
                    <a:cubicBezTo>
                      <a:pt x="611" y="448"/>
                      <a:pt x="607" y="447"/>
                      <a:pt x="603" y="445"/>
                    </a:cubicBezTo>
                    <a:cubicBezTo>
                      <a:pt x="607" y="445"/>
                      <a:pt x="610" y="446"/>
                      <a:pt x="613" y="446"/>
                    </a:cubicBezTo>
                    <a:cubicBezTo>
                      <a:pt x="656" y="441"/>
                      <a:pt x="635" y="451"/>
                      <a:pt x="670" y="447"/>
                    </a:cubicBezTo>
                    <a:close/>
                    <a:moveTo>
                      <a:pt x="475" y="443"/>
                    </a:moveTo>
                    <a:cubicBezTo>
                      <a:pt x="477" y="443"/>
                      <a:pt x="477" y="442"/>
                      <a:pt x="477" y="442"/>
                    </a:cubicBezTo>
                    <a:cubicBezTo>
                      <a:pt x="439" y="447"/>
                      <a:pt x="408" y="448"/>
                      <a:pt x="388" y="448"/>
                    </a:cubicBezTo>
                    <a:cubicBezTo>
                      <a:pt x="392" y="450"/>
                      <a:pt x="410" y="451"/>
                      <a:pt x="419" y="452"/>
                    </a:cubicBezTo>
                    <a:cubicBezTo>
                      <a:pt x="411" y="454"/>
                      <a:pt x="411" y="454"/>
                      <a:pt x="411" y="454"/>
                    </a:cubicBezTo>
                    <a:cubicBezTo>
                      <a:pt x="406" y="453"/>
                      <a:pt x="406" y="453"/>
                      <a:pt x="406" y="453"/>
                    </a:cubicBezTo>
                    <a:cubicBezTo>
                      <a:pt x="393" y="455"/>
                      <a:pt x="393" y="455"/>
                      <a:pt x="393" y="455"/>
                    </a:cubicBezTo>
                    <a:cubicBezTo>
                      <a:pt x="397" y="456"/>
                      <a:pt x="407" y="456"/>
                      <a:pt x="415" y="457"/>
                    </a:cubicBezTo>
                    <a:cubicBezTo>
                      <a:pt x="415" y="456"/>
                      <a:pt x="438" y="454"/>
                      <a:pt x="445" y="453"/>
                    </a:cubicBezTo>
                    <a:cubicBezTo>
                      <a:pt x="426" y="451"/>
                      <a:pt x="426" y="451"/>
                      <a:pt x="426" y="451"/>
                    </a:cubicBezTo>
                    <a:cubicBezTo>
                      <a:pt x="431" y="452"/>
                      <a:pt x="456" y="451"/>
                      <a:pt x="466" y="451"/>
                    </a:cubicBezTo>
                    <a:cubicBezTo>
                      <a:pt x="466" y="450"/>
                      <a:pt x="449" y="448"/>
                      <a:pt x="447" y="450"/>
                    </a:cubicBezTo>
                    <a:cubicBezTo>
                      <a:pt x="445" y="449"/>
                      <a:pt x="464" y="449"/>
                      <a:pt x="452" y="447"/>
                    </a:cubicBezTo>
                    <a:cubicBezTo>
                      <a:pt x="467" y="446"/>
                      <a:pt x="490" y="447"/>
                      <a:pt x="500" y="448"/>
                    </a:cubicBezTo>
                    <a:cubicBezTo>
                      <a:pt x="502" y="450"/>
                      <a:pt x="502" y="450"/>
                      <a:pt x="502" y="450"/>
                    </a:cubicBezTo>
                    <a:cubicBezTo>
                      <a:pt x="514" y="451"/>
                      <a:pt x="510" y="447"/>
                      <a:pt x="524" y="449"/>
                    </a:cubicBezTo>
                    <a:cubicBezTo>
                      <a:pt x="507" y="449"/>
                      <a:pt x="527" y="451"/>
                      <a:pt x="513" y="452"/>
                    </a:cubicBezTo>
                    <a:cubicBezTo>
                      <a:pt x="518" y="453"/>
                      <a:pt x="513" y="454"/>
                      <a:pt x="527" y="454"/>
                    </a:cubicBezTo>
                    <a:cubicBezTo>
                      <a:pt x="538" y="451"/>
                      <a:pt x="541" y="456"/>
                      <a:pt x="552" y="453"/>
                    </a:cubicBezTo>
                    <a:cubicBezTo>
                      <a:pt x="559" y="454"/>
                      <a:pt x="544" y="455"/>
                      <a:pt x="558" y="456"/>
                    </a:cubicBezTo>
                    <a:cubicBezTo>
                      <a:pt x="575" y="454"/>
                      <a:pt x="574" y="453"/>
                      <a:pt x="575" y="450"/>
                    </a:cubicBezTo>
                    <a:cubicBezTo>
                      <a:pt x="560" y="450"/>
                      <a:pt x="558" y="454"/>
                      <a:pt x="545" y="453"/>
                    </a:cubicBezTo>
                    <a:cubicBezTo>
                      <a:pt x="570" y="449"/>
                      <a:pt x="570" y="449"/>
                      <a:pt x="570" y="449"/>
                    </a:cubicBezTo>
                    <a:cubicBezTo>
                      <a:pt x="565" y="448"/>
                      <a:pt x="562" y="448"/>
                      <a:pt x="559" y="448"/>
                    </a:cubicBezTo>
                    <a:cubicBezTo>
                      <a:pt x="564" y="448"/>
                      <a:pt x="568" y="447"/>
                      <a:pt x="572" y="446"/>
                    </a:cubicBezTo>
                    <a:cubicBezTo>
                      <a:pt x="574" y="446"/>
                      <a:pt x="576" y="445"/>
                      <a:pt x="578" y="445"/>
                    </a:cubicBezTo>
                    <a:cubicBezTo>
                      <a:pt x="564" y="445"/>
                      <a:pt x="551" y="445"/>
                      <a:pt x="549" y="444"/>
                    </a:cubicBezTo>
                    <a:cubicBezTo>
                      <a:pt x="551" y="443"/>
                      <a:pt x="551" y="443"/>
                      <a:pt x="551" y="443"/>
                    </a:cubicBezTo>
                    <a:cubicBezTo>
                      <a:pt x="546" y="442"/>
                      <a:pt x="538" y="442"/>
                      <a:pt x="534" y="443"/>
                    </a:cubicBezTo>
                    <a:cubicBezTo>
                      <a:pt x="522" y="443"/>
                      <a:pt x="509" y="445"/>
                      <a:pt x="507" y="444"/>
                    </a:cubicBezTo>
                    <a:cubicBezTo>
                      <a:pt x="511" y="442"/>
                      <a:pt x="511" y="442"/>
                      <a:pt x="511" y="442"/>
                    </a:cubicBezTo>
                    <a:cubicBezTo>
                      <a:pt x="496" y="443"/>
                      <a:pt x="494" y="443"/>
                      <a:pt x="475" y="443"/>
                    </a:cubicBezTo>
                    <a:close/>
                    <a:moveTo>
                      <a:pt x="28" y="375"/>
                    </a:moveTo>
                    <a:cubicBezTo>
                      <a:pt x="26" y="379"/>
                      <a:pt x="23" y="384"/>
                      <a:pt x="22" y="393"/>
                    </a:cubicBezTo>
                    <a:cubicBezTo>
                      <a:pt x="21" y="402"/>
                      <a:pt x="19" y="419"/>
                      <a:pt x="36" y="435"/>
                    </a:cubicBezTo>
                    <a:cubicBezTo>
                      <a:pt x="33" y="432"/>
                      <a:pt x="33" y="432"/>
                      <a:pt x="33" y="432"/>
                    </a:cubicBezTo>
                    <a:cubicBezTo>
                      <a:pt x="49" y="454"/>
                      <a:pt x="75" y="445"/>
                      <a:pt x="100" y="448"/>
                    </a:cubicBezTo>
                    <a:cubicBezTo>
                      <a:pt x="87" y="449"/>
                      <a:pt x="88" y="449"/>
                      <a:pt x="74" y="453"/>
                    </a:cubicBezTo>
                    <a:cubicBezTo>
                      <a:pt x="87" y="452"/>
                      <a:pt x="87" y="452"/>
                      <a:pt x="87" y="452"/>
                    </a:cubicBezTo>
                    <a:cubicBezTo>
                      <a:pt x="84" y="454"/>
                      <a:pt x="97" y="453"/>
                      <a:pt x="108" y="453"/>
                    </a:cubicBezTo>
                    <a:cubicBezTo>
                      <a:pt x="99" y="456"/>
                      <a:pt x="99" y="456"/>
                      <a:pt x="99" y="456"/>
                    </a:cubicBezTo>
                    <a:cubicBezTo>
                      <a:pt x="93" y="455"/>
                      <a:pt x="77" y="455"/>
                      <a:pt x="77" y="455"/>
                    </a:cubicBezTo>
                    <a:cubicBezTo>
                      <a:pt x="82" y="455"/>
                      <a:pt x="54" y="453"/>
                      <a:pt x="41" y="444"/>
                    </a:cubicBezTo>
                    <a:cubicBezTo>
                      <a:pt x="40" y="449"/>
                      <a:pt x="73" y="456"/>
                      <a:pt x="58" y="456"/>
                    </a:cubicBezTo>
                    <a:cubicBezTo>
                      <a:pt x="71" y="456"/>
                      <a:pt x="72" y="457"/>
                      <a:pt x="84" y="457"/>
                    </a:cubicBezTo>
                    <a:cubicBezTo>
                      <a:pt x="73" y="458"/>
                      <a:pt x="81" y="460"/>
                      <a:pt x="73" y="461"/>
                    </a:cubicBezTo>
                    <a:cubicBezTo>
                      <a:pt x="92" y="460"/>
                      <a:pt x="92" y="460"/>
                      <a:pt x="92" y="460"/>
                    </a:cubicBezTo>
                    <a:cubicBezTo>
                      <a:pt x="92" y="461"/>
                      <a:pt x="64" y="462"/>
                      <a:pt x="80" y="464"/>
                    </a:cubicBezTo>
                    <a:cubicBezTo>
                      <a:pt x="87" y="463"/>
                      <a:pt x="107" y="464"/>
                      <a:pt x="108" y="462"/>
                    </a:cubicBezTo>
                    <a:cubicBezTo>
                      <a:pt x="108" y="463"/>
                      <a:pt x="108" y="463"/>
                      <a:pt x="108" y="463"/>
                    </a:cubicBezTo>
                    <a:cubicBezTo>
                      <a:pt x="122" y="463"/>
                      <a:pt x="114" y="460"/>
                      <a:pt x="132" y="461"/>
                    </a:cubicBezTo>
                    <a:cubicBezTo>
                      <a:pt x="132" y="460"/>
                      <a:pt x="129" y="459"/>
                      <a:pt x="122" y="460"/>
                    </a:cubicBezTo>
                    <a:cubicBezTo>
                      <a:pt x="117" y="460"/>
                      <a:pt x="116" y="462"/>
                      <a:pt x="106" y="462"/>
                    </a:cubicBezTo>
                    <a:cubicBezTo>
                      <a:pt x="101" y="460"/>
                      <a:pt x="119" y="462"/>
                      <a:pt x="111" y="459"/>
                    </a:cubicBezTo>
                    <a:cubicBezTo>
                      <a:pt x="107" y="458"/>
                      <a:pt x="82" y="460"/>
                      <a:pt x="90" y="457"/>
                    </a:cubicBezTo>
                    <a:cubicBezTo>
                      <a:pt x="105" y="458"/>
                      <a:pt x="105" y="458"/>
                      <a:pt x="105" y="458"/>
                    </a:cubicBezTo>
                    <a:cubicBezTo>
                      <a:pt x="105" y="456"/>
                      <a:pt x="115" y="456"/>
                      <a:pt x="115" y="454"/>
                    </a:cubicBezTo>
                    <a:cubicBezTo>
                      <a:pt x="123" y="453"/>
                      <a:pt x="132" y="456"/>
                      <a:pt x="140" y="454"/>
                    </a:cubicBezTo>
                    <a:cubicBezTo>
                      <a:pt x="144" y="452"/>
                      <a:pt x="138" y="450"/>
                      <a:pt x="152" y="451"/>
                    </a:cubicBezTo>
                    <a:cubicBezTo>
                      <a:pt x="164" y="454"/>
                      <a:pt x="197" y="454"/>
                      <a:pt x="210" y="453"/>
                    </a:cubicBezTo>
                    <a:cubicBezTo>
                      <a:pt x="221" y="452"/>
                      <a:pt x="221" y="452"/>
                      <a:pt x="221" y="452"/>
                    </a:cubicBezTo>
                    <a:cubicBezTo>
                      <a:pt x="220" y="450"/>
                      <a:pt x="200" y="452"/>
                      <a:pt x="207" y="450"/>
                    </a:cubicBezTo>
                    <a:cubicBezTo>
                      <a:pt x="224" y="450"/>
                      <a:pt x="224" y="450"/>
                      <a:pt x="224" y="450"/>
                    </a:cubicBezTo>
                    <a:cubicBezTo>
                      <a:pt x="223" y="451"/>
                      <a:pt x="223" y="451"/>
                      <a:pt x="223" y="451"/>
                    </a:cubicBezTo>
                    <a:cubicBezTo>
                      <a:pt x="228" y="451"/>
                      <a:pt x="234" y="450"/>
                      <a:pt x="239" y="449"/>
                    </a:cubicBezTo>
                    <a:cubicBezTo>
                      <a:pt x="234" y="451"/>
                      <a:pt x="222" y="450"/>
                      <a:pt x="224" y="453"/>
                    </a:cubicBezTo>
                    <a:cubicBezTo>
                      <a:pt x="232" y="453"/>
                      <a:pt x="233" y="454"/>
                      <a:pt x="241" y="453"/>
                    </a:cubicBezTo>
                    <a:cubicBezTo>
                      <a:pt x="239" y="454"/>
                      <a:pt x="238" y="454"/>
                      <a:pt x="238" y="454"/>
                    </a:cubicBezTo>
                    <a:cubicBezTo>
                      <a:pt x="254" y="455"/>
                      <a:pt x="254" y="452"/>
                      <a:pt x="258" y="451"/>
                    </a:cubicBezTo>
                    <a:cubicBezTo>
                      <a:pt x="274" y="448"/>
                      <a:pt x="241" y="448"/>
                      <a:pt x="243" y="446"/>
                    </a:cubicBezTo>
                    <a:cubicBezTo>
                      <a:pt x="291" y="445"/>
                      <a:pt x="291" y="445"/>
                      <a:pt x="291" y="445"/>
                    </a:cubicBezTo>
                    <a:cubicBezTo>
                      <a:pt x="287" y="445"/>
                      <a:pt x="283" y="446"/>
                      <a:pt x="285" y="447"/>
                    </a:cubicBezTo>
                    <a:cubicBezTo>
                      <a:pt x="296" y="448"/>
                      <a:pt x="285" y="449"/>
                      <a:pt x="301" y="449"/>
                    </a:cubicBezTo>
                    <a:cubicBezTo>
                      <a:pt x="300" y="446"/>
                      <a:pt x="322" y="447"/>
                      <a:pt x="334" y="445"/>
                    </a:cubicBezTo>
                    <a:cubicBezTo>
                      <a:pt x="339" y="446"/>
                      <a:pt x="340" y="447"/>
                      <a:pt x="328" y="447"/>
                    </a:cubicBezTo>
                    <a:cubicBezTo>
                      <a:pt x="330" y="449"/>
                      <a:pt x="346" y="448"/>
                      <a:pt x="351" y="448"/>
                    </a:cubicBezTo>
                    <a:cubicBezTo>
                      <a:pt x="355" y="447"/>
                      <a:pt x="360" y="447"/>
                      <a:pt x="364" y="447"/>
                    </a:cubicBezTo>
                    <a:cubicBezTo>
                      <a:pt x="359" y="446"/>
                      <a:pt x="361" y="445"/>
                      <a:pt x="372" y="444"/>
                    </a:cubicBezTo>
                    <a:cubicBezTo>
                      <a:pt x="372" y="443"/>
                      <a:pt x="372" y="443"/>
                      <a:pt x="372" y="443"/>
                    </a:cubicBezTo>
                    <a:cubicBezTo>
                      <a:pt x="355" y="443"/>
                      <a:pt x="329" y="441"/>
                      <a:pt x="318" y="443"/>
                    </a:cubicBezTo>
                    <a:cubicBezTo>
                      <a:pt x="321" y="442"/>
                      <a:pt x="321" y="442"/>
                      <a:pt x="321" y="442"/>
                    </a:cubicBezTo>
                    <a:cubicBezTo>
                      <a:pt x="302" y="440"/>
                      <a:pt x="279" y="445"/>
                      <a:pt x="270" y="441"/>
                    </a:cubicBezTo>
                    <a:cubicBezTo>
                      <a:pt x="271" y="440"/>
                      <a:pt x="266" y="441"/>
                      <a:pt x="266" y="439"/>
                    </a:cubicBezTo>
                    <a:cubicBezTo>
                      <a:pt x="252" y="441"/>
                      <a:pt x="252" y="441"/>
                      <a:pt x="252" y="441"/>
                    </a:cubicBezTo>
                    <a:cubicBezTo>
                      <a:pt x="255" y="440"/>
                      <a:pt x="255" y="440"/>
                      <a:pt x="255" y="440"/>
                    </a:cubicBezTo>
                    <a:cubicBezTo>
                      <a:pt x="230" y="440"/>
                      <a:pt x="230" y="440"/>
                      <a:pt x="230" y="440"/>
                    </a:cubicBezTo>
                    <a:cubicBezTo>
                      <a:pt x="231" y="440"/>
                      <a:pt x="231" y="440"/>
                      <a:pt x="231" y="440"/>
                    </a:cubicBezTo>
                    <a:cubicBezTo>
                      <a:pt x="219" y="442"/>
                      <a:pt x="210" y="443"/>
                      <a:pt x="203" y="445"/>
                    </a:cubicBezTo>
                    <a:cubicBezTo>
                      <a:pt x="203" y="445"/>
                      <a:pt x="203" y="446"/>
                      <a:pt x="200" y="446"/>
                    </a:cubicBezTo>
                    <a:cubicBezTo>
                      <a:pt x="196" y="447"/>
                      <a:pt x="193" y="447"/>
                      <a:pt x="190" y="447"/>
                    </a:cubicBezTo>
                    <a:cubicBezTo>
                      <a:pt x="190" y="447"/>
                      <a:pt x="190" y="447"/>
                      <a:pt x="190" y="447"/>
                    </a:cubicBezTo>
                    <a:cubicBezTo>
                      <a:pt x="190" y="447"/>
                      <a:pt x="190" y="447"/>
                      <a:pt x="190" y="447"/>
                    </a:cubicBezTo>
                    <a:cubicBezTo>
                      <a:pt x="184" y="447"/>
                      <a:pt x="180" y="445"/>
                      <a:pt x="173" y="445"/>
                    </a:cubicBezTo>
                    <a:cubicBezTo>
                      <a:pt x="195" y="444"/>
                      <a:pt x="195" y="444"/>
                      <a:pt x="195" y="444"/>
                    </a:cubicBezTo>
                    <a:cubicBezTo>
                      <a:pt x="197" y="443"/>
                      <a:pt x="195" y="441"/>
                      <a:pt x="184" y="440"/>
                    </a:cubicBezTo>
                    <a:cubicBezTo>
                      <a:pt x="189" y="440"/>
                      <a:pt x="191" y="439"/>
                      <a:pt x="185" y="439"/>
                    </a:cubicBezTo>
                    <a:cubicBezTo>
                      <a:pt x="184" y="439"/>
                      <a:pt x="170" y="440"/>
                      <a:pt x="176" y="441"/>
                    </a:cubicBezTo>
                    <a:cubicBezTo>
                      <a:pt x="154" y="442"/>
                      <a:pt x="119" y="437"/>
                      <a:pt x="86" y="440"/>
                    </a:cubicBezTo>
                    <a:cubicBezTo>
                      <a:pt x="110" y="439"/>
                      <a:pt x="67" y="438"/>
                      <a:pt x="93" y="438"/>
                    </a:cubicBezTo>
                    <a:cubicBezTo>
                      <a:pt x="76" y="435"/>
                      <a:pt x="76" y="441"/>
                      <a:pt x="60" y="439"/>
                    </a:cubicBezTo>
                    <a:cubicBezTo>
                      <a:pt x="59" y="438"/>
                      <a:pt x="69" y="440"/>
                      <a:pt x="73" y="438"/>
                    </a:cubicBezTo>
                    <a:cubicBezTo>
                      <a:pt x="47" y="438"/>
                      <a:pt x="26" y="424"/>
                      <a:pt x="27" y="394"/>
                    </a:cubicBezTo>
                    <a:cubicBezTo>
                      <a:pt x="29" y="393"/>
                      <a:pt x="29" y="393"/>
                      <a:pt x="29" y="393"/>
                    </a:cubicBezTo>
                    <a:cubicBezTo>
                      <a:pt x="28" y="388"/>
                      <a:pt x="28" y="381"/>
                      <a:pt x="28" y="375"/>
                    </a:cubicBezTo>
                    <a:close/>
                    <a:moveTo>
                      <a:pt x="25" y="315"/>
                    </a:moveTo>
                    <a:cubicBezTo>
                      <a:pt x="25" y="298"/>
                      <a:pt x="25" y="298"/>
                      <a:pt x="25" y="298"/>
                    </a:cubicBezTo>
                    <a:cubicBezTo>
                      <a:pt x="25" y="299"/>
                      <a:pt x="25" y="299"/>
                      <a:pt x="25" y="299"/>
                    </a:cubicBezTo>
                    <a:cubicBezTo>
                      <a:pt x="23" y="282"/>
                      <a:pt x="23" y="282"/>
                      <a:pt x="23" y="282"/>
                    </a:cubicBezTo>
                    <a:cubicBezTo>
                      <a:pt x="22" y="293"/>
                      <a:pt x="20" y="300"/>
                      <a:pt x="19" y="285"/>
                    </a:cubicBezTo>
                    <a:cubicBezTo>
                      <a:pt x="20" y="286"/>
                      <a:pt x="21" y="282"/>
                      <a:pt x="21" y="287"/>
                    </a:cubicBezTo>
                    <a:cubicBezTo>
                      <a:pt x="23" y="277"/>
                      <a:pt x="24" y="255"/>
                      <a:pt x="21" y="261"/>
                    </a:cubicBezTo>
                    <a:cubicBezTo>
                      <a:pt x="24" y="280"/>
                      <a:pt x="17" y="265"/>
                      <a:pt x="19" y="280"/>
                    </a:cubicBezTo>
                    <a:cubicBezTo>
                      <a:pt x="17" y="272"/>
                      <a:pt x="18" y="264"/>
                      <a:pt x="17" y="256"/>
                    </a:cubicBezTo>
                    <a:cubicBezTo>
                      <a:pt x="19" y="264"/>
                      <a:pt x="21" y="255"/>
                      <a:pt x="22" y="243"/>
                    </a:cubicBezTo>
                    <a:cubicBezTo>
                      <a:pt x="21" y="237"/>
                      <a:pt x="22" y="223"/>
                      <a:pt x="21" y="215"/>
                    </a:cubicBezTo>
                    <a:cubicBezTo>
                      <a:pt x="19" y="218"/>
                      <a:pt x="18" y="210"/>
                      <a:pt x="17" y="224"/>
                    </a:cubicBezTo>
                    <a:cubicBezTo>
                      <a:pt x="17" y="219"/>
                      <a:pt x="17" y="211"/>
                      <a:pt x="18" y="202"/>
                    </a:cubicBezTo>
                    <a:cubicBezTo>
                      <a:pt x="18" y="206"/>
                      <a:pt x="18" y="212"/>
                      <a:pt x="19" y="212"/>
                    </a:cubicBezTo>
                    <a:cubicBezTo>
                      <a:pt x="20" y="206"/>
                      <a:pt x="20" y="199"/>
                      <a:pt x="21" y="195"/>
                    </a:cubicBezTo>
                    <a:cubicBezTo>
                      <a:pt x="21" y="186"/>
                      <a:pt x="21" y="186"/>
                      <a:pt x="21" y="186"/>
                    </a:cubicBezTo>
                    <a:cubicBezTo>
                      <a:pt x="21" y="187"/>
                      <a:pt x="20" y="188"/>
                      <a:pt x="20" y="188"/>
                    </a:cubicBezTo>
                    <a:cubicBezTo>
                      <a:pt x="19" y="179"/>
                      <a:pt x="19" y="179"/>
                      <a:pt x="19" y="179"/>
                    </a:cubicBezTo>
                    <a:cubicBezTo>
                      <a:pt x="19" y="192"/>
                      <a:pt x="18" y="185"/>
                      <a:pt x="17" y="185"/>
                    </a:cubicBezTo>
                    <a:cubicBezTo>
                      <a:pt x="19" y="185"/>
                      <a:pt x="17" y="176"/>
                      <a:pt x="17" y="171"/>
                    </a:cubicBezTo>
                    <a:cubicBezTo>
                      <a:pt x="15" y="181"/>
                      <a:pt x="15" y="181"/>
                      <a:pt x="15" y="181"/>
                    </a:cubicBezTo>
                    <a:cubicBezTo>
                      <a:pt x="13" y="177"/>
                      <a:pt x="16" y="165"/>
                      <a:pt x="14" y="167"/>
                    </a:cubicBezTo>
                    <a:cubicBezTo>
                      <a:pt x="13" y="188"/>
                      <a:pt x="14" y="196"/>
                      <a:pt x="14" y="215"/>
                    </a:cubicBezTo>
                    <a:cubicBezTo>
                      <a:pt x="16" y="207"/>
                      <a:pt x="16" y="207"/>
                      <a:pt x="16" y="207"/>
                    </a:cubicBezTo>
                    <a:cubicBezTo>
                      <a:pt x="17" y="228"/>
                      <a:pt x="13" y="220"/>
                      <a:pt x="13" y="244"/>
                    </a:cubicBezTo>
                    <a:cubicBezTo>
                      <a:pt x="15" y="254"/>
                      <a:pt x="13" y="280"/>
                      <a:pt x="16" y="280"/>
                    </a:cubicBezTo>
                    <a:cubicBezTo>
                      <a:pt x="15" y="277"/>
                      <a:pt x="13" y="295"/>
                      <a:pt x="15" y="303"/>
                    </a:cubicBezTo>
                    <a:cubicBezTo>
                      <a:pt x="18" y="312"/>
                      <a:pt x="18" y="340"/>
                      <a:pt x="20" y="331"/>
                    </a:cubicBezTo>
                    <a:cubicBezTo>
                      <a:pt x="20" y="324"/>
                      <a:pt x="18" y="314"/>
                      <a:pt x="20" y="308"/>
                    </a:cubicBezTo>
                    <a:cubicBezTo>
                      <a:pt x="20" y="323"/>
                      <a:pt x="20" y="323"/>
                      <a:pt x="20" y="323"/>
                    </a:cubicBezTo>
                    <a:cubicBezTo>
                      <a:pt x="22" y="313"/>
                      <a:pt x="22" y="313"/>
                      <a:pt x="22" y="313"/>
                    </a:cubicBezTo>
                    <a:cubicBezTo>
                      <a:pt x="21" y="318"/>
                      <a:pt x="23" y="318"/>
                      <a:pt x="25" y="315"/>
                    </a:cubicBezTo>
                    <a:close/>
                    <a:moveTo>
                      <a:pt x="74" y="47"/>
                    </a:moveTo>
                    <a:cubicBezTo>
                      <a:pt x="74" y="47"/>
                      <a:pt x="74" y="47"/>
                      <a:pt x="74" y="47"/>
                    </a:cubicBezTo>
                    <a:cubicBezTo>
                      <a:pt x="74" y="47"/>
                      <a:pt x="74" y="47"/>
                      <a:pt x="74"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sp>
            <p:nvSpPr>
              <p:cNvPr id="19" name="Freeform 160">
                <a:extLst>
                  <a:ext uri="{FF2B5EF4-FFF2-40B4-BE49-F238E27FC236}">
                    <a16:creationId xmlns:a16="http://schemas.microsoft.com/office/drawing/2014/main" id="{3FBD04A2-5456-454E-A40B-CD29FBFF87FE}"/>
                  </a:ext>
                </a:extLst>
              </p:cNvPr>
              <p:cNvSpPr>
                <a:spLocks noEditPoints="1"/>
              </p:cNvSpPr>
              <p:nvPr/>
            </p:nvSpPr>
            <p:spPr bwMode="auto">
              <a:xfrm>
                <a:off x="10354548" y="2634970"/>
                <a:ext cx="908049" cy="658813"/>
              </a:xfrm>
              <a:custGeom>
                <a:avLst/>
                <a:gdLst>
                  <a:gd name="T0" fmla="*/ 272 w 280"/>
                  <a:gd name="T1" fmla="*/ 154 h 202"/>
                  <a:gd name="T2" fmla="*/ 249 w 280"/>
                  <a:gd name="T3" fmla="*/ 155 h 202"/>
                  <a:gd name="T4" fmla="*/ 166 w 280"/>
                  <a:gd name="T5" fmla="*/ 154 h 202"/>
                  <a:gd name="T6" fmla="*/ 137 w 280"/>
                  <a:gd name="T7" fmla="*/ 159 h 202"/>
                  <a:gd name="T8" fmla="*/ 125 w 280"/>
                  <a:gd name="T9" fmla="*/ 163 h 202"/>
                  <a:gd name="T10" fmla="*/ 121 w 280"/>
                  <a:gd name="T11" fmla="*/ 159 h 202"/>
                  <a:gd name="T12" fmla="*/ 111 w 280"/>
                  <a:gd name="T13" fmla="*/ 161 h 202"/>
                  <a:gd name="T14" fmla="*/ 91 w 280"/>
                  <a:gd name="T15" fmla="*/ 163 h 202"/>
                  <a:gd name="T16" fmla="*/ 76 w 280"/>
                  <a:gd name="T17" fmla="*/ 165 h 202"/>
                  <a:gd name="T18" fmla="*/ 67 w 280"/>
                  <a:gd name="T19" fmla="*/ 164 h 202"/>
                  <a:gd name="T20" fmla="*/ 47 w 280"/>
                  <a:gd name="T21" fmla="*/ 168 h 202"/>
                  <a:gd name="T22" fmla="*/ 34 w 280"/>
                  <a:gd name="T23" fmla="*/ 166 h 202"/>
                  <a:gd name="T24" fmla="*/ 22 w 280"/>
                  <a:gd name="T25" fmla="*/ 168 h 202"/>
                  <a:gd name="T26" fmla="*/ 5 w 280"/>
                  <a:gd name="T27" fmla="*/ 171 h 202"/>
                  <a:gd name="T28" fmla="*/ 5 w 280"/>
                  <a:gd name="T29" fmla="*/ 175 h 202"/>
                  <a:gd name="T30" fmla="*/ 15 w 280"/>
                  <a:gd name="T31" fmla="*/ 174 h 202"/>
                  <a:gd name="T32" fmla="*/ 26 w 280"/>
                  <a:gd name="T33" fmla="*/ 173 h 202"/>
                  <a:gd name="T34" fmla="*/ 43 w 280"/>
                  <a:gd name="T35" fmla="*/ 177 h 202"/>
                  <a:gd name="T36" fmla="*/ 57 w 280"/>
                  <a:gd name="T37" fmla="*/ 177 h 202"/>
                  <a:gd name="T38" fmla="*/ 57 w 280"/>
                  <a:gd name="T39" fmla="*/ 179 h 202"/>
                  <a:gd name="T40" fmla="*/ 88 w 280"/>
                  <a:gd name="T41" fmla="*/ 174 h 202"/>
                  <a:gd name="T42" fmla="*/ 100 w 280"/>
                  <a:gd name="T43" fmla="*/ 178 h 202"/>
                  <a:gd name="T44" fmla="*/ 159 w 280"/>
                  <a:gd name="T45" fmla="*/ 179 h 202"/>
                  <a:gd name="T46" fmla="*/ 181 w 280"/>
                  <a:gd name="T47" fmla="*/ 177 h 202"/>
                  <a:gd name="T48" fmla="*/ 226 w 280"/>
                  <a:gd name="T49" fmla="*/ 176 h 202"/>
                  <a:gd name="T50" fmla="*/ 239 w 280"/>
                  <a:gd name="T51" fmla="*/ 176 h 202"/>
                  <a:gd name="T52" fmla="*/ 257 w 280"/>
                  <a:gd name="T53" fmla="*/ 173 h 202"/>
                  <a:gd name="T54" fmla="*/ 272 w 280"/>
                  <a:gd name="T55" fmla="*/ 175 h 202"/>
                  <a:gd name="T56" fmla="*/ 275 w 280"/>
                  <a:gd name="T57" fmla="*/ 160 h 202"/>
                  <a:gd name="T58" fmla="*/ 272 w 280"/>
                  <a:gd name="T59" fmla="*/ 174 h 202"/>
                  <a:gd name="T60" fmla="*/ 274 w 280"/>
                  <a:gd name="T61" fmla="*/ 161 h 202"/>
                  <a:gd name="T62" fmla="*/ 265 w 280"/>
                  <a:gd name="T63" fmla="*/ 157 h 202"/>
                  <a:gd name="T64" fmla="*/ 272 w 280"/>
                  <a:gd name="T65" fmla="*/ 176 h 202"/>
                  <a:gd name="T66" fmla="*/ 272 w 280"/>
                  <a:gd name="T67" fmla="*/ 177 h 202"/>
                  <a:gd name="T68" fmla="*/ 274 w 280"/>
                  <a:gd name="T69" fmla="*/ 157 h 202"/>
                  <a:gd name="T70" fmla="*/ 272 w 280"/>
                  <a:gd name="T71" fmla="*/ 178 h 202"/>
                  <a:gd name="T72" fmla="*/ 272 w 280"/>
                  <a:gd name="T73" fmla="*/ 179 h 202"/>
                  <a:gd name="T74" fmla="*/ 276 w 280"/>
                  <a:gd name="T75" fmla="*/ 156 h 202"/>
                  <a:gd name="T76" fmla="*/ 261 w 280"/>
                  <a:gd name="T77" fmla="*/ 157 h 202"/>
                  <a:gd name="T78" fmla="*/ 253 w 280"/>
                  <a:gd name="T79" fmla="*/ 155 h 202"/>
                  <a:gd name="T80" fmla="*/ 251 w 280"/>
                  <a:gd name="T81" fmla="*/ 153 h 202"/>
                  <a:gd name="T82" fmla="*/ 245 w 280"/>
                  <a:gd name="T83" fmla="*/ 143 h 202"/>
                  <a:gd name="T84" fmla="*/ 230 w 280"/>
                  <a:gd name="T85" fmla="*/ 137 h 202"/>
                  <a:gd name="T86" fmla="*/ 218 w 280"/>
                  <a:gd name="T87" fmla="*/ 128 h 202"/>
                  <a:gd name="T88" fmla="*/ 193 w 280"/>
                  <a:gd name="T89" fmla="*/ 110 h 202"/>
                  <a:gd name="T90" fmla="*/ 164 w 280"/>
                  <a:gd name="T91" fmla="*/ 78 h 202"/>
                  <a:gd name="T92" fmla="*/ 154 w 280"/>
                  <a:gd name="T93" fmla="*/ 61 h 202"/>
                  <a:gd name="T94" fmla="*/ 143 w 280"/>
                  <a:gd name="T95" fmla="*/ 41 h 202"/>
                  <a:gd name="T96" fmla="*/ 134 w 280"/>
                  <a:gd name="T97" fmla="*/ 21 h 202"/>
                  <a:gd name="T98" fmla="*/ 137 w 280"/>
                  <a:gd name="T99" fmla="*/ 1 h 202"/>
                  <a:gd name="T100" fmla="*/ 128 w 280"/>
                  <a:gd name="T101" fmla="*/ 39 h 202"/>
                  <a:gd name="T102" fmla="*/ 136 w 280"/>
                  <a:gd name="T103" fmla="*/ 68 h 202"/>
                  <a:gd name="T104" fmla="*/ 161 w 280"/>
                  <a:gd name="T105" fmla="*/ 103 h 202"/>
                  <a:gd name="T106" fmla="*/ 169 w 280"/>
                  <a:gd name="T107" fmla="*/ 115 h 202"/>
                  <a:gd name="T108" fmla="*/ 185 w 280"/>
                  <a:gd name="T109" fmla="*/ 130 h 202"/>
                  <a:gd name="T110" fmla="*/ 203 w 280"/>
                  <a:gd name="T111" fmla="*/ 140 h 202"/>
                  <a:gd name="T112" fmla="*/ 216 w 280"/>
                  <a:gd name="T113" fmla="*/ 154 h 202"/>
                  <a:gd name="T114" fmla="*/ 92 w 280"/>
                  <a:gd name="T115" fmla="*/ 165 h 202"/>
                  <a:gd name="T116" fmla="*/ 80 w 280"/>
                  <a:gd name="T117" fmla="*/ 177 h 202"/>
                  <a:gd name="T118" fmla="*/ 251 w 280"/>
                  <a:gd name="T119"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 h="202">
                    <a:moveTo>
                      <a:pt x="225" y="159"/>
                    </a:moveTo>
                    <a:cubicBezTo>
                      <a:pt x="225" y="161"/>
                      <a:pt x="225" y="161"/>
                      <a:pt x="225" y="161"/>
                    </a:cubicBezTo>
                    <a:cubicBezTo>
                      <a:pt x="230" y="160"/>
                      <a:pt x="233" y="166"/>
                      <a:pt x="238" y="165"/>
                    </a:cubicBezTo>
                    <a:cubicBezTo>
                      <a:pt x="240" y="171"/>
                      <a:pt x="243" y="162"/>
                      <a:pt x="245" y="168"/>
                    </a:cubicBezTo>
                    <a:cubicBezTo>
                      <a:pt x="245" y="168"/>
                      <a:pt x="245" y="168"/>
                      <a:pt x="245" y="168"/>
                    </a:cubicBezTo>
                    <a:cubicBezTo>
                      <a:pt x="252" y="172"/>
                      <a:pt x="260" y="175"/>
                      <a:pt x="267" y="179"/>
                    </a:cubicBezTo>
                    <a:cubicBezTo>
                      <a:pt x="267" y="179"/>
                      <a:pt x="267" y="179"/>
                      <a:pt x="267" y="179"/>
                    </a:cubicBezTo>
                    <a:cubicBezTo>
                      <a:pt x="267" y="179"/>
                      <a:pt x="267" y="179"/>
                      <a:pt x="267" y="179"/>
                    </a:cubicBezTo>
                    <a:cubicBezTo>
                      <a:pt x="262" y="202"/>
                      <a:pt x="273" y="148"/>
                      <a:pt x="272" y="154"/>
                    </a:cubicBezTo>
                    <a:cubicBezTo>
                      <a:pt x="272" y="154"/>
                      <a:pt x="272" y="154"/>
                      <a:pt x="272" y="154"/>
                    </a:cubicBezTo>
                    <a:cubicBezTo>
                      <a:pt x="272" y="154"/>
                      <a:pt x="272" y="154"/>
                      <a:pt x="272" y="154"/>
                    </a:cubicBezTo>
                    <a:cubicBezTo>
                      <a:pt x="271" y="154"/>
                      <a:pt x="271" y="154"/>
                      <a:pt x="271" y="154"/>
                    </a:cubicBezTo>
                    <a:cubicBezTo>
                      <a:pt x="271" y="154"/>
                      <a:pt x="271" y="154"/>
                      <a:pt x="271" y="154"/>
                    </a:cubicBezTo>
                    <a:cubicBezTo>
                      <a:pt x="270" y="154"/>
                      <a:pt x="270" y="154"/>
                      <a:pt x="270" y="154"/>
                    </a:cubicBezTo>
                    <a:cubicBezTo>
                      <a:pt x="269" y="154"/>
                      <a:pt x="269" y="154"/>
                      <a:pt x="269" y="154"/>
                    </a:cubicBezTo>
                    <a:cubicBezTo>
                      <a:pt x="266" y="154"/>
                      <a:pt x="266" y="154"/>
                      <a:pt x="266" y="154"/>
                    </a:cubicBezTo>
                    <a:cubicBezTo>
                      <a:pt x="260" y="154"/>
                      <a:pt x="260" y="154"/>
                      <a:pt x="260" y="154"/>
                    </a:cubicBezTo>
                    <a:cubicBezTo>
                      <a:pt x="256" y="154"/>
                      <a:pt x="253" y="154"/>
                      <a:pt x="249" y="155"/>
                    </a:cubicBezTo>
                    <a:cubicBezTo>
                      <a:pt x="249" y="154"/>
                      <a:pt x="249" y="154"/>
                      <a:pt x="249" y="154"/>
                    </a:cubicBezTo>
                    <a:cubicBezTo>
                      <a:pt x="226" y="153"/>
                      <a:pt x="203" y="155"/>
                      <a:pt x="180" y="154"/>
                    </a:cubicBezTo>
                    <a:cubicBezTo>
                      <a:pt x="178" y="155"/>
                      <a:pt x="179" y="157"/>
                      <a:pt x="177" y="158"/>
                    </a:cubicBezTo>
                    <a:cubicBezTo>
                      <a:pt x="176" y="158"/>
                      <a:pt x="174" y="158"/>
                      <a:pt x="174" y="157"/>
                    </a:cubicBezTo>
                    <a:cubicBezTo>
                      <a:pt x="176" y="157"/>
                      <a:pt x="175" y="156"/>
                      <a:pt x="176" y="155"/>
                    </a:cubicBezTo>
                    <a:cubicBezTo>
                      <a:pt x="173" y="155"/>
                      <a:pt x="170" y="154"/>
                      <a:pt x="167" y="155"/>
                    </a:cubicBezTo>
                    <a:cubicBezTo>
                      <a:pt x="169" y="157"/>
                      <a:pt x="169" y="157"/>
                      <a:pt x="169" y="157"/>
                    </a:cubicBezTo>
                    <a:cubicBezTo>
                      <a:pt x="168" y="158"/>
                      <a:pt x="167" y="157"/>
                      <a:pt x="166" y="157"/>
                    </a:cubicBezTo>
                    <a:cubicBezTo>
                      <a:pt x="166" y="156"/>
                      <a:pt x="165" y="155"/>
                      <a:pt x="166" y="154"/>
                    </a:cubicBezTo>
                    <a:cubicBezTo>
                      <a:pt x="161" y="158"/>
                      <a:pt x="162" y="153"/>
                      <a:pt x="158" y="154"/>
                    </a:cubicBezTo>
                    <a:cubicBezTo>
                      <a:pt x="157" y="157"/>
                      <a:pt x="152" y="160"/>
                      <a:pt x="149" y="162"/>
                    </a:cubicBezTo>
                    <a:cubicBezTo>
                      <a:pt x="147" y="161"/>
                      <a:pt x="147" y="161"/>
                      <a:pt x="147" y="161"/>
                    </a:cubicBezTo>
                    <a:cubicBezTo>
                      <a:pt x="149" y="161"/>
                      <a:pt x="147" y="159"/>
                      <a:pt x="150" y="159"/>
                    </a:cubicBezTo>
                    <a:cubicBezTo>
                      <a:pt x="147" y="159"/>
                      <a:pt x="145" y="160"/>
                      <a:pt x="143" y="159"/>
                    </a:cubicBezTo>
                    <a:cubicBezTo>
                      <a:pt x="143" y="160"/>
                      <a:pt x="143" y="161"/>
                      <a:pt x="142" y="162"/>
                    </a:cubicBezTo>
                    <a:cubicBezTo>
                      <a:pt x="141" y="161"/>
                      <a:pt x="140" y="160"/>
                      <a:pt x="139" y="159"/>
                    </a:cubicBezTo>
                    <a:cubicBezTo>
                      <a:pt x="140" y="158"/>
                      <a:pt x="140" y="158"/>
                      <a:pt x="140" y="158"/>
                    </a:cubicBezTo>
                    <a:cubicBezTo>
                      <a:pt x="139" y="157"/>
                      <a:pt x="138" y="159"/>
                      <a:pt x="137" y="159"/>
                    </a:cubicBezTo>
                    <a:cubicBezTo>
                      <a:pt x="137" y="158"/>
                      <a:pt x="135" y="158"/>
                      <a:pt x="135" y="156"/>
                    </a:cubicBezTo>
                    <a:cubicBezTo>
                      <a:pt x="133" y="158"/>
                      <a:pt x="132" y="157"/>
                      <a:pt x="130" y="158"/>
                    </a:cubicBezTo>
                    <a:cubicBezTo>
                      <a:pt x="132" y="159"/>
                      <a:pt x="129" y="160"/>
                      <a:pt x="129" y="161"/>
                    </a:cubicBezTo>
                    <a:cubicBezTo>
                      <a:pt x="132" y="160"/>
                      <a:pt x="132" y="160"/>
                      <a:pt x="132" y="160"/>
                    </a:cubicBezTo>
                    <a:cubicBezTo>
                      <a:pt x="128" y="160"/>
                      <a:pt x="133" y="160"/>
                      <a:pt x="133" y="158"/>
                    </a:cubicBezTo>
                    <a:cubicBezTo>
                      <a:pt x="135" y="159"/>
                      <a:pt x="131" y="162"/>
                      <a:pt x="134" y="161"/>
                    </a:cubicBezTo>
                    <a:cubicBezTo>
                      <a:pt x="130" y="162"/>
                      <a:pt x="129" y="161"/>
                      <a:pt x="126" y="163"/>
                    </a:cubicBezTo>
                    <a:cubicBezTo>
                      <a:pt x="128" y="163"/>
                      <a:pt x="125" y="165"/>
                      <a:pt x="126" y="165"/>
                    </a:cubicBezTo>
                    <a:cubicBezTo>
                      <a:pt x="123" y="165"/>
                      <a:pt x="126" y="164"/>
                      <a:pt x="125" y="163"/>
                    </a:cubicBezTo>
                    <a:cubicBezTo>
                      <a:pt x="123" y="163"/>
                      <a:pt x="123" y="162"/>
                      <a:pt x="121" y="164"/>
                    </a:cubicBezTo>
                    <a:cubicBezTo>
                      <a:pt x="119" y="163"/>
                      <a:pt x="122" y="162"/>
                      <a:pt x="120" y="161"/>
                    </a:cubicBezTo>
                    <a:cubicBezTo>
                      <a:pt x="121" y="160"/>
                      <a:pt x="127" y="163"/>
                      <a:pt x="127" y="158"/>
                    </a:cubicBezTo>
                    <a:cubicBezTo>
                      <a:pt x="128" y="158"/>
                      <a:pt x="129" y="156"/>
                      <a:pt x="131" y="156"/>
                    </a:cubicBezTo>
                    <a:cubicBezTo>
                      <a:pt x="130" y="156"/>
                      <a:pt x="127" y="154"/>
                      <a:pt x="125" y="155"/>
                    </a:cubicBezTo>
                    <a:cubicBezTo>
                      <a:pt x="125" y="158"/>
                      <a:pt x="125" y="158"/>
                      <a:pt x="125" y="158"/>
                    </a:cubicBezTo>
                    <a:cubicBezTo>
                      <a:pt x="124" y="158"/>
                      <a:pt x="123" y="160"/>
                      <a:pt x="122" y="160"/>
                    </a:cubicBezTo>
                    <a:cubicBezTo>
                      <a:pt x="123" y="159"/>
                      <a:pt x="122" y="158"/>
                      <a:pt x="120" y="158"/>
                    </a:cubicBezTo>
                    <a:cubicBezTo>
                      <a:pt x="121" y="158"/>
                      <a:pt x="121" y="158"/>
                      <a:pt x="121" y="159"/>
                    </a:cubicBezTo>
                    <a:cubicBezTo>
                      <a:pt x="119" y="159"/>
                      <a:pt x="119" y="161"/>
                      <a:pt x="116" y="161"/>
                    </a:cubicBezTo>
                    <a:cubicBezTo>
                      <a:pt x="118" y="162"/>
                      <a:pt x="119" y="163"/>
                      <a:pt x="121" y="164"/>
                    </a:cubicBezTo>
                    <a:cubicBezTo>
                      <a:pt x="120" y="166"/>
                      <a:pt x="119" y="164"/>
                      <a:pt x="118" y="164"/>
                    </a:cubicBezTo>
                    <a:cubicBezTo>
                      <a:pt x="118" y="164"/>
                      <a:pt x="118" y="164"/>
                      <a:pt x="118" y="164"/>
                    </a:cubicBezTo>
                    <a:cubicBezTo>
                      <a:pt x="117" y="165"/>
                      <a:pt x="117" y="165"/>
                      <a:pt x="117" y="165"/>
                    </a:cubicBezTo>
                    <a:cubicBezTo>
                      <a:pt x="114" y="164"/>
                      <a:pt x="117" y="162"/>
                      <a:pt x="115" y="161"/>
                    </a:cubicBezTo>
                    <a:cubicBezTo>
                      <a:pt x="113" y="160"/>
                      <a:pt x="112" y="162"/>
                      <a:pt x="111" y="161"/>
                    </a:cubicBezTo>
                    <a:cubicBezTo>
                      <a:pt x="111" y="162"/>
                      <a:pt x="111" y="162"/>
                      <a:pt x="111" y="162"/>
                    </a:cubicBezTo>
                    <a:cubicBezTo>
                      <a:pt x="111" y="161"/>
                      <a:pt x="111" y="161"/>
                      <a:pt x="111" y="161"/>
                    </a:cubicBezTo>
                    <a:cubicBezTo>
                      <a:pt x="111" y="162"/>
                      <a:pt x="111" y="162"/>
                      <a:pt x="111" y="162"/>
                    </a:cubicBezTo>
                    <a:cubicBezTo>
                      <a:pt x="109" y="162"/>
                      <a:pt x="108" y="162"/>
                      <a:pt x="107" y="163"/>
                    </a:cubicBezTo>
                    <a:cubicBezTo>
                      <a:pt x="107" y="163"/>
                      <a:pt x="106" y="163"/>
                      <a:pt x="105" y="164"/>
                    </a:cubicBezTo>
                    <a:cubicBezTo>
                      <a:pt x="105" y="164"/>
                      <a:pt x="103" y="166"/>
                      <a:pt x="101" y="164"/>
                    </a:cubicBezTo>
                    <a:cubicBezTo>
                      <a:pt x="101" y="164"/>
                      <a:pt x="101" y="164"/>
                      <a:pt x="101" y="164"/>
                    </a:cubicBezTo>
                    <a:cubicBezTo>
                      <a:pt x="99" y="164"/>
                      <a:pt x="98" y="163"/>
                      <a:pt x="98" y="162"/>
                    </a:cubicBezTo>
                    <a:cubicBezTo>
                      <a:pt x="95" y="162"/>
                      <a:pt x="95" y="162"/>
                      <a:pt x="95" y="162"/>
                    </a:cubicBezTo>
                    <a:cubicBezTo>
                      <a:pt x="96" y="160"/>
                      <a:pt x="96" y="160"/>
                      <a:pt x="96" y="160"/>
                    </a:cubicBezTo>
                    <a:cubicBezTo>
                      <a:pt x="93" y="160"/>
                      <a:pt x="93" y="161"/>
                      <a:pt x="91" y="163"/>
                    </a:cubicBezTo>
                    <a:cubicBezTo>
                      <a:pt x="89" y="162"/>
                      <a:pt x="86" y="163"/>
                      <a:pt x="85" y="164"/>
                    </a:cubicBezTo>
                    <a:cubicBezTo>
                      <a:pt x="84" y="164"/>
                      <a:pt x="84" y="164"/>
                      <a:pt x="83" y="164"/>
                    </a:cubicBezTo>
                    <a:cubicBezTo>
                      <a:pt x="85" y="165"/>
                      <a:pt x="85" y="165"/>
                      <a:pt x="85" y="165"/>
                    </a:cubicBezTo>
                    <a:cubicBezTo>
                      <a:pt x="82" y="165"/>
                      <a:pt x="83" y="166"/>
                      <a:pt x="81" y="166"/>
                    </a:cubicBezTo>
                    <a:cubicBezTo>
                      <a:pt x="82" y="166"/>
                      <a:pt x="82" y="166"/>
                      <a:pt x="81" y="166"/>
                    </a:cubicBezTo>
                    <a:cubicBezTo>
                      <a:pt x="80" y="165"/>
                      <a:pt x="80" y="165"/>
                      <a:pt x="80" y="165"/>
                    </a:cubicBezTo>
                    <a:cubicBezTo>
                      <a:pt x="80" y="165"/>
                      <a:pt x="80" y="165"/>
                      <a:pt x="81" y="165"/>
                    </a:cubicBezTo>
                    <a:cubicBezTo>
                      <a:pt x="80" y="165"/>
                      <a:pt x="80" y="165"/>
                      <a:pt x="80" y="165"/>
                    </a:cubicBezTo>
                    <a:cubicBezTo>
                      <a:pt x="79" y="163"/>
                      <a:pt x="78" y="166"/>
                      <a:pt x="76" y="165"/>
                    </a:cubicBezTo>
                    <a:cubicBezTo>
                      <a:pt x="77" y="165"/>
                      <a:pt x="77" y="165"/>
                      <a:pt x="77" y="165"/>
                    </a:cubicBezTo>
                    <a:cubicBezTo>
                      <a:pt x="76" y="165"/>
                      <a:pt x="74" y="162"/>
                      <a:pt x="74" y="164"/>
                    </a:cubicBezTo>
                    <a:cubicBezTo>
                      <a:pt x="73" y="163"/>
                      <a:pt x="73" y="164"/>
                      <a:pt x="73" y="164"/>
                    </a:cubicBezTo>
                    <a:cubicBezTo>
                      <a:pt x="72" y="164"/>
                      <a:pt x="72" y="164"/>
                      <a:pt x="72" y="164"/>
                    </a:cubicBezTo>
                    <a:cubicBezTo>
                      <a:pt x="73" y="164"/>
                      <a:pt x="73" y="164"/>
                      <a:pt x="73" y="164"/>
                    </a:cubicBezTo>
                    <a:cubicBezTo>
                      <a:pt x="72" y="165"/>
                      <a:pt x="72" y="165"/>
                      <a:pt x="72" y="165"/>
                    </a:cubicBezTo>
                    <a:cubicBezTo>
                      <a:pt x="69" y="165"/>
                      <a:pt x="69" y="165"/>
                      <a:pt x="69" y="165"/>
                    </a:cubicBezTo>
                    <a:cubicBezTo>
                      <a:pt x="68" y="164"/>
                      <a:pt x="68" y="165"/>
                      <a:pt x="67" y="165"/>
                    </a:cubicBezTo>
                    <a:cubicBezTo>
                      <a:pt x="67" y="164"/>
                      <a:pt x="67" y="164"/>
                      <a:pt x="67" y="164"/>
                    </a:cubicBezTo>
                    <a:cubicBezTo>
                      <a:pt x="66" y="164"/>
                      <a:pt x="66" y="164"/>
                      <a:pt x="66" y="164"/>
                    </a:cubicBezTo>
                    <a:cubicBezTo>
                      <a:pt x="62" y="161"/>
                      <a:pt x="61" y="165"/>
                      <a:pt x="57" y="163"/>
                    </a:cubicBezTo>
                    <a:cubicBezTo>
                      <a:pt x="56" y="164"/>
                      <a:pt x="58" y="165"/>
                      <a:pt x="58" y="165"/>
                    </a:cubicBezTo>
                    <a:cubicBezTo>
                      <a:pt x="57" y="166"/>
                      <a:pt x="55" y="167"/>
                      <a:pt x="54" y="168"/>
                    </a:cubicBezTo>
                    <a:cubicBezTo>
                      <a:pt x="53" y="166"/>
                      <a:pt x="48" y="165"/>
                      <a:pt x="48" y="162"/>
                    </a:cubicBezTo>
                    <a:cubicBezTo>
                      <a:pt x="45" y="162"/>
                      <a:pt x="49" y="164"/>
                      <a:pt x="48" y="165"/>
                    </a:cubicBezTo>
                    <a:cubicBezTo>
                      <a:pt x="48" y="164"/>
                      <a:pt x="48" y="164"/>
                      <a:pt x="48" y="164"/>
                    </a:cubicBezTo>
                    <a:cubicBezTo>
                      <a:pt x="49" y="165"/>
                      <a:pt x="49" y="166"/>
                      <a:pt x="50" y="167"/>
                    </a:cubicBezTo>
                    <a:cubicBezTo>
                      <a:pt x="50" y="168"/>
                      <a:pt x="48" y="168"/>
                      <a:pt x="47" y="168"/>
                    </a:cubicBezTo>
                    <a:cubicBezTo>
                      <a:pt x="47" y="166"/>
                      <a:pt x="47" y="166"/>
                      <a:pt x="47" y="166"/>
                    </a:cubicBezTo>
                    <a:cubicBezTo>
                      <a:pt x="45" y="167"/>
                      <a:pt x="45" y="170"/>
                      <a:pt x="44" y="172"/>
                    </a:cubicBezTo>
                    <a:cubicBezTo>
                      <a:pt x="41" y="171"/>
                      <a:pt x="43" y="169"/>
                      <a:pt x="42" y="167"/>
                    </a:cubicBezTo>
                    <a:cubicBezTo>
                      <a:pt x="40" y="168"/>
                      <a:pt x="40" y="168"/>
                      <a:pt x="40" y="168"/>
                    </a:cubicBezTo>
                    <a:cubicBezTo>
                      <a:pt x="40" y="166"/>
                      <a:pt x="40" y="166"/>
                      <a:pt x="40" y="166"/>
                    </a:cubicBezTo>
                    <a:cubicBezTo>
                      <a:pt x="38" y="167"/>
                      <a:pt x="38" y="168"/>
                      <a:pt x="36" y="168"/>
                    </a:cubicBezTo>
                    <a:cubicBezTo>
                      <a:pt x="37" y="166"/>
                      <a:pt x="33" y="166"/>
                      <a:pt x="35" y="164"/>
                    </a:cubicBezTo>
                    <a:cubicBezTo>
                      <a:pt x="34" y="164"/>
                      <a:pt x="33" y="167"/>
                      <a:pt x="33" y="165"/>
                    </a:cubicBezTo>
                    <a:cubicBezTo>
                      <a:pt x="32" y="166"/>
                      <a:pt x="34" y="166"/>
                      <a:pt x="34" y="166"/>
                    </a:cubicBezTo>
                    <a:cubicBezTo>
                      <a:pt x="35" y="168"/>
                      <a:pt x="32" y="167"/>
                      <a:pt x="30" y="168"/>
                    </a:cubicBezTo>
                    <a:cubicBezTo>
                      <a:pt x="30" y="167"/>
                      <a:pt x="31" y="166"/>
                      <a:pt x="30" y="166"/>
                    </a:cubicBezTo>
                    <a:cubicBezTo>
                      <a:pt x="29" y="167"/>
                      <a:pt x="28" y="167"/>
                      <a:pt x="27" y="166"/>
                    </a:cubicBezTo>
                    <a:cubicBezTo>
                      <a:pt x="27" y="168"/>
                      <a:pt x="26" y="167"/>
                      <a:pt x="25" y="166"/>
                    </a:cubicBezTo>
                    <a:cubicBezTo>
                      <a:pt x="26" y="167"/>
                      <a:pt x="27" y="168"/>
                      <a:pt x="27" y="169"/>
                    </a:cubicBezTo>
                    <a:cubicBezTo>
                      <a:pt x="26" y="170"/>
                      <a:pt x="25" y="170"/>
                      <a:pt x="23" y="170"/>
                    </a:cubicBezTo>
                    <a:cubicBezTo>
                      <a:pt x="24" y="170"/>
                      <a:pt x="24" y="170"/>
                      <a:pt x="24" y="170"/>
                    </a:cubicBezTo>
                    <a:cubicBezTo>
                      <a:pt x="23" y="173"/>
                      <a:pt x="22" y="169"/>
                      <a:pt x="20" y="170"/>
                    </a:cubicBezTo>
                    <a:cubicBezTo>
                      <a:pt x="20" y="169"/>
                      <a:pt x="21" y="169"/>
                      <a:pt x="22" y="168"/>
                    </a:cubicBezTo>
                    <a:cubicBezTo>
                      <a:pt x="21" y="168"/>
                      <a:pt x="19" y="169"/>
                      <a:pt x="17" y="170"/>
                    </a:cubicBezTo>
                    <a:cubicBezTo>
                      <a:pt x="15" y="168"/>
                      <a:pt x="15" y="168"/>
                      <a:pt x="15" y="168"/>
                    </a:cubicBezTo>
                    <a:cubicBezTo>
                      <a:pt x="15" y="169"/>
                      <a:pt x="13" y="168"/>
                      <a:pt x="13" y="169"/>
                    </a:cubicBezTo>
                    <a:cubicBezTo>
                      <a:pt x="11" y="168"/>
                      <a:pt x="15" y="168"/>
                      <a:pt x="15" y="167"/>
                    </a:cubicBezTo>
                    <a:cubicBezTo>
                      <a:pt x="12" y="166"/>
                      <a:pt x="13" y="169"/>
                      <a:pt x="10" y="167"/>
                    </a:cubicBezTo>
                    <a:cubicBezTo>
                      <a:pt x="11" y="165"/>
                      <a:pt x="11" y="165"/>
                      <a:pt x="11" y="165"/>
                    </a:cubicBezTo>
                    <a:cubicBezTo>
                      <a:pt x="10" y="165"/>
                      <a:pt x="8" y="166"/>
                      <a:pt x="8" y="166"/>
                    </a:cubicBezTo>
                    <a:cubicBezTo>
                      <a:pt x="8" y="166"/>
                      <a:pt x="9" y="166"/>
                      <a:pt x="9" y="166"/>
                    </a:cubicBezTo>
                    <a:cubicBezTo>
                      <a:pt x="9" y="169"/>
                      <a:pt x="5" y="168"/>
                      <a:pt x="5" y="171"/>
                    </a:cubicBezTo>
                    <a:cubicBezTo>
                      <a:pt x="7" y="171"/>
                      <a:pt x="7" y="171"/>
                      <a:pt x="7" y="171"/>
                    </a:cubicBezTo>
                    <a:cubicBezTo>
                      <a:pt x="5" y="172"/>
                      <a:pt x="3" y="174"/>
                      <a:pt x="2" y="173"/>
                    </a:cubicBezTo>
                    <a:cubicBezTo>
                      <a:pt x="1" y="172"/>
                      <a:pt x="3" y="171"/>
                      <a:pt x="3" y="170"/>
                    </a:cubicBezTo>
                    <a:cubicBezTo>
                      <a:pt x="2" y="170"/>
                      <a:pt x="2" y="173"/>
                      <a:pt x="0" y="173"/>
                    </a:cubicBezTo>
                    <a:cubicBezTo>
                      <a:pt x="1" y="173"/>
                      <a:pt x="1" y="174"/>
                      <a:pt x="0" y="175"/>
                    </a:cubicBezTo>
                    <a:cubicBezTo>
                      <a:pt x="1" y="175"/>
                      <a:pt x="4" y="176"/>
                      <a:pt x="3" y="175"/>
                    </a:cubicBezTo>
                    <a:cubicBezTo>
                      <a:pt x="3" y="174"/>
                      <a:pt x="3" y="174"/>
                      <a:pt x="3" y="174"/>
                    </a:cubicBezTo>
                    <a:cubicBezTo>
                      <a:pt x="3" y="174"/>
                      <a:pt x="4" y="173"/>
                      <a:pt x="4" y="173"/>
                    </a:cubicBezTo>
                    <a:cubicBezTo>
                      <a:pt x="6" y="173"/>
                      <a:pt x="5" y="174"/>
                      <a:pt x="5" y="175"/>
                    </a:cubicBezTo>
                    <a:cubicBezTo>
                      <a:pt x="8" y="175"/>
                      <a:pt x="6" y="172"/>
                      <a:pt x="8" y="172"/>
                    </a:cubicBezTo>
                    <a:cubicBezTo>
                      <a:pt x="9" y="173"/>
                      <a:pt x="9" y="173"/>
                      <a:pt x="9" y="173"/>
                    </a:cubicBezTo>
                    <a:cubicBezTo>
                      <a:pt x="10" y="172"/>
                      <a:pt x="12" y="172"/>
                      <a:pt x="12" y="170"/>
                    </a:cubicBezTo>
                    <a:cubicBezTo>
                      <a:pt x="13" y="172"/>
                      <a:pt x="15" y="169"/>
                      <a:pt x="16" y="170"/>
                    </a:cubicBezTo>
                    <a:cubicBezTo>
                      <a:pt x="17" y="174"/>
                      <a:pt x="12" y="170"/>
                      <a:pt x="10" y="172"/>
                    </a:cubicBezTo>
                    <a:cubicBezTo>
                      <a:pt x="12" y="173"/>
                      <a:pt x="10" y="174"/>
                      <a:pt x="9" y="175"/>
                    </a:cubicBezTo>
                    <a:cubicBezTo>
                      <a:pt x="13" y="173"/>
                      <a:pt x="13" y="173"/>
                      <a:pt x="13" y="173"/>
                    </a:cubicBezTo>
                    <a:cubicBezTo>
                      <a:pt x="14" y="174"/>
                      <a:pt x="15" y="176"/>
                      <a:pt x="16" y="174"/>
                    </a:cubicBezTo>
                    <a:cubicBezTo>
                      <a:pt x="15" y="174"/>
                      <a:pt x="15" y="174"/>
                      <a:pt x="15" y="174"/>
                    </a:cubicBezTo>
                    <a:cubicBezTo>
                      <a:pt x="17" y="174"/>
                      <a:pt x="17" y="172"/>
                      <a:pt x="18" y="173"/>
                    </a:cubicBezTo>
                    <a:cubicBezTo>
                      <a:pt x="18" y="173"/>
                      <a:pt x="18" y="174"/>
                      <a:pt x="18" y="174"/>
                    </a:cubicBezTo>
                    <a:cubicBezTo>
                      <a:pt x="19" y="174"/>
                      <a:pt x="19" y="173"/>
                      <a:pt x="20" y="173"/>
                    </a:cubicBezTo>
                    <a:cubicBezTo>
                      <a:pt x="21" y="173"/>
                      <a:pt x="19" y="174"/>
                      <a:pt x="20" y="175"/>
                    </a:cubicBezTo>
                    <a:cubicBezTo>
                      <a:pt x="22" y="173"/>
                      <a:pt x="23" y="175"/>
                      <a:pt x="24" y="175"/>
                    </a:cubicBezTo>
                    <a:cubicBezTo>
                      <a:pt x="24" y="173"/>
                      <a:pt x="30" y="172"/>
                      <a:pt x="27" y="170"/>
                    </a:cubicBezTo>
                    <a:cubicBezTo>
                      <a:pt x="30" y="168"/>
                      <a:pt x="30" y="168"/>
                      <a:pt x="30" y="168"/>
                    </a:cubicBezTo>
                    <a:cubicBezTo>
                      <a:pt x="31" y="169"/>
                      <a:pt x="28" y="171"/>
                      <a:pt x="29" y="173"/>
                    </a:cubicBezTo>
                    <a:cubicBezTo>
                      <a:pt x="26" y="173"/>
                      <a:pt x="26" y="173"/>
                      <a:pt x="26" y="173"/>
                    </a:cubicBezTo>
                    <a:cubicBezTo>
                      <a:pt x="27" y="176"/>
                      <a:pt x="32" y="171"/>
                      <a:pt x="34" y="175"/>
                    </a:cubicBezTo>
                    <a:cubicBezTo>
                      <a:pt x="35" y="175"/>
                      <a:pt x="35" y="174"/>
                      <a:pt x="37" y="176"/>
                    </a:cubicBezTo>
                    <a:cubicBezTo>
                      <a:pt x="37" y="173"/>
                      <a:pt x="37" y="173"/>
                      <a:pt x="37" y="173"/>
                    </a:cubicBezTo>
                    <a:cubicBezTo>
                      <a:pt x="38" y="174"/>
                      <a:pt x="39" y="175"/>
                      <a:pt x="39" y="176"/>
                    </a:cubicBezTo>
                    <a:cubicBezTo>
                      <a:pt x="40" y="175"/>
                      <a:pt x="40" y="176"/>
                      <a:pt x="41" y="176"/>
                    </a:cubicBezTo>
                    <a:cubicBezTo>
                      <a:pt x="41" y="176"/>
                      <a:pt x="41" y="176"/>
                      <a:pt x="40" y="177"/>
                    </a:cubicBezTo>
                    <a:cubicBezTo>
                      <a:pt x="41" y="178"/>
                      <a:pt x="42" y="177"/>
                      <a:pt x="42" y="177"/>
                    </a:cubicBezTo>
                    <a:cubicBezTo>
                      <a:pt x="42" y="176"/>
                      <a:pt x="43" y="176"/>
                      <a:pt x="44" y="176"/>
                    </a:cubicBezTo>
                    <a:cubicBezTo>
                      <a:pt x="43" y="177"/>
                      <a:pt x="43" y="177"/>
                      <a:pt x="43" y="177"/>
                    </a:cubicBezTo>
                    <a:cubicBezTo>
                      <a:pt x="44" y="177"/>
                      <a:pt x="45" y="177"/>
                      <a:pt x="45" y="176"/>
                    </a:cubicBezTo>
                    <a:cubicBezTo>
                      <a:pt x="46" y="176"/>
                      <a:pt x="46" y="176"/>
                      <a:pt x="46" y="176"/>
                    </a:cubicBezTo>
                    <a:cubicBezTo>
                      <a:pt x="45" y="175"/>
                      <a:pt x="45" y="174"/>
                      <a:pt x="44" y="173"/>
                    </a:cubicBezTo>
                    <a:cubicBezTo>
                      <a:pt x="47" y="174"/>
                      <a:pt x="49" y="173"/>
                      <a:pt x="52" y="176"/>
                    </a:cubicBezTo>
                    <a:cubicBezTo>
                      <a:pt x="52" y="176"/>
                      <a:pt x="51" y="177"/>
                      <a:pt x="51" y="178"/>
                    </a:cubicBezTo>
                    <a:cubicBezTo>
                      <a:pt x="53" y="178"/>
                      <a:pt x="54" y="177"/>
                      <a:pt x="54" y="175"/>
                    </a:cubicBezTo>
                    <a:cubicBezTo>
                      <a:pt x="55" y="175"/>
                      <a:pt x="55" y="175"/>
                      <a:pt x="55" y="175"/>
                    </a:cubicBezTo>
                    <a:cubicBezTo>
                      <a:pt x="55" y="176"/>
                      <a:pt x="55" y="177"/>
                      <a:pt x="56" y="177"/>
                    </a:cubicBezTo>
                    <a:cubicBezTo>
                      <a:pt x="56" y="177"/>
                      <a:pt x="56" y="177"/>
                      <a:pt x="57" y="177"/>
                    </a:cubicBezTo>
                    <a:cubicBezTo>
                      <a:pt x="57" y="175"/>
                      <a:pt x="60" y="176"/>
                      <a:pt x="61" y="175"/>
                    </a:cubicBezTo>
                    <a:cubicBezTo>
                      <a:pt x="60" y="175"/>
                      <a:pt x="59" y="175"/>
                      <a:pt x="58" y="175"/>
                    </a:cubicBezTo>
                    <a:cubicBezTo>
                      <a:pt x="60" y="174"/>
                      <a:pt x="60" y="172"/>
                      <a:pt x="61" y="173"/>
                    </a:cubicBezTo>
                    <a:cubicBezTo>
                      <a:pt x="59" y="174"/>
                      <a:pt x="64" y="175"/>
                      <a:pt x="60" y="176"/>
                    </a:cubicBezTo>
                    <a:cubicBezTo>
                      <a:pt x="63" y="179"/>
                      <a:pt x="62" y="174"/>
                      <a:pt x="64" y="175"/>
                    </a:cubicBezTo>
                    <a:cubicBezTo>
                      <a:pt x="65" y="176"/>
                      <a:pt x="65" y="176"/>
                      <a:pt x="65" y="176"/>
                    </a:cubicBezTo>
                    <a:cubicBezTo>
                      <a:pt x="65" y="178"/>
                      <a:pt x="63" y="177"/>
                      <a:pt x="63" y="177"/>
                    </a:cubicBezTo>
                    <a:cubicBezTo>
                      <a:pt x="64" y="177"/>
                      <a:pt x="64" y="177"/>
                      <a:pt x="64" y="177"/>
                    </a:cubicBezTo>
                    <a:cubicBezTo>
                      <a:pt x="63" y="178"/>
                      <a:pt x="59" y="178"/>
                      <a:pt x="57" y="179"/>
                    </a:cubicBezTo>
                    <a:cubicBezTo>
                      <a:pt x="62" y="180"/>
                      <a:pt x="62" y="180"/>
                      <a:pt x="62" y="180"/>
                    </a:cubicBezTo>
                    <a:cubicBezTo>
                      <a:pt x="68" y="178"/>
                      <a:pt x="76" y="180"/>
                      <a:pt x="81" y="177"/>
                    </a:cubicBezTo>
                    <a:cubicBezTo>
                      <a:pt x="81" y="177"/>
                      <a:pt x="81" y="177"/>
                      <a:pt x="81" y="177"/>
                    </a:cubicBezTo>
                    <a:cubicBezTo>
                      <a:pt x="81" y="177"/>
                      <a:pt x="81" y="176"/>
                      <a:pt x="81" y="176"/>
                    </a:cubicBezTo>
                    <a:cubicBezTo>
                      <a:pt x="81" y="176"/>
                      <a:pt x="81" y="176"/>
                      <a:pt x="81" y="176"/>
                    </a:cubicBezTo>
                    <a:cubicBezTo>
                      <a:pt x="82" y="175"/>
                      <a:pt x="82" y="175"/>
                      <a:pt x="82" y="175"/>
                    </a:cubicBezTo>
                    <a:cubicBezTo>
                      <a:pt x="83" y="176"/>
                      <a:pt x="85" y="177"/>
                      <a:pt x="87" y="178"/>
                    </a:cubicBezTo>
                    <a:cubicBezTo>
                      <a:pt x="86" y="177"/>
                      <a:pt x="86" y="177"/>
                      <a:pt x="86" y="176"/>
                    </a:cubicBezTo>
                    <a:cubicBezTo>
                      <a:pt x="86" y="174"/>
                      <a:pt x="86" y="173"/>
                      <a:pt x="88" y="174"/>
                    </a:cubicBezTo>
                    <a:cubicBezTo>
                      <a:pt x="88" y="175"/>
                      <a:pt x="87" y="175"/>
                      <a:pt x="88" y="176"/>
                    </a:cubicBezTo>
                    <a:cubicBezTo>
                      <a:pt x="88" y="175"/>
                      <a:pt x="88" y="175"/>
                      <a:pt x="89" y="175"/>
                    </a:cubicBezTo>
                    <a:cubicBezTo>
                      <a:pt x="90" y="175"/>
                      <a:pt x="92" y="175"/>
                      <a:pt x="92" y="176"/>
                    </a:cubicBezTo>
                    <a:cubicBezTo>
                      <a:pt x="91" y="177"/>
                      <a:pt x="91" y="176"/>
                      <a:pt x="91" y="176"/>
                    </a:cubicBezTo>
                    <a:cubicBezTo>
                      <a:pt x="90" y="177"/>
                      <a:pt x="92" y="177"/>
                      <a:pt x="91" y="178"/>
                    </a:cubicBezTo>
                    <a:cubicBezTo>
                      <a:pt x="93" y="178"/>
                      <a:pt x="93" y="178"/>
                      <a:pt x="93" y="178"/>
                    </a:cubicBezTo>
                    <a:cubicBezTo>
                      <a:pt x="94" y="179"/>
                      <a:pt x="92" y="179"/>
                      <a:pt x="93" y="180"/>
                    </a:cubicBezTo>
                    <a:cubicBezTo>
                      <a:pt x="96" y="179"/>
                      <a:pt x="97" y="176"/>
                      <a:pt x="100" y="176"/>
                    </a:cubicBezTo>
                    <a:cubicBezTo>
                      <a:pt x="100" y="176"/>
                      <a:pt x="100" y="179"/>
                      <a:pt x="100" y="178"/>
                    </a:cubicBezTo>
                    <a:cubicBezTo>
                      <a:pt x="102" y="179"/>
                      <a:pt x="104" y="175"/>
                      <a:pt x="106" y="175"/>
                    </a:cubicBezTo>
                    <a:cubicBezTo>
                      <a:pt x="106" y="176"/>
                      <a:pt x="105" y="176"/>
                      <a:pt x="104" y="176"/>
                    </a:cubicBezTo>
                    <a:cubicBezTo>
                      <a:pt x="111" y="177"/>
                      <a:pt x="117" y="177"/>
                      <a:pt x="124" y="179"/>
                    </a:cubicBezTo>
                    <a:cubicBezTo>
                      <a:pt x="126" y="176"/>
                      <a:pt x="126" y="176"/>
                      <a:pt x="126" y="176"/>
                    </a:cubicBezTo>
                    <a:cubicBezTo>
                      <a:pt x="127" y="178"/>
                      <a:pt x="127" y="178"/>
                      <a:pt x="127" y="178"/>
                    </a:cubicBezTo>
                    <a:cubicBezTo>
                      <a:pt x="135" y="180"/>
                      <a:pt x="140" y="178"/>
                      <a:pt x="147" y="177"/>
                    </a:cubicBezTo>
                    <a:cubicBezTo>
                      <a:pt x="149" y="177"/>
                      <a:pt x="148" y="179"/>
                      <a:pt x="149" y="179"/>
                    </a:cubicBezTo>
                    <a:cubicBezTo>
                      <a:pt x="153" y="180"/>
                      <a:pt x="154" y="177"/>
                      <a:pt x="159" y="176"/>
                    </a:cubicBezTo>
                    <a:cubicBezTo>
                      <a:pt x="158" y="177"/>
                      <a:pt x="157" y="179"/>
                      <a:pt x="159" y="179"/>
                    </a:cubicBezTo>
                    <a:cubicBezTo>
                      <a:pt x="159" y="178"/>
                      <a:pt x="160" y="177"/>
                      <a:pt x="161" y="178"/>
                    </a:cubicBezTo>
                    <a:cubicBezTo>
                      <a:pt x="160" y="179"/>
                      <a:pt x="160" y="179"/>
                      <a:pt x="160" y="179"/>
                    </a:cubicBezTo>
                    <a:cubicBezTo>
                      <a:pt x="161" y="180"/>
                      <a:pt x="162" y="179"/>
                      <a:pt x="165" y="179"/>
                    </a:cubicBezTo>
                    <a:cubicBezTo>
                      <a:pt x="169" y="179"/>
                      <a:pt x="172" y="177"/>
                      <a:pt x="176" y="174"/>
                    </a:cubicBezTo>
                    <a:cubicBezTo>
                      <a:pt x="179" y="174"/>
                      <a:pt x="175" y="177"/>
                      <a:pt x="176" y="178"/>
                    </a:cubicBezTo>
                    <a:cubicBezTo>
                      <a:pt x="173" y="177"/>
                      <a:pt x="174" y="178"/>
                      <a:pt x="174" y="179"/>
                    </a:cubicBezTo>
                    <a:cubicBezTo>
                      <a:pt x="175" y="178"/>
                      <a:pt x="177" y="178"/>
                      <a:pt x="177" y="179"/>
                    </a:cubicBezTo>
                    <a:cubicBezTo>
                      <a:pt x="179" y="179"/>
                      <a:pt x="180" y="179"/>
                      <a:pt x="182" y="178"/>
                    </a:cubicBezTo>
                    <a:cubicBezTo>
                      <a:pt x="181" y="179"/>
                      <a:pt x="180" y="178"/>
                      <a:pt x="181" y="177"/>
                    </a:cubicBezTo>
                    <a:cubicBezTo>
                      <a:pt x="182" y="178"/>
                      <a:pt x="186" y="177"/>
                      <a:pt x="186" y="179"/>
                    </a:cubicBezTo>
                    <a:cubicBezTo>
                      <a:pt x="194" y="179"/>
                      <a:pt x="204" y="179"/>
                      <a:pt x="213" y="179"/>
                    </a:cubicBezTo>
                    <a:cubicBezTo>
                      <a:pt x="215" y="177"/>
                      <a:pt x="212" y="178"/>
                      <a:pt x="213" y="177"/>
                    </a:cubicBezTo>
                    <a:cubicBezTo>
                      <a:pt x="215" y="176"/>
                      <a:pt x="215" y="178"/>
                      <a:pt x="217" y="177"/>
                    </a:cubicBezTo>
                    <a:cubicBezTo>
                      <a:pt x="216" y="178"/>
                      <a:pt x="216" y="178"/>
                      <a:pt x="216" y="178"/>
                    </a:cubicBezTo>
                    <a:cubicBezTo>
                      <a:pt x="219" y="178"/>
                      <a:pt x="221" y="176"/>
                      <a:pt x="224" y="175"/>
                    </a:cubicBezTo>
                    <a:cubicBezTo>
                      <a:pt x="224" y="176"/>
                      <a:pt x="226" y="176"/>
                      <a:pt x="224" y="177"/>
                    </a:cubicBezTo>
                    <a:cubicBezTo>
                      <a:pt x="225" y="177"/>
                      <a:pt x="227" y="183"/>
                      <a:pt x="228" y="182"/>
                    </a:cubicBezTo>
                    <a:cubicBezTo>
                      <a:pt x="226" y="176"/>
                      <a:pt x="226" y="176"/>
                      <a:pt x="226" y="176"/>
                    </a:cubicBezTo>
                    <a:cubicBezTo>
                      <a:pt x="226" y="175"/>
                      <a:pt x="228" y="175"/>
                      <a:pt x="228" y="175"/>
                    </a:cubicBezTo>
                    <a:cubicBezTo>
                      <a:pt x="229" y="176"/>
                      <a:pt x="231" y="178"/>
                      <a:pt x="231" y="178"/>
                    </a:cubicBezTo>
                    <a:cubicBezTo>
                      <a:pt x="232" y="179"/>
                      <a:pt x="230" y="179"/>
                      <a:pt x="229" y="179"/>
                    </a:cubicBezTo>
                    <a:cubicBezTo>
                      <a:pt x="229" y="181"/>
                      <a:pt x="232" y="180"/>
                      <a:pt x="231" y="183"/>
                    </a:cubicBezTo>
                    <a:cubicBezTo>
                      <a:pt x="233" y="182"/>
                      <a:pt x="230" y="181"/>
                      <a:pt x="232" y="180"/>
                    </a:cubicBezTo>
                    <a:cubicBezTo>
                      <a:pt x="234" y="181"/>
                      <a:pt x="234" y="181"/>
                      <a:pt x="234" y="181"/>
                    </a:cubicBezTo>
                    <a:cubicBezTo>
                      <a:pt x="232" y="180"/>
                      <a:pt x="232" y="180"/>
                      <a:pt x="232" y="180"/>
                    </a:cubicBezTo>
                    <a:cubicBezTo>
                      <a:pt x="234" y="179"/>
                      <a:pt x="234" y="177"/>
                      <a:pt x="237" y="179"/>
                    </a:cubicBezTo>
                    <a:cubicBezTo>
                      <a:pt x="239" y="176"/>
                      <a:pt x="239" y="176"/>
                      <a:pt x="239" y="176"/>
                    </a:cubicBezTo>
                    <a:cubicBezTo>
                      <a:pt x="239" y="178"/>
                      <a:pt x="241" y="177"/>
                      <a:pt x="242" y="177"/>
                    </a:cubicBezTo>
                    <a:cubicBezTo>
                      <a:pt x="241" y="178"/>
                      <a:pt x="241" y="178"/>
                      <a:pt x="241" y="178"/>
                    </a:cubicBezTo>
                    <a:cubicBezTo>
                      <a:pt x="243" y="178"/>
                      <a:pt x="243" y="179"/>
                      <a:pt x="244" y="179"/>
                    </a:cubicBezTo>
                    <a:cubicBezTo>
                      <a:pt x="243" y="181"/>
                      <a:pt x="243" y="179"/>
                      <a:pt x="242" y="180"/>
                    </a:cubicBezTo>
                    <a:cubicBezTo>
                      <a:pt x="244" y="181"/>
                      <a:pt x="244" y="181"/>
                      <a:pt x="244" y="181"/>
                    </a:cubicBezTo>
                    <a:cubicBezTo>
                      <a:pt x="244" y="180"/>
                      <a:pt x="245" y="179"/>
                      <a:pt x="244" y="178"/>
                    </a:cubicBezTo>
                    <a:cubicBezTo>
                      <a:pt x="246" y="176"/>
                      <a:pt x="246" y="175"/>
                      <a:pt x="250" y="175"/>
                    </a:cubicBezTo>
                    <a:cubicBezTo>
                      <a:pt x="252" y="177"/>
                      <a:pt x="249" y="176"/>
                      <a:pt x="249" y="178"/>
                    </a:cubicBezTo>
                    <a:cubicBezTo>
                      <a:pt x="253" y="179"/>
                      <a:pt x="254" y="173"/>
                      <a:pt x="257" y="173"/>
                    </a:cubicBezTo>
                    <a:cubicBezTo>
                      <a:pt x="260" y="174"/>
                      <a:pt x="260" y="172"/>
                      <a:pt x="263" y="172"/>
                    </a:cubicBezTo>
                    <a:cubicBezTo>
                      <a:pt x="262" y="174"/>
                      <a:pt x="265" y="174"/>
                      <a:pt x="266" y="175"/>
                    </a:cubicBezTo>
                    <a:cubicBezTo>
                      <a:pt x="264" y="176"/>
                      <a:pt x="264" y="176"/>
                      <a:pt x="264" y="176"/>
                    </a:cubicBezTo>
                    <a:cubicBezTo>
                      <a:pt x="265" y="176"/>
                      <a:pt x="266" y="176"/>
                      <a:pt x="266" y="177"/>
                    </a:cubicBezTo>
                    <a:cubicBezTo>
                      <a:pt x="266" y="176"/>
                      <a:pt x="267" y="176"/>
                      <a:pt x="268" y="176"/>
                    </a:cubicBezTo>
                    <a:cubicBezTo>
                      <a:pt x="270" y="175"/>
                      <a:pt x="270" y="175"/>
                      <a:pt x="270" y="175"/>
                    </a:cubicBezTo>
                    <a:cubicBezTo>
                      <a:pt x="271" y="175"/>
                      <a:pt x="271" y="175"/>
                      <a:pt x="271" y="175"/>
                    </a:cubicBezTo>
                    <a:cubicBezTo>
                      <a:pt x="272" y="175"/>
                      <a:pt x="272" y="175"/>
                      <a:pt x="272" y="175"/>
                    </a:cubicBezTo>
                    <a:cubicBezTo>
                      <a:pt x="272" y="175"/>
                      <a:pt x="272" y="175"/>
                      <a:pt x="272" y="175"/>
                    </a:cubicBezTo>
                    <a:cubicBezTo>
                      <a:pt x="272" y="175"/>
                      <a:pt x="272" y="175"/>
                      <a:pt x="272" y="175"/>
                    </a:cubicBezTo>
                    <a:cubicBezTo>
                      <a:pt x="272" y="175"/>
                      <a:pt x="272" y="175"/>
                      <a:pt x="272" y="175"/>
                    </a:cubicBezTo>
                    <a:cubicBezTo>
                      <a:pt x="272" y="175"/>
                      <a:pt x="272" y="175"/>
                      <a:pt x="272" y="175"/>
                    </a:cubicBezTo>
                    <a:cubicBezTo>
                      <a:pt x="271" y="178"/>
                      <a:pt x="278" y="147"/>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5" y="160"/>
                      <a:pt x="275" y="160"/>
                      <a:pt x="275" y="160"/>
                    </a:cubicBezTo>
                    <a:cubicBezTo>
                      <a:pt x="274" y="167"/>
                      <a:pt x="278" y="146"/>
                      <a:pt x="272" y="174"/>
                    </a:cubicBezTo>
                    <a:cubicBezTo>
                      <a:pt x="272" y="174"/>
                      <a:pt x="272" y="174"/>
                      <a:pt x="272" y="174"/>
                    </a:cubicBezTo>
                    <a:cubicBezTo>
                      <a:pt x="272" y="174"/>
                      <a:pt x="272" y="174"/>
                      <a:pt x="272" y="174"/>
                    </a:cubicBezTo>
                    <a:cubicBezTo>
                      <a:pt x="272" y="174"/>
                      <a:pt x="272" y="174"/>
                      <a:pt x="272" y="174"/>
                    </a:cubicBezTo>
                    <a:cubicBezTo>
                      <a:pt x="272" y="174"/>
                      <a:pt x="272" y="174"/>
                      <a:pt x="272" y="174"/>
                    </a:cubicBezTo>
                    <a:cubicBezTo>
                      <a:pt x="272" y="174"/>
                      <a:pt x="272" y="174"/>
                      <a:pt x="272" y="174"/>
                    </a:cubicBezTo>
                    <a:cubicBezTo>
                      <a:pt x="272" y="173"/>
                      <a:pt x="272" y="173"/>
                      <a:pt x="272" y="173"/>
                    </a:cubicBezTo>
                    <a:cubicBezTo>
                      <a:pt x="272" y="173"/>
                      <a:pt x="272" y="173"/>
                      <a:pt x="272" y="173"/>
                    </a:cubicBezTo>
                    <a:cubicBezTo>
                      <a:pt x="272" y="173"/>
                      <a:pt x="272" y="173"/>
                      <a:pt x="272" y="173"/>
                    </a:cubicBezTo>
                    <a:cubicBezTo>
                      <a:pt x="272" y="173"/>
                      <a:pt x="272" y="173"/>
                      <a:pt x="272" y="173"/>
                    </a:cubicBezTo>
                    <a:cubicBezTo>
                      <a:pt x="272" y="173"/>
                      <a:pt x="272" y="173"/>
                      <a:pt x="272" y="173"/>
                    </a:cubicBezTo>
                    <a:cubicBezTo>
                      <a:pt x="273" y="168"/>
                      <a:pt x="270" y="185"/>
                      <a:pt x="274" y="161"/>
                    </a:cubicBezTo>
                    <a:cubicBezTo>
                      <a:pt x="274" y="161"/>
                      <a:pt x="274" y="161"/>
                      <a:pt x="274" y="161"/>
                    </a:cubicBezTo>
                    <a:cubicBezTo>
                      <a:pt x="274" y="161"/>
                      <a:pt x="274" y="161"/>
                      <a:pt x="274" y="161"/>
                    </a:cubicBezTo>
                    <a:cubicBezTo>
                      <a:pt x="274" y="161"/>
                      <a:pt x="274" y="161"/>
                      <a:pt x="274" y="161"/>
                    </a:cubicBezTo>
                    <a:cubicBezTo>
                      <a:pt x="274" y="161"/>
                      <a:pt x="274" y="161"/>
                      <a:pt x="274" y="161"/>
                    </a:cubicBezTo>
                    <a:cubicBezTo>
                      <a:pt x="274" y="161"/>
                      <a:pt x="274" y="161"/>
                      <a:pt x="274" y="161"/>
                    </a:cubicBezTo>
                    <a:cubicBezTo>
                      <a:pt x="273" y="161"/>
                      <a:pt x="273" y="161"/>
                      <a:pt x="273" y="161"/>
                    </a:cubicBezTo>
                    <a:cubicBezTo>
                      <a:pt x="272" y="161"/>
                      <a:pt x="272" y="161"/>
                      <a:pt x="272" y="161"/>
                    </a:cubicBezTo>
                    <a:cubicBezTo>
                      <a:pt x="271" y="161"/>
                      <a:pt x="270" y="161"/>
                      <a:pt x="269" y="160"/>
                    </a:cubicBezTo>
                    <a:cubicBezTo>
                      <a:pt x="266" y="159"/>
                      <a:pt x="266" y="161"/>
                      <a:pt x="264" y="161"/>
                    </a:cubicBezTo>
                    <a:cubicBezTo>
                      <a:pt x="263" y="160"/>
                      <a:pt x="264" y="158"/>
                      <a:pt x="265" y="157"/>
                    </a:cubicBezTo>
                    <a:cubicBezTo>
                      <a:pt x="266" y="158"/>
                      <a:pt x="267" y="158"/>
                      <a:pt x="268" y="159"/>
                    </a:cubicBezTo>
                    <a:cubicBezTo>
                      <a:pt x="269" y="159"/>
                      <a:pt x="271" y="159"/>
                      <a:pt x="273" y="159"/>
                    </a:cubicBezTo>
                    <a:cubicBezTo>
                      <a:pt x="275" y="159"/>
                      <a:pt x="275" y="159"/>
                      <a:pt x="275" y="159"/>
                    </a:cubicBezTo>
                    <a:cubicBezTo>
                      <a:pt x="276" y="159"/>
                      <a:pt x="276" y="159"/>
                      <a:pt x="276" y="159"/>
                    </a:cubicBezTo>
                    <a:cubicBezTo>
                      <a:pt x="276" y="159"/>
                      <a:pt x="276" y="159"/>
                      <a:pt x="276" y="159"/>
                    </a:cubicBezTo>
                    <a:cubicBezTo>
                      <a:pt x="276" y="159"/>
                      <a:pt x="276" y="159"/>
                      <a:pt x="276" y="159"/>
                    </a:cubicBezTo>
                    <a:cubicBezTo>
                      <a:pt x="279" y="143"/>
                      <a:pt x="271" y="180"/>
                      <a:pt x="272" y="176"/>
                    </a:cubicBezTo>
                    <a:cubicBezTo>
                      <a:pt x="272" y="176"/>
                      <a:pt x="272" y="176"/>
                      <a:pt x="272" y="176"/>
                    </a:cubicBezTo>
                    <a:cubicBezTo>
                      <a:pt x="272" y="176"/>
                      <a:pt x="272" y="176"/>
                      <a:pt x="272" y="176"/>
                    </a:cubicBezTo>
                    <a:cubicBezTo>
                      <a:pt x="272" y="176"/>
                      <a:pt x="272" y="176"/>
                      <a:pt x="272" y="176"/>
                    </a:cubicBezTo>
                    <a:cubicBezTo>
                      <a:pt x="272" y="176"/>
                      <a:pt x="272" y="176"/>
                      <a:pt x="272" y="176"/>
                    </a:cubicBezTo>
                    <a:cubicBezTo>
                      <a:pt x="272" y="176"/>
                      <a:pt x="272" y="176"/>
                      <a:pt x="272" y="176"/>
                    </a:cubicBezTo>
                    <a:cubicBezTo>
                      <a:pt x="271" y="176"/>
                      <a:pt x="271" y="176"/>
                      <a:pt x="271" y="176"/>
                    </a:cubicBezTo>
                    <a:cubicBezTo>
                      <a:pt x="270" y="176"/>
                      <a:pt x="270" y="176"/>
                      <a:pt x="270" y="176"/>
                    </a:cubicBezTo>
                    <a:cubicBezTo>
                      <a:pt x="269" y="178"/>
                      <a:pt x="270" y="178"/>
                      <a:pt x="271" y="178"/>
                    </a:cubicBezTo>
                    <a:cubicBezTo>
                      <a:pt x="272" y="177"/>
                      <a:pt x="272" y="177"/>
                      <a:pt x="272" y="177"/>
                    </a:cubicBezTo>
                    <a:cubicBezTo>
                      <a:pt x="272" y="177"/>
                      <a:pt x="272" y="177"/>
                      <a:pt x="272" y="177"/>
                    </a:cubicBezTo>
                    <a:cubicBezTo>
                      <a:pt x="272" y="177"/>
                      <a:pt x="272" y="177"/>
                      <a:pt x="272" y="177"/>
                    </a:cubicBezTo>
                    <a:cubicBezTo>
                      <a:pt x="272" y="177"/>
                      <a:pt x="272" y="177"/>
                      <a:pt x="272" y="177"/>
                    </a:cubicBezTo>
                    <a:cubicBezTo>
                      <a:pt x="272" y="177"/>
                      <a:pt x="272" y="177"/>
                      <a:pt x="272" y="177"/>
                    </a:cubicBezTo>
                    <a:cubicBezTo>
                      <a:pt x="272" y="177"/>
                      <a:pt x="272" y="177"/>
                      <a:pt x="272" y="177"/>
                    </a:cubicBezTo>
                    <a:cubicBezTo>
                      <a:pt x="272" y="177"/>
                      <a:pt x="272" y="177"/>
                      <a:pt x="272" y="177"/>
                    </a:cubicBezTo>
                    <a:cubicBezTo>
                      <a:pt x="280" y="139"/>
                      <a:pt x="274" y="166"/>
                      <a:pt x="276" y="158"/>
                    </a:cubicBezTo>
                    <a:cubicBezTo>
                      <a:pt x="276" y="158"/>
                      <a:pt x="276" y="158"/>
                      <a:pt x="276" y="158"/>
                    </a:cubicBezTo>
                    <a:cubicBezTo>
                      <a:pt x="276" y="158"/>
                      <a:pt x="276" y="158"/>
                      <a:pt x="276" y="158"/>
                    </a:cubicBezTo>
                    <a:cubicBezTo>
                      <a:pt x="276" y="158"/>
                      <a:pt x="276" y="158"/>
                      <a:pt x="276" y="158"/>
                    </a:cubicBezTo>
                    <a:cubicBezTo>
                      <a:pt x="275" y="158"/>
                      <a:pt x="275" y="158"/>
                      <a:pt x="274" y="157"/>
                    </a:cubicBezTo>
                    <a:cubicBezTo>
                      <a:pt x="275" y="157"/>
                      <a:pt x="275" y="157"/>
                      <a:pt x="275" y="157"/>
                    </a:cubicBezTo>
                    <a:cubicBezTo>
                      <a:pt x="274" y="157"/>
                      <a:pt x="274" y="157"/>
                      <a:pt x="274" y="157"/>
                    </a:cubicBezTo>
                    <a:cubicBezTo>
                      <a:pt x="276" y="157"/>
                      <a:pt x="276" y="157"/>
                      <a:pt x="276" y="157"/>
                    </a:cubicBezTo>
                    <a:cubicBezTo>
                      <a:pt x="276" y="157"/>
                      <a:pt x="276" y="157"/>
                      <a:pt x="276" y="157"/>
                    </a:cubicBezTo>
                    <a:cubicBezTo>
                      <a:pt x="276" y="157"/>
                      <a:pt x="276" y="157"/>
                      <a:pt x="276" y="157"/>
                    </a:cubicBezTo>
                    <a:cubicBezTo>
                      <a:pt x="276" y="157"/>
                      <a:pt x="276" y="157"/>
                      <a:pt x="276" y="157"/>
                    </a:cubicBezTo>
                    <a:cubicBezTo>
                      <a:pt x="276" y="157"/>
                      <a:pt x="276" y="157"/>
                      <a:pt x="276" y="157"/>
                    </a:cubicBezTo>
                    <a:cubicBezTo>
                      <a:pt x="276" y="157"/>
                      <a:pt x="276" y="157"/>
                      <a:pt x="276" y="157"/>
                    </a:cubicBezTo>
                    <a:cubicBezTo>
                      <a:pt x="280" y="137"/>
                      <a:pt x="271" y="183"/>
                      <a:pt x="272" y="178"/>
                    </a:cubicBezTo>
                    <a:cubicBezTo>
                      <a:pt x="272" y="178"/>
                      <a:pt x="272" y="178"/>
                      <a:pt x="272" y="178"/>
                    </a:cubicBezTo>
                    <a:cubicBezTo>
                      <a:pt x="272" y="178"/>
                      <a:pt x="272" y="178"/>
                      <a:pt x="272" y="178"/>
                    </a:cubicBezTo>
                    <a:cubicBezTo>
                      <a:pt x="272" y="178"/>
                      <a:pt x="272" y="178"/>
                      <a:pt x="272" y="178"/>
                    </a:cubicBezTo>
                    <a:cubicBezTo>
                      <a:pt x="272" y="178"/>
                      <a:pt x="272" y="178"/>
                      <a:pt x="272" y="178"/>
                    </a:cubicBezTo>
                    <a:cubicBezTo>
                      <a:pt x="272" y="178"/>
                      <a:pt x="272" y="178"/>
                      <a:pt x="272" y="178"/>
                    </a:cubicBezTo>
                    <a:cubicBezTo>
                      <a:pt x="271" y="179"/>
                      <a:pt x="271" y="179"/>
                      <a:pt x="271" y="180"/>
                    </a:cubicBezTo>
                    <a:cubicBezTo>
                      <a:pt x="272" y="180"/>
                      <a:pt x="272" y="180"/>
                      <a:pt x="272" y="180"/>
                    </a:cubicBezTo>
                    <a:cubicBezTo>
                      <a:pt x="272" y="179"/>
                      <a:pt x="272" y="179"/>
                      <a:pt x="272" y="179"/>
                    </a:cubicBezTo>
                    <a:cubicBezTo>
                      <a:pt x="272" y="179"/>
                      <a:pt x="272" y="179"/>
                      <a:pt x="272" y="179"/>
                    </a:cubicBezTo>
                    <a:cubicBezTo>
                      <a:pt x="272" y="179"/>
                      <a:pt x="272" y="179"/>
                      <a:pt x="272" y="179"/>
                    </a:cubicBezTo>
                    <a:cubicBezTo>
                      <a:pt x="272" y="179"/>
                      <a:pt x="272" y="179"/>
                      <a:pt x="272" y="179"/>
                    </a:cubicBezTo>
                    <a:cubicBezTo>
                      <a:pt x="272" y="179"/>
                      <a:pt x="272" y="179"/>
                      <a:pt x="272" y="179"/>
                    </a:cubicBezTo>
                    <a:cubicBezTo>
                      <a:pt x="272" y="179"/>
                      <a:pt x="272" y="179"/>
                      <a:pt x="272" y="179"/>
                    </a:cubicBezTo>
                    <a:cubicBezTo>
                      <a:pt x="268" y="199"/>
                      <a:pt x="278" y="151"/>
                      <a:pt x="277" y="156"/>
                    </a:cubicBezTo>
                    <a:cubicBezTo>
                      <a:pt x="277" y="156"/>
                      <a:pt x="277" y="156"/>
                      <a:pt x="277" y="156"/>
                    </a:cubicBezTo>
                    <a:cubicBezTo>
                      <a:pt x="277" y="156"/>
                      <a:pt x="277" y="156"/>
                      <a:pt x="277" y="156"/>
                    </a:cubicBezTo>
                    <a:cubicBezTo>
                      <a:pt x="277" y="156"/>
                      <a:pt x="277" y="156"/>
                      <a:pt x="277" y="156"/>
                    </a:cubicBezTo>
                    <a:cubicBezTo>
                      <a:pt x="276" y="156"/>
                      <a:pt x="276" y="156"/>
                      <a:pt x="276" y="156"/>
                    </a:cubicBezTo>
                    <a:cubicBezTo>
                      <a:pt x="276" y="157"/>
                      <a:pt x="275" y="157"/>
                      <a:pt x="274" y="156"/>
                    </a:cubicBezTo>
                    <a:cubicBezTo>
                      <a:pt x="272" y="156"/>
                      <a:pt x="272" y="153"/>
                      <a:pt x="271" y="152"/>
                    </a:cubicBezTo>
                    <a:cubicBezTo>
                      <a:pt x="270" y="153"/>
                      <a:pt x="268" y="155"/>
                      <a:pt x="266" y="154"/>
                    </a:cubicBezTo>
                    <a:cubicBezTo>
                      <a:pt x="268" y="152"/>
                      <a:pt x="268" y="152"/>
                      <a:pt x="268" y="152"/>
                    </a:cubicBezTo>
                    <a:cubicBezTo>
                      <a:pt x="265" y="151"/>
                      <a:pt x="265" y="154"/>
                      <a:pt x="262" y="153"/>
                    </a:cubicBezTo>
                    <a:cubicBezTo>
                      <a:pt x="263" y="154"/>
                      <a:pt x="261" y="154"/>
                      <a:pt x="262" y="155"/>
                    </a:cubicBezTo>
                    <a:cubicBezTo>
                      <a:pt x="261" y="156"/>
                      <a:pt x="259" y="155"/>
                      <a:pt x="258" y="154"/>
                    </a:cubicBezTo>
                    <a:cubicBezTo>
                      <a:pt x="257" y="154"/>
                      <a:pt x="257" y="154"/>
                      <a:pt x="257" y="155"/>
                    </a:cubicBezTo>
                    <a:cubicBezTo>
                      <a:pt x="258" y="157"/>
                      <a:pt x="260" y="155"/>
                      <a:pt x="261" y="157"/>
                    </a:cubicBezTo>
                    <a:cubicBezTo>
                      <a:pt x="263" y="156"/>
                      <a:pt x="263" y="156"/>
                      <a:pt x="263" y="156"/>
                    </a:cubicBezTo>
                    <a:cubicBezTo>
                      <a:pt x="264" y="157"/>
                      <a:pt x="264" y="159"/>
                      <a:pt x="262" y="159"/>
                    </a:cubicBezTo>
                    <a:cubicBezTo>
                      <a:pt x="263" y="160"/>
                      <a:pt x="263" y="159"/>
                      <a:pt x="263" y="160"/>
                    </a:cubicBezTo>
                    <a:cubicBezTo>
                      <a:pt x="262" y="163"/>
                      <a:pt x="262" y="158"/>
                      <a:pt x="260" y="160"/>
                    </a:cubicBezTo>
                    <a:cubicBezTo>
                      <a:pt x="261" y="161"/>
                      <a:pt x="261" y="161"/>
                      <a:pt x="261" y="161"/>
                    </a:cubicBezTo>
                    <a:cubicBezTo>
                      <a:pt x="261" y="163"/>
                      <a:pt x="258" y="161"/>
                      <a:pt x="257" y="160"/>
                    </a:cubicBezTo>
                    <a:cubicBezTo>
                      <a:pt x="255" y="159"/>
                      <a:pt x="254" y="158"/>
                      <a:pt x="255" y="156"/>
                    </a:cubicBezTo>
                    <a:cubicBezTo>
                      <a:pt x="257" y="157"/>
                      <a:pt x="257" y="157"/>
                      <a:pt x="257" y="157"/>
                    </a:cubicBezTo>
                    <a:cubicBezTo>
                      <a:pt x="256" y="155"/>
                      <a:pt x="254" y="156"/>
                      <a:pt x="253" y="155"/>
                    </a:cubicBezTo>
                    <a:cubicBezTo>
                      <a:pt x="253" y="155"/>
                      <a:pt x="253" y="155"/>
                      <a:pt x="253" y="155"/>
                    </a:cubicBezTo>
                    <a:cubicBezTo>
                      <a:pt x="252" y="155"/>
                      <a:pt x="252" y="155"/>
                      <a:pt x="252" y="155"/>
                    </a:cubicBezTo>
                    <a:cubicBezTo>
                      <a:pt x="252" y="154"/>
                      <a:pt x="252" y="154"/>
                      <a:pt x="252" y="154"/>
                    </a:cubicBezTo>
                    <a:cubicBezTo>
                      <a:pt x="251" y="153"/>
                      <a:pt x="249" y="153"/>
                      <a:pt x="248" y="152"/>
                    </a:cubicBezTo>
                    <a:cubicBezTo>
                      <a:pt x="248" y="154"/>
                      <a:pt x="248" y="154"/>
                      <a:pt x="248" y="154"/>
                    </a:cubicBezTo>
                    <a:cubicBezTo>
                      <a:pt x="248" y="153"/>
                      <a:pt x="248" y="153"/>
                      <a:pt x="248" y="153"/>
                    </a:cubicBezTo>
                    <a:cubicBezTo>
                      <a:pt x="249" y="154"/>
                      <a:pt x="250" y="155"/>
                      <a:pt x="249" y="156"/>
                    </a:cubicBezTo>
                    <a:cubicBezTo>
                      <a:pt x="246" y="155"/>
                      <a:pt x="247" y="153"/>
                      <a:pt x="247" y="151"/>
                    </a:cubicBezTo>
                    <a:cubicBezTo>
                      <a:pt x="248" y="150"/>
                      <a:pt x="249" y="153"/>
                      <a:pt x="251" y="153"/>
                    </a:cubicBezTo>
                    <a:cubicBezTo>
                      <a:pt x="251" y="150"/>
                      <a:pt x="248" y="151"/>
                      <a:pt x="246" y="149"/>
                    </a:cubicBezTo>
                    <a:cubicBezTo>
                      <a:pt x="248" y="147"/>
                      <a:pt x="249" y="150"/>
                      <a:pt x="251" y="149"/>
                    </a:cubicBezTo>
                    <a:cubicBezTo>
                      <a:pt x="249" y="147"/>
                      <a:pt x="248" y="148"/>
                      <a:pt x="246" y="147"/>
                    </a:cubicBezTo>
                    <a:cubicBezTo>
                      <a:pt x="247" y="146"/>
                      <a:pt x="249" y="147"/>
                      <a:pt x="249" y="146"/>
                    </a:cubicBezTo>
                    <a:cubicBezTo>
                      <a:pt x="248" y="145"/>
                      <a:pt x="248" y="145"/>
                      <a:pt x="248" y="145"/>
                    </a:cubicBezTo>
                    <a:cubicBezTo>
                      <a:pt x="251" y="146"/>
                      <a:pt x="249" y="142"/>
                      <a:pt x="252" y="142"/>
                    </a:cubicBezTo>
                    <a:cubicBezTo>
                      <a:pt x="251" y="141"/>
                      <a:pt x="249" y="143"/>
                      <a:pt x="248" y="141"/>
                    </a:cubicBezTo>
                    <a:cubicBezTo>
                      <a:pt x="248" y="142"/>
                      <a:pt x="249" y="145"/>
                      <a:pt x="247" y="145"/>
                    </a:cubicBezTo>
                    <a:cubicBezTo>
                      <a:pt x="245" y="143"/>
                      <a:pt x="245" y="143"/>
                      <a:pt x="245" y="143"/>
                    </a:cubicBezTo>
                    <a:cubicBezTo>
                      <a:pt x="245" y="142"/>
                      <a:pt x="248" y="142"/>
                      <a:pt x="248" y="140"/>
                    </a:cubicBezTo>
                    <a:cubicBezTo>
                      <a:pt x="245" y="140"/>
                      <a:pt x="245" y="140"/>
                      <a:pt x="245" y="140"/>
                    </a:cubicBezTo>
                    <a:cubicBezTo>
                      <a:pt x="245" y="141"/>
                      <a:pt x="246" y="142"/>
                      <a:pt x="245" y="142"/>
                    </a:cubicBezTo>
                    <a:cubicBezTo>
                      <a:pt x="244" y="141"/>
                      <a:pt x="242" y="143"/>
                      <a:pt x="240" y="144"/>
                    </a:cubicBezTo>
                    <a:cubicBezTo>
                      <a:pt x="239" y="143"/>
                      <a:pt x="238" y="143"/>
                      <a:pt x="238" y="142"/>
                    </a:cubicBezTo>
                    <a:cubicBezTo>
                      <a:pt x="235" y="142"/>
                      <a:pt x="232" y="140"/>
                      <a:pt x="229" y="141"/>
                    </a:cubicBezTo>
                    <a:cubicBezTo>
                      <a:pt x="231" y="140"/>
                      <a:pt x="230" y="138"/>
                      <a:pt x="229" y="137"/>
                    </a:cubicBezTo>
                    <a:cubicBezTo>
                      <a:pt x="231" y="138"/>
                      <a:pt x="232" y="136"/>
                      <a:pt x="233" y="135"/>
                    </a:cubicBezTo>
                    <a:cubicBezTo>
                      <a:pt x="232" y="134"/>
                      <a:pt x="230" y="136"/>
                      <a:pt x="230" y="137"/>
                    </a:cubicBezTo>
                    <a:cubicBezTo>
                      <a:pt x="229" y="135"/>
                      <a:pt x="228" y="137"/>
                      <a:pt x="227" y="135"/>
                    </a:cubicBezTo>
                    <a:cubicBezTo>
                      <a:pt x="227" y="134"/>
                      <a:pt x="229" y="134"/>
                      <a:pt x="229" y="133"/>
                    </a:cubicBezTo>
                    <a:cubicBezTo>
                      <a:pt x="227" y="131"/>
                      <a:pt x="227" y="135"/>
                      <a:pt x="225" y="133"/>
                    </a:cubicBezTo>
                    <a:cubicBezTo>
                      <a:pt x="225" y="133"/>
                      <a:pt x="226" y="133"/>
                      <a:pt x="226" y="132"/>
                    </a:cubicBezTo>
                    <a:cubicBezTo>
                      <a:pt x="225" y="131"/>
                      <a:pt x="223" y="131"/>
                      <a:pt x="222" y="132"/>
                    </a:cubicBezTo>
                    <a:cubicBezTo>
                      <a:pt x="223" y="129"/>
                      <a:pt x="219" y="130"/>
                      <a:pt x="220" y="128"/>
                    </a:cubicBezTo>
                    <a:cubicBezTo>
                      <a:pt x="217" y="127"/>
                      <a:pt x="220" y="130"/>
                      <a:pt x="219" y="130"/>
                    </a:cubicBezTo>
                    <a:cubicBezTo>
                      <a:pt x="217" y="130"/>
                      <a:pt x="216" y="128"/>
                      <a:pt x="215" y="127"/>
                    </a:cubicBezTo>
                    <a:cubicBezTo>
                      <a:pt x="216" y="128"/>
                      <a:pt x="217" y="128"/>
                      <a:pt x="218" y="128"/>
                    </a:cubicBezTo>
                    <a:cubicBezTo>
                      <a:pt x="218" y="126"/>
                      <a:pt x="218" y="126"/>
                      <a:pt x="218" y="126"/>
                    </a:cubicBezTo>
                    <a:cubicBezTo>
                      <a:pt x="215" y="123"/>
                      <a:pt x="214" y="129"/>
                      <a:pt x="211" y="125"/>
                    </a:cubicBezTo>
                    <a:cubicBezTo>
                      <a:pt x="213" y="125"/>
                      <a:pt x="213" y="124"/>
                      <a:pt x="214" y="124"/>
                    </a:cubicBezTo>
                    <a:cubicBezTo>
                      <a:pt x="213" y="124"/>
                      <a:pt x="211" y="122"/>
                      <a:pt x="212" y="124"/>
                    </a:cubicBezTo>
                    <a:cubicBezTo>
                      <a:pt x="211" y="123"/>
                      <a:pt x="210" y="122"/>
                      <a:pt x="210" y="121"/>
                    </a:cubicBezTo>
                    <a:cubicBezTo>
                      <a:pt x="208" y="121"/>
                      <a:pt x="207" y="121"/>
                      <a:pt x="205" y="121"/>
                    </a:cubicBezTo>
                    <a:cubicBezTo>
                      <a:pt x="204" y="120"/>
                      <a:pt x="203" y="118"/>
                      <a:pt x="203" y="117"/>
                    </a:cubicBezTo>
                    <a:cubicBezTo>
                      <a:pt x="199" y="115"/>
                      <a:pt x="197" y="111"/>
                      <a:pt x="193" y="110"/>
                    </a:cubicBezTo>
                    <a:cubicBezTo>
                      <a:pt x="193" y="110"/>
                      <a:pt x="193" y="110"/>
                      <a:pt x="193" y="110"/>
                    </a:cubicBezTo>
                    <a:cubicBezTo>
                      <a:pt x="191" y="107"/>
                      <a:pt x="193" y="113"/>
                      <a:pt x="190" y="110"/>
                    </a:cubicBezTo>
                    <a:cubicBezTo>
                      <a:pt x="192" y="109"/>
                      <a:pt x="190" y="108"/>
                      <a:pt x="189" y="106"/>
                    </a:cubicBezTo>
                    <a:cubicBezTo>
                      <a:pt x="187" y="102"/>
                      <a:pt x="183" y="102"/>
                      <a:pt x="181" y="98"/>
                    </a:cubicBezTo>
                    <a:cubicBezTo>
                      <a:pt x="181" y="98"/>
                      <a:pt x="182" y="98"/>
                      <a:pt x="182" y="98"/>
                    </a:cubicBezTo>
                    <a:cubicBezTo>
                      <a:pt x="181" y="96"/>
                      <a:pt x="179" y="94"/>
                      <a:pt x="177" y="92"/>
                    </a:cubicBezTo>
                    <a:cubicBezTo>
                      <a:pt x="177" y="92"/>
                      <a:pt x="177" y="92"/>
                      <a:pt x="177" y="92"/>
                    </a:cubicBezTo>
                    <a:cubicBezTo>
                      <a:pt x="176" y="88"/>
                      <a:pt x="171" y="86"/>
                      <a:pt x="168" y="83"/>
                    </a:cubicBezTo>
                    <a:cubicBezTo>
                      <a:pt x="169" y="83"/>
                      <a:pt x="169" y="83"/>
                      <a:pt x="170" y="83"/>
                    </a:cubicBezTo>
                    <a:cubicBezTo>
                      <a:pt x="169" y="81"/>
                      <a:pt x="167" y="78"/>
                      <a:pt x="164" y="78"/>
                    </a:cubicBezTo>
                    <a:cubicBezTo>
                      <a:pt x="164" y="74"/>
                      <a:pt x="163" y="77"/>
                      <a:pt x="162" y="73"/>
                    </a:cubicBezTo>
                    <a:cubicBezTo>
                      <a:pt x="163" y="72"/>
                      <a:pt x="163" y="73"/>
                      <a:pt x="163" y="73"/>
                    </a:cubicBezTo>
                    <a:cubicBezTo>
                      <a:pt x="163" y="71"/>
                      <a:pt x="162" y="70"/>
                      <a:pt x="161" y="69"/>
                    </a:cubicBezTo>
                    <a:cubicBezTo>
                      <a:pt x="158" y="67"/>
                      <a:pt x="155" y="67"/>
                      <a:pt x="154" y="63"/>
                    </a:cubicBezTo>
                    <a:cubicBezTo>
                      <a:pt x="156" y="61"/>
                      <a:pt x="156" y="65"/>
                      <a:pt x="158" y="64"/>
                    </a:cubicBezTo>
                    <a:cubicBezTo>
                      <a:pt x="157" y="63"/>
                      <a:pt x="156" y="63"/>
                      <a:pt x="156" y="62"/>
                    </a:cubicBezTo>
                    <a:cubicBezTo>
                      <a:pt x="158" y="62"/>
                      <a:pt x="157" y="61"/>
                      <a:pt x="158" y="61"/>
                    </a:cubicBezTo>
                    <a:cubicBezTo>
                      <a:pt x="158" y="60"/>
                      <a:pt x="154" y="60"/>
                      <a:pt x="154" y="59"/>
                    </a:cubicBezTo>
                    <a:cubicBezTo>
                      <a:pt x="153" y="60"/>
                      <a:pt x="153" y="60"/>
                      <a:pt x="154" y="61"/>
                    </a:cubicBezTo>
                    <a:cubicBezTo>
                      <a:pt x="151" y="61"/>
                      <a:pt x="151" y="57"/>
                      <a:pt x="150" y="56"/>
                    </a:cubicBezTo>
                    <a:cubicBezTo>
                      <a:pt x="150" y="56"/>
                      <a:pt x="150" y="58"/>
                      <a:pt x="149" y="58"/>
                    </a:cubicBezTo>
                    <a:cubicBezTo>
                      <a:pt x="148" y="56"/>
                      <a:pt x="145" y="56"/>
                      <a:pt x="143" y="55"/>
                    </a:cubicBezTo>
                    <a:cubicBezTo>
                      <a:pt x="143" y="51"/>
                      <a:pt x="146" y="55"/>
                      <a:pt x="148" y="54"/>
                    </a:cubicBezTo>
                    <a:cubicBezTo>
                      <a:pt x="149" y="53"/>
                      <a:pt x="150" y="52"/>
                      <a:pt x="151" y="52"/>
                    </a:cubicBezTo>
                    <a:cubicBezTo>
                      <a:pt x="151" y="50"/>
                      <a:pt x="148" y="49"/>
                      <a:pt x="147" y="47"/>
                    </a:cubicBezTo>
                    <a:cubicBezTo>
                      <a:pt x="148" y="47"/>
                      <a:pt x="148" y="47"/>
                      <a:pt x="148" y="47"/>
                    </a:cubicBezTo>
                    <a:cubicBezTo>
                      <a:pt x="146" y="45"/>
                      <a:pt x="143" y="43"/>
                      <a:pt x="143" y="40"/>
                    </a:cubicBezTo>
                    <a:cubicBezTo>
                      <a:pt x="143" y="41"/>
                      <a:pt x="143" y="41"/>
                      <a:pt x="143" y="41"/>
                    </a:cubicBezTo>
                    <a:cubicBezTo>
                      <a:pt x="143" y="41"/>
                      <a:pt x="142" y="40"/>
                      <a:pt x="141" y="39"/>
                    </a:cubicBezTo>
                    <a:cubicBezTo>
                      <a:pt x="142" y="39"/>
                      <a:pt x="142" y="37"/>
                      <a:pt x="143" y="37"/>
                    </a:cubicBezTo>
                    <a:cubicBezTo>
                      <a:pt x="140" y="37"/>
                      <a:pt x="140" y="31"/>
                      <a:pt x="137" y="31"/>
                    </a:cubicBezTo>
                    <a:cubicBezTo>
                      <a:pt x="137" y="30"/>
                      <a:pt x="139" y="30"/>
                      <a:pt x="140" y="30"/>
                    </a:cubicBezTo>
                    <a:cubicBezTo>
                      <a:pt x="140" y="32"/>
                      <a:pt x="139" y="33"/>
                      <a:pt x="141" y="33"/>
                    </a:cubicBezTo>
                    <a:cubicBezTo>
                      <a:pt x="140" y="32"/>
                      <a:pt x="141" y="31"/>
                      <a:pt x="142" y="31"/>
                    </a:cubicBezTo>
                    <a:cubicBezTo>
                      <a:pt x="139" y="30"/>
                      <a:pt x="138" y="26"/>
                      <a:pt x="136" y="26"/>
                    </a:cubicBezTo>
                    <a:cubicBezTo>
                      <a:pt x="137" y="24"/>
                      <a:pt x="137" y="23"/>
                      <a:pt x="139" y="23"/>
                    </a:cubicBezTo>
                    <a:cubicBezTo>
                      <a:pt x="138" y="19"/>
                      <a:pt x="134" y="26"/>
                      <a:pt x="134" y="21"/>
                    </a:cubicBezTo>
                    <a:cubicBezTo>
                      <a:pt x="135" y="18"/>
                      <a:pt x="136" y="23"/>
                      <a:pt x="136" y="20"/>
                    </a:cubicBezTo>
                    <a:cubicBezTo>
                      <a:pt x="137" y="20"/>
                      <a:pt x="137" y="20"/>
                      <a:pt x="137" y="20"/>
                    </a:cubicBezTo>
                    <a:cubicBezTo>
                      <a:pt x="141" y="18"/>
                      <a:pt x="133" y="19"/>
                      <a:pt x="133" y="16"/>
                    </a:cubicBezTo>
                    <a:cubicBezTo>
                      <a:pt x="136" y="16"/>
                      <a:pt x="135" y="18"/>
                      <a:pt x="137" y="16"/>
                    </a:cubicBezTo>
                    <a:cubicBezTo>
                      <a:pt x="136" y="13"/>
                      <a:pt x="133" y="12"/>
                      <a:pt x="134" y="10"/>
                    </a:cubicBezTo>
                    <a:cubicBezTo>
                      <a:pt x="135" y="10"/>
                      <a:pt x="135" y="10"/>
                      <a:pt x="135" y="10"/>
                    </a:cubicBezTo>
                    <a:cubicBezTo>
                      <a:pt x="134" y="8"/>
                      <a:pt x="135" y="5"/>
                      <a:pt x="135" y="4"/>
                    </a:cubicBezTo>
                    <a:cubicBezTo>
                      <a:pt x="136" y="4"/>
                      <a:pt x="136" y="4"/>
                      <a:pt x="136" y="4"/>
                    </a:cubicBezTo>
                    <a:cubicBezTo>
                      <a:pt x="137" y="2"/>
                      <a:pt x="135" y="3"/>
                      <a:pt x="137" y="1"/>
                    </a:cubicBezTo>
                    <a:cubicBezTo>
                      <a:pt x="136" y="0"/>
                      <a:pt x="136" y="0"/>
                      <a:pt x="136" y="0"/>
                    </a:cubicBezTo>
                    <a:cubicBezTo>
                      <a:pt x="135" y="1"/>
                      <a:pt x="133" y="3"/>
                      <a:pt x="134" y="5"/>
                    </a:cubicBezTo>
                    <a:cubicBezTo>
                      <a:pt x="133" y="3"/>
                      <a:pt x="131" y="7"/>
                      <a:pt x="129" y="6"/>
                    </a:cubicBezTo>
                    <a:cubicBezTo>
                      <a:pt x="130" y="6"/>
                      <a:pt x="130" y="6"/>
                      <a:pt x="130" y="6"/>
                    </a:cubicBezTo>
                    <a:cubicBezTo>
                      <a:pt x="126" y="10"/>
                      <a:pt x="125" y="16"/>
                      <a:pt x="124" y="22"/>
                    </a:cubicBezTo>
                    <a:cubicBezTo>
                      <a:pt x="127" y="26"/>
                      <a:pt x="124" y="29"/>
                      <a:pt x="126" y="32"/>
                    </a:cubicBezTo>
                    <a:cubicBezTo>
                      <a:pt x="129" y="32"/>
                      <a:pt x="127" y="33"/>
                      <a:pt x="128" y="36"/>
                    </a:cubicBezTo>
                    <a:cubicBezTo>
                      <a:pt x="128" y="34"/>
                      <a:pt x="126" y="36"/>
                      <a:pt x="126" y="37"/>
                    </a:cubicBezTo>
                    <a:cubicBezTo>
                      <a:pt x="127" y="38"/>
                      <a:pt x="127" y="39"/>
                      <a:pt x="128" y="39"/>
                    </a:cubicBezTo>
                    <a:cubicBezTo>
                      <a:pt x="127" y="40"/>
                      <a:pt x="126" y="45"/>
                      <a:pt x="128" y="46"/>
                    </a:cubicBezTo>
                    <a:cubicBezTo>
                      <a:pt x="128" y="48"/>
                      <a:pt x="127" y="46"/>
                      <a:pt x="126" y="45"/>
                    </a:cubicBezTo>
                    <a:cubicBezTo>
                      <a:pt x="125" y="47"/>
                      <a:pt x="128" y="47"/>
                      <a:pt x="127" y="48"/>
                    </a:cubicBezTo>
                    <a:cubicBezTo>
                      <a:pt x="127" y="48"/>
                      <a:pt x="127" y="48"/>
                      <a:pt x="127" y="47"/>
                    </a:cubicBezTo>
                    <a:cubicBezTo>
                      <a:pt x="128" y="50"/>
                      <a:pt x="128" y="53"/>
                      <a:pt x="129" y="56"/>
                    </a:cubicBezTo>
                    <a:cubicBezTo>
                      <a:pt x="131" y="55"/>
                      <a:pt x="131" y="58"/>
                      <a:pt x="132" y="59"/>
                    </a:cubicBezTo>
                    <a:cubicBezTo>
                      <a:pt x="131" y="59"/>
                      <a:pt x="132" y="61"/>
                      <a:pt x="132" y="63"/>
                    </a:cubicBezTo>
                    <a:cubicBezTo>
                      <a:pt x="135" y="63"/>
                      <a:pt x="135" y="63"/>
                      <a:pt x="135" y="63"/>
                    </a:cubicBezTo>
                    <a:cubicBezTo>
                      <a:pt x="137" y="64"/>
                      <a:pt x="134" y="66"/>
                      <a:pt x="136" y="68"/>
                    </a:cubicBezTo>
                    <a:cubicBezTo>
                      <a:pt x="137" y="67"/>
                      <a:pt x="137" y="67"/>
                      <a:pt x="137" y="67"/>
                    </a:cubicBezTo>
                    <a:cubicBezTo>
                      <a:pt x="138" y="68"/>
                      <a:pt x="138" y="72"/>
                      <a:pt x="138" y="75"/>
                    </a:cubicBezTo>
                    <a:cubicBezTo>
                      <a:pt x="150" y="84"/>
                      <a:pt x="148" y="96"/>
                      <a:pt x="160" y="107"/>
                    </a:cubicBezTo>
                    <a:cubicBezTo>
                      <a:pt x="162" y="107"/>
                      <a:pt x="161" y="105"/>
                      <a:pt x="162" y="105"/>
                    </a:cubicBezTo>
                    <a:cubicBezTo>
                      <a:pt x="164" y="106"/>
                      <a:pt x="164" y="106"/>
                      <a:pt x="165" y="107"/>
                    </a:cubicBezTo>
                    <a:cubicBezTo>
                      <a:pt x="165" y="106"/>
                      <a:pt x="164" y="107"/>
                      <a:pt x="165" y="106"/>
                    </a:cubicBezTo>
                    <a:cubicBezTo>
                      <a:pt x="163" y="105"/>
                      <a:pt x="163" y="105"/>
                      <a:pt x="163" y="105"/>
                    </a:cubicBezTo>
                    <a:cubicBezTo>
                      <a:pt x="163" y="105"/>
                      <a:pt x="163" y="105"/>
                      <a:pt x="163" y="105"/>
                    </a:cubicBezTo>
                    <a:cubicBezTo>
                      <a:pt x="162" y="104"/>
                      <a:pt x="161" y="104"/>
                      <a:pt x="161" y="103"/>
                    </a:cubicBezTo>
                    <a:cubicBezTo>
                      <a:pt x="162" y="104"/>
                      <a:pt x="164" y="103"/>
                      <a:pt x="165" y="105"/>
                    </a:cubicBezTo>
                    <a:cubicBezTo>
                      <a:pt x="164" y="105"/>
                      <a:pt x="164" y="105"/>
                      <a:pt x="164" y="104"/>
                    </a:cubicBezTo>
                    <a:cubicBezTo>
                      <a:pt x="165" y="106"/>
                      <a:pt x="165" y="105"/>
                      <a:pt x="166" y="106"/>
                    </a:cubicBezTo>
                    <a:cubicBezTo>
                      <a:pt x="167" y="108"/>
                      <a:pt x="167" y="107"/>
                      <a:pt x="166" y="108"/>
                    </a:cubicBezTo>
                    <a:cubicBezTo>
                      <a:pt x="169" y="111"/>
                      <a:pt x="169" y="111"/>
                      <a:pt x="169" y="111"/>
                    </a:cubicBezTo>
                    <a:cubicBezTo>
                      <a:pt x="172" y="111"/>
                      <a:pt x="172" y="115"/>
                      <a:pt x="173" y="115"/>
                    </a:cubicBezTo>
                    <a:cubicBezTo>
                      <a:pt x="171" y="116"/>
                      <a:pt x="170" y="114"/>
                      <a:pt x="168" y="114"/>
                    </a:cubicBezTo>
                    <a:cubicBezTo>
                      <a:pt x="168" y="116"/>
                      <a:pt x="168" y="116"/>
                      <a:pt x="168" y="116"/>
                    </a:cubicBezTo>
                    <a:cubicBezTo>
                      <a:pt x="169" y="115"/>
                      <a:pt x="169" y="115"/>
                      <a:pt x="169" y="115"/>
                    </a:cubicBezTo>
                    <a:cubicBezTo>
                      <a:pt x="171" y="117"/>
                      <a:pt x="171" y="117"/>
                      <a:pt x="171" y="117"/>
                    </a:cubicBezTo>
                    <a:cubicBezTo>
                      <a:pt x="170" y="117"/>
                      <a:pt x="170" y="117"/>
                      <a:pt x="170" y="117"/>
                    </a:cubicBezTo>
                    <a:cubicBezTo>
                      <a:pt x="171" y="117"/>
                      <a:pt x="172" y="117"/>
                      <a:pt x="172" y="118"/>
                    </a:cubicBezTo>
                    <a:cubicBezTo>
                      <a:pt x="172" y="118"/>
                      <a:pt x="172" y="118"/>
                      <a:pt x="171" y="118"/>
                    </a:cubicBezTo>
                    <a:cubicBezTo>
                      <a:pt x="173" y="119"/>
                      <a:pt x="173" y="119"/>
                      <a:pt x="173" y="119"/>
                    </a:cubicBezTo>
                    <a:cubicBezTo>
                      <a:pt x="171" y="119"/>
                      <a:pt x="174" y="120"/>
                      <a:pt x="172" y="121"/>
                    </a:cubicBezTo>
                    <a:cubicBezTo>
                      <a:pt x="176" y="125"/>
                      <a:pt x="179" y="124"/>
                      <a:pt x="181" y="129"/>
                    </a:cubicBezTo>
                    <a:cubicBezTo>
                      <a:pt x="181" y="128"/>
                      <a:pt x="184" y="127"/>
                      <a:pt x="185" y="129"/>
                    </a:cubicBezTo>
                    <a:cubicBezTo>
                      <a:pt x="185" y="129"/>
                      <a:pt x="185" y="130"/>
                      <a:pt x="185" y="130"/>
                    </a:cubicBezTo>
                    <a:cubicBezTo>
                      <a:pt x="187" y="130"/>
                      <a:pt x="187" y="130"/>
                      <a:pt x="187" y="130"/>
                    </a:cubicBezTo>
                    <a:cubicBezTo>
                      <a:pt x="187" y="134"/>
                      <a:pt x="190" y="134"/>
                      <a:pt x="192" y="137"/>
                    </a:cubicBezTo>
                    <a:cubicBezTo>
                      <a:pt x="191" y="137"/>
                      <a:pt x="191" y="137"/>
                      <a:pt x="191" y="137"/>
                    </a:cubicBezTo>
                    <a:cubicBezTo>
                      <a:pt x="193" y="137"/>
                      <a:pt x="194" y="138"/>
                      <a:pt x="196" y="139"/>
                    </a:cubicBezTo>
                    <a:cubicBezTo>
                      <a:pt x="195" y="140"/>
                      <a:pt x="195" y="140"/>
                      <a:pt x="195" y="140"/>
                    </a:cubicBezTo>
                    <a:cubicBezTo>
                      <a:pt x="196" y="142"/>
                      <a:pt x="198" y="138"/>
                      <a:pt x="199" y="141"/>
                    </a:cubicBezTo>
                    <a:cubicBezTo>
                      <a:pt x="200" y="139"/>
                      <a:pt x="200" y="138"/>
                      <a:pt x="200" y="136"/>
                    </a:cubicBezTo>
                    <a:cubicBezTo>
                      <a:pt x="200" y="138"/>
                      <a:pt x="202" y="140"/>
                      <a:pt x="202" y="138"/>
                    </a:cubicBezTo>
                    <a:cubicBezTo>
                      <a:pt x="205" y="139"/>
                      <a:pt x="203" y="139"/>
                      <a:pt x="203" y="140"/>
                    </a:cubicBezTo>
                    <a:cubicBezTo>
                      <a:pt x="205" y="140"/>
                      <a:pt x="205" y="140"/>
                      <a:pt x="205" y="140"/>
                    </a:cubicBezTo>
                    <a:cubicBezTo>
                      <a:pt x="207" y="141"/>
                      <a:pt x="205" y="142"/>
                      <a:pt x="203" y="142"/>
                    </a:cubicBezTo>
                    <a:cubicBezTo>
                      <a:pt x="206" y="142"/>
                      <a:pt x="207" y="144"/>
                      <a:pt x="208" y="145"/>
                    </a:cubicBezTo>
                    <a:cubicBezTo>
                      <a:pt x="207" y="145"/>
                      <a:pt x="207" y="145"/>
                      <a:pt x="207" y="145"/>
                    </a:cubicBezTo>
                    <a:cubicBezTo>
                      <a:pt x="209" y="147"/>
                      <a:pt x="209" y="147"/>
                      <a:pt x="209" y="147"/>
                    </a:cubicBezTo>
                    <a:cubicBezTo>
                      <a:pt x="211" y="147"/>
                      <a:pt x="213" y="148"/>
                      <a:pt x="214" y="150"/>
                    </a:cubicBezTo>
                    <a:cubicBezTo>
                      <a:pt x="212" y="151"/>
                      <a:pt x="212" y="151"/>
                      <a:pt x="212" y="151"/>
                    </a:cubicBezTo>
                    <a:cubicBezTo>
                      <a:pt x="213" y="152"/>
                      <a:pt x="213" y="150"/>
                      <a:pt x="214" y="150"/>
                    </a:cubicBezTo>
                    <a:cubicBezTo>
                      <a:pt x="216" y="151"/>
                      <a:pt x="216" y="152"/>
                      <a:pt x="216" y="154"/>
                    </a:cubicBezTo>
                    <a:cubicBezTo>
                      <a:pt x="221" y="154"/>
                      <a:pt x="221" y="161"/>
                      <a:pt x="225" y="159"/>
                    </a:cubicBezTo>
                    <a:close/>
                    <a:moveTo>
                      <a:pt x="67" y="165"/>
                    </a:moveTo>
                    <a:cubicBezTo>
                      <a:pt x="67" y="165"/>
                      <a:pt x="67" y="165"/>
                      <a:pt x="67" y="165"/>
                    </a:cubicBezTo>
                    <a:cubicBezTo>
                      <a:pt x="66" y="165"/>
                      <a:pt x="66" y="166"/>
                      <a:pt x="67" y="165"/>
                    </a:cubicBezTo>
                    <a:close/>
                    <a:moveTo>
                      <a:pt x="87" y="165"/>
                    </a:moveTo>
                    <a:cubicBezTo>
                      <a:pt x="84" y="166"/>
                      <a:pt x="85" y="165"/>
                      <a:pt x="85" y="164"/>
                    </a:cubicBezTo>
                    <a:cubicBezTo>
                      <a:pt x="87" y="165"/>
                      <a:pt x="89" y="164"/>
                      <a:pt x="91" y="165"/>
                    </a:cubicBezTo>
                    <a:cubicBezTo>
                      <a:pt x="90" y="164"/>
                      <a:pt x="90" y="164"/>
                      <a:pt x="90" y="163"/>
                    </a:cubicBezTo>
                    <a:cubicBezTo>
                      <a:pt x="91" y="163"/>
                      <a:pt x="92" y="164"/>
                      <a:pt x="92" y="165"/>
                    </a:cubicBezTo>
                    <a:cubicBezTo>
                      <a:pt x="91" y="167"/>
                      <a:pt x="86" y="164"/>
                      <a:pt x="87" y="165"/>
                    </a:cubicBezTo>
                    <a:close/>
                    <a:moveTo>
                      <a:pt x="42" y="176"/>
                    </a:moveTo>
                    <a:cubicBezTo>
                      <a:pt x="42" y="176"/>
                      <a:pt x="42" y="176"/>
                      <a:pt x="42" y="176"/>
                    </a:cubicBezTo>
                    <a:cubicBezTo>
                      <a:pt x="42" y="176"/>
                      <a:pt x="42" y="176"/>
                      <a:pt x="42" y="176"/>
                    </a:cubicBezTo>
                    <a:close/>
                    <a:moveTo>
                      <a:pt x="54" y="174"/>
                    </a:moveTo>
                    <a:cubicBezTo>
                      <a:pt x="54" y="175"/>
                      <a:pt x="54" y="175"/>
                      <a:pt x="55" y="175"/>
                    </a:cubicBezTo>
                    <a:cubicBezTo>
                      <a:pt x="54" y="174"/>
                      <a:pt x="54" y="174"/>
                      <a:pt x="54" y="174"/>
                    </a:cubicBezTo>
                    <a:close/>
                    <a:moveTo>
                      <a:pt x="78" y="177"/>
                    </a:moveTo>
                    <a:cubicBezTo>
                      <a:pt x="78" y="177"/>
                      <a:pt x="79" y="177"/>
                      <a:pt x="80" y="177"/>
                    </a:cubicBezTo>
                    <a:cubicBezTo>
                      <a:pt x="80" y="177"/>
                      <a:pt x="79" y="177"/>
                      <a:pt x="78" y="177"/>
                    </a:cubicBezTo>
                    <a:close/>
                    <a:moveTo>
                      <a:pt x="226" y="173"/>
                    </a:moveTo>
                    <a:cubicBezTo>
                      <a:pt x="226" y="174"/>
                      <a:pt x="224" y="175"/>
                      <a:pt x="225" y="175"/>
                    </a:cubicBezTo>
                    <a:cubicBezTo>
                      <a:pt x="226" y="175"/>
                      <a:pt x="227" y="176"/>
                      <a:pt x="228" y="175"/>
                    </a:cubicBezTo>
                    <a:cubicBezTo>
                      <a:pt x="228" y="175"/>
                      <a:pt x="228" y="175"/>
                      <a:pt x="228" y="175"/>
                    </a:cubicBezTo>
                    <a:cubicBezTo>
                      <a:pt x="227" y="174"/>
                      <a:pt x="226" y="174"/>
                      <a:pt x="226" y="173"/>
                    </a:cubicBezTo>
                    <a:close/>
                    <a:moveTo>
                      <a:pt x="249" y="158"/>
                    </a:moveTo>
                    <a:cubicBezTo>
                      <a:pt x="250" y="158"/>
                      <a:pt x="251" y="157"/>
                      <a:pt x="251" y="156"/>
                    </a:cubicBezTo>
                    <a:cubicBezTo>
                      <a:pt x="251" y="156"/>
                      <a:pt x="251" y="156"/>
                      <a:pt x="251" y="156"/>
                    </a:cubicBezTo>
                    <a:cubicBezTo>
                      <a:pt x="251" y="156"/>
                      <a:pt x="251" y="156"/>
                      <a:pt x="251" y="155"/>
                    </a:cubicBezTo>
                    <a:cubicBezTo>
                      <a:pt x="251" y="155"/>
                      <a:pt x="250" y="155"/>
                      <a:pt x="250" y="155"/>
                    </a:cubicBezTo>
                    <a:cubicBezTo>
                      <a:pt x="248" y="157"/>
                      <a:pt x="247" y="157"/>
                      <a:pt x="249"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sp>
            <p:nvSpPr>
              <p:cNvPr id="20" name="Freeform 196">
                <a:extLst>
                  <a:ext uri="{FF2B5EF4-FFF2-40B4-BE49-F238E27FC236}">
                    <a16:creationId xmlns:a16="http://schemas.microsoft.com/office/drawing/2014/main" id="{454FB82C-1129-4F1B-A0CE-913BF8BB8725}"/>
                  </a:ext>
                </a:extLst>
              </p:cNvPr>
              <p:cNvSpPr>
                <a:spLocks/>
              </p:cNvSpPr>
              <p:nvPr/>
            </p:nvSpPr>
            <p:spPr bwMode="auto">
              <a:xfrm>
                <a:off x="10941579" y="3116263"/>
                <a:ext cx="9525" cy="9525"/>
              </a:xfrm>
              <a:custGeom>
                <a:avLst/>
                <a:gdLst>
                  <a:gd name="T0" fmla="*/ 3 w 3"/>
                  <a:gd name="T1" fmla="*/ 1 h 3"/>
                  <a:gd name="T2" fmla="*/ 3 w 3"/>
                  <a:gd name="T3" fmla="*/ 0 h 3"/>
                  <a:gd name="T4" fmla="*/ 1 w 3"/>
                  <a:gd name="T5" fmla="*/ 1 h 3"/>
                  <a:gd name="T6" fmla="*/ 3 w 3"/>
                  <a:gd name="T7" fmla="*/ 1 h 3"/>
                </a:gdLst>
                <a:ahLst/>
                <a:cxnLst>
                  <a:cxn ang="0">
                    <a:pos x="T0" y="T1"/>
                  </a:cxn>
                  <a:cxn ang="0">
                    <a:pos x="T2" y="T3"/>
                  </a:cxn>
                  <a:cxn ang="0">
                    <a:pos x="T4" y="T5"/>
                  </a:cxn>
                  <a:cxn ang="0">
                    <a:pos x="T6" y="T7"/>
                  </a:cxn>
                </a:cxnLst>
                <a:rect l="0" t="0" r="r" b="b"/>
                <a:pathLst>
                  <a:path w="3" h="3">
                    <a:moveTo>
                      <a:pt x="3" y="1"/>
                    </a:moveTo>
                    <a:cubicBezTo>
                      <a:pt x="3" y="0"/>
                      <a:pt x="3" y="0"/>
                      <a:pt x="3" y="0"/>
                    </a:cubicBezTo>
                    <a:cubicBezTo>
                      <a:pt x="2" y="1"/>
                      <a:pt x="1" y="1"/>
                      <a:pt x="1" y="1"/>
                    </a:cubicBezTo>
                    <a:cubicBezTo>
                      <a:pt x="0" y="3"/>
                      <a:pt x="2"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5F7797"/>
                  </a:solidFill>
                </a:endParaRPr>
              </a:p>
            </p:txBody>
          </p:sp>
        </p:grpSp>
      </p:grpSp>
      <p:sp>
        <p:nvSpPr>
          <p:cNvPr id="23" name="Title 1">
            <a:extLst>
              <a:ext uri="{FF2B5EF4-FFF2-40B4-BE49-F238E27FC236}">
                <a16:creationId xmlns:a16="http://schemas.microsoft.com/office/drawing/2014/main" id="{18D81F4E-CC87-4D4E-B161-63862984C79C}"/>
              </a:ext>
            </a:extLst>
          </p:cNvPr>
          <p:cNvSpPr>
            <a:spLocks noGrp="1"/>
          </p:cNvSpPr>
          <p:nvPr>
            <p:ph type="title"/>
          </p:nvPr>
        </p:nvSpPr>
        <p:spPr>
          <a:xfrm>
            <a:off x="609600" y="457513"/>
            <a:ext cx="10972800" cy="742184"/>
          </a:xfrm>
        </p:spPr>
        <p:txBody>
          <a:bodyPr/>
          <a:lstStyle/>
          <a:p>
            <a:r>
              <a:rPr lang="en-US" dirty="0"/>
              <a:t>How to Create Effective Interview Questions</a:t>
            </a:r>
          </a:p>
        </p:txBody>
      </p:sp>
    </p:spTree>
    <p:extLst>
      <p:ext uri="{BB962C8B-B14F-4D97-AF65-F5344CB8AC3E}">
        <p14:creationId xmlns:p14="http://schemas.microsoft.com/office/powerpoint/2010/main" val="12718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5C1D-14BD-4EC0-A6E5-56188CD21FED}"/>
              </a:ext>
            </a:extLst>
          </p:cNvPr>
          <p:cNvSpPr>
            <a:spLocks noGrp="1"/>
          </p:cNvSpPr>
          <p:nvPr>
            <p:ph type="title"/>
          </p:nvPr>
        </p:nvSpPr>
        <p:spPr/>
        <p:txBody>
          <a:bodyPr/>
          <a:lstStyle/>
          <a:p>
            <a:r>
              <a:rPr lang="en-US" dirty="0"/>
              <a:t>Identify the Criteria</a:t>
            </a:r>
          </a:p>
        </p:txBody>
      </p:sp>
      <p:sp>
        <p:nvSpPr>
          <p:cNvPr id="4" name="Text Placeholder 3">
            <a:extLst>
              <a:ext uri="{FF2B5EF4-FFF2-40B4-BE49-F238E27FC236}">
                <a16:creationId xmlns:a16="http://schemas.microsoft.com/office/drawing/2014/main" id="{8B9D3AEC-2C73-47E2-B250-05ACB924BCB5}"/>
              </a:ext>
            </a:extLst>
          </p:cNvPr>
          <p:cNvSpPr>
            <a:spLocks noGrp="1"/>
          </p:cNvSpPr>
          <p:nvPr>
            <p:ph type="body" sz="quarter" idx="10"/>
          </p:nvPr>
        </p:nvSpPr>
        <p:spPr>
          <a:xfrm>
            <a:off x="609600" y="1670416"/>
            <a:ext cx="10972800" cy="3249611"/>
          </a:xfrm>
        </p:spPr>
        <p:txBody>
          <a:bodyPr/>
          <a:lstStyle/>
          <a:p>
            <a:r>
              <a:rPr lang="en-US" sz="2000" b="0" i="0" dirty="0"/>
              <a:t>Develop a clear position description that include essential functions, qualifications and experience but don’t make it so specific that it inadvertently deters highly qualified applicants. </a:t>
            </a:r>
          </a:p>
          <a:p>
            <a:endParaRPr lang="en-US" sz="2000" b="0" i="0" dirty="0"/>
          </a:p>
          <a:p>
            <a:r>
              <a:rPr lang="en-US" sz="2000" b="0" i="0" dirty="0"/>
              <a:t>Think carefully about the qualifications listed, what is required and what is preferred. Define broad yet clear criteria around the qualifications. </a:t>
            </a:r>
          </a:p>
          <a:p>
            <a:endParaRPr lang="en-US" sz="2000" b="0" i="0" dirty="0"/>
          </a:p>
          <a:p>
            <a:r>
              <a:rPr lang="en-US" sz="2000" b="0" i="0" dirty="0"/>
              <a:t>Get input/suggestion from a diverse interview committee (multiple perspectives). Include the ‘customer’ of the position to the committee.</a:t>
            </a:r>
          </a:p>
        </p:txBody>
      </p:sp>
    </p:spTree>
    <p:extLst>
      <p:ext uri="{BB962C8B-B14F-4D97-AF65-F5344CB8AC3E}">
        <p14:creationId xmlns:p14="http://schemas.microsoft.com/office/powerpoint/2010/main" val="3878362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89CE-4DFD-4DC0-AD87-9FD4465C718C}"/>
              </a:ext>
            </a:extLst>
          </p:cNvPr>
          <p:cNvSpPr>
            <a:spLocks noGrp="1"/>
          </p:cNvSpPr>
          <p:nvPr>
            <p:ph type="title"/>
          </p:nvPr>
        </p:nvSpPr>
        <p:spPr/>
        <p:txBody>
          <a:bodyPr/>
          <a:lstStyle/>
          <a:p>
            <a:r>
              <a:rPr lang="en-US" dirty="0"/>
              <a:t>Case Study: Identify Criteria</a:t>
            </a:r>
          </a:p>
        </p:txBody>
      </p:sp>
      <p:sp>
        <p:nvSpPr>
          <p:cNvPr id="3" name="Content Placeholder 2">
            <a:extLst>
              <a:ext uri="{FF2B5EF4-FFF2-40B4-BE49-F238E27FC236}">
                <a16:creationId xmlns:a16="http://schemas.microsoft.com/office/drawing/2014/main" id="{6A45D310-7DAF-42A6-A5AB-9A913C8038D5}"/>
              </a:ext>
            </a:extLst>
          </p:cNvPr>
          <p:cNvSpPr>
            <a:spLocks noGrp="1"/>
          </p:cNvSpPr>
          <p:nvPr>
            <p:ph idx="1"/>
          </p:nvPr>
        </p:nvSpPr>
        <p:spPr>
          <a:xfrm>
            <a:off x="609600" y="1642777"/>
            <a:ext cx="10972800" cy="3707084"/>
          </a:xfrm>
        </p:spPr>
        <p:txBody>
          <a:bodyPr>
            <a:noAutofit/>
          </a:bodyPr>
          <a:lstStyle/>
          <a:p>
            <a:pPr marL="0" indent="0">
              <a:buNone/>
            </a:pPr>
            <a:r>
              <a:rPr lang="en-US" sz="1800" dirty="0"/>
              <a:t>Essential Duties:</a:t>
            </a:r>
          </a:p>
          <a:p>
            <a:r>
              <a:rPr lang="en-US" sz="1800" dirty="0"/>
              <a:t>Conduct life cycle recruiting to attract top talent: sourcing, screening, interviewing and offering.</a:t>
            </a:r>
          </a:p>
          <a:p>
            <a:r>
              <a:rPr lang="en-US" sz="1800" dirty="0"/>
              <a:t>Review position descriptions to make sure the representative duties, knowledge, skills and abilities (KSA) are pertinent to the essential functions of the positions and remove any exclusionary language, artificial barriers, unnecessary qualifications.</a:t>
            </a:r>
          </a:p>
          <a:p>
            <a:r>
              <a:rPr lang="en-US" sz="1800" dirty="0"/>
              <a:t>Support managers through the applicant tracking system, workflows and related recruitment policies.</a:t>
            </a:r>
          </a:p>
          <a:p>
            <a:r>
              <a:rPr lang="en-US" sz="1800" dirty="0"/>
              <a:t>Organize, and implement outreach efforts (college recruitment, diversity recruitment etc.).</a:t>
            </a:r>
          </a:p>
          <a:p>
            <a:r>
              <a:rPr lang="en-US" sz="1800" dirty="0"/>
              <a:t>Develop and implement advertising and social media recruitment strategies</a:t>
            </a:r>
          </a:p>
          <a:p>
            <a:r>
              <a:rPr lang="en-US" sz="1800" dirty="0"/>
              <a:t>Participate in salary survey and HR reports as needed.</a:t>
            </a:r>
          </a:p>
          <a:p>
            <a:r>
              <a:rPr lang="en-US" sz="1800" dirty="0"/>
              <a:t>......</a:t>
            </a:r>
          </a:p>
          <a:p>
            <a:pPr marL="0" indent="0">
              <a:buNone/>
            </a:pPr>
            <a:r>
              <a:rPr lang="en-US" sz="1800" dirty="0"/>
              <a:t>Minimum Qualifications: </a:t>
            </a:r>
          </a:p>
          <a:p>
            <a:pPr marL="0" indent="0">
              <a:buNone/>
            </a:pPr>
            <a:r>
              <a:rPr lang="en-US" sz="1800" dirty="0"/>
              <a:t>Any combination equivalent to: a Bachelor’s degree in Human Resources, Business Administration, Management, Marketing, or related field and three years of in-house human resources experience some of which includes recruiting and sourcing.</a:t>
            </a:r>
          </a:p>
        </p:txBody>
      </p:sp>
      <p:sp>
        <p:nvSpPr>
          <p:cNvPr id="4" name="Text Placeholder 3">
            <a:extLst>
              <a:ext uri="{FF2B5EF4-FFF2-40B4-BE49-F238E27FC236}">
                <a16:creationId xmlns:a16="http://schemas.microsoft.com/office/drawing/2014/main" id="{3CB3D702-98A3-4E57-BFD5-737AF4D55852}"/>
              </a:ext>
            </a:extLst>
          </p:cNvPr>
          <p:cNvSpPr>
            <a:spLocks noGrp="1"/>
          </p:cNvSpPr>
          <p:nvPr>
            <p:ph type="body" sz="quarter" idx="10"/>
          </p:nvPr>
        </p:nvSpPr>
        <p:spPr/>
        <p:txBody>
          <a:bodyPr/>
          <a:lstStyle/>
          <a:p>
            <a:r>
              <a:rPr lang="en-US" dirty="0"/>
              <a:t>HR Specialist-Talent Acquisition </a:t>
            </a:r>
          </a:p>
        </p:txBody>
      </p:sp>
    </p:spTree>
    <p:extLst>
      <p:ext uri="{BB962C8B-B14F-4D97-AF65-F5344CB8AC3E}">
        <p14:creationId xmlns:p14="http://schemas.microsoft.com/office/powerpoint/2010/main" val="26657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89CE-4DFD-4DC0-AD87-9FD4465C718C}"/>
              </a:ext>
            </a:extLst>
          </p:cNvPr>
          <p:cNvSpPr>
            <a:spLocks noGrp="1"/>
          </p:cNvSpPr>
          <p:nvPr>
            <p:ph type="title"/>
          </p:nvPr>
        </p:nvSpPr>
        <p:spPr/>
        <p:txBody>
          <a:bodyPr/>
          <a:lstStyle/>
          <a:p>
            <a:r>
              <a:rPr lang="en-US" dirty="0"/>
              <a:t>Case Study: Identify Criteria</a:t>
            </a:r>
          </a:p>
        </p:txBody>
      </p:sp>
      <p:sp>
        <p:nvSpPr>
          <p:cNvPr id="3" name="Content Placeholder 2">
            <a:extLst>
              <a:ext uri="{FF2B5EF4-FFF2-40B4-BE49-F238E27FC236}">
                <a16:creationId xmlns:a16="http://schemas.microsoft.com/office/drawing/2014/main" id="{6A45D310-7DAF-42A6-A5AB-9A913C8038D5}"/>
              </a:ext>
            </a:extLst>
          </p:cNvPr>
          <p:cNvSpPr>
            <a:spLocks noGrp="1"/>
          </p:cNvSpPr>
          <p:nvPr>
            <p:ph idx="1"/>
          </p:nvPr>
        </p:nvSpPr>
        <p:spPr>
          <a:xfrm>
            <a:off x="640360" y="1642777"/>
            <a:ext cx="10972800" cy="3707084"/>
          </a:xfrm>
        </p:spPr>
        <p:txBody>
          <a:bodyPr/>
          <a:lstStyle/>
          <a:p>
            <a:pPr marL="0" indent="0">
              <a:buNone/>
            </a:pPr>
            <a:r>
              <a:rPr lang="en-US" sz="1800" dirty="0"/>
              <a:t>Criteria</a:t>
            </a:r>
          </a:p>
          <a:p>
            <a:pPr>
              <a:buAutoNum type="arabicPeriod"/>
            </a:pPr>
            <a:r>
              <a:rPr lang="en-US" sz="1800" dirty="0"/>
              <a:t>In house HR experience, with recruitment experience</a:t>
            </a:r>
          </a:p>
          <a:p>
            <a:pPr>
              <a:buAutoNum type="arabicPeriod"/>
            </a:pPr>
            <a:r>
              <a:rPr lang="en-US" sz="1800" dirty="0"/>
              <a:t>Full cycle recruitment experience</a:t>
            </a:r>
          </a:p>
          <a:p>
            <a:pPr>
              <a:buAutoNum type="arabicPeriod"/>
            </a:pPr>
            <a:r>
              <a:rPr lang="en-US" sz="1800" dirty="0"/>
              <a:t>Experience reviewing position descriptions</a:t>
            </a:r>
          </a:p>
          <a:p>
            <a:pPr>
              <a:buAutoNum type="arabicPeriod"/>
            </a:pPr>
            <a:r>
              <a:rPr lang="en-US" sz="1800" dirty="0"/>
              <a:t>Experience with applicant tracking systems</a:t>
            </a:r>
          </a:p>
          <a:p>
            <a:pPr>
              <a:buAutoNum type="arabicPeriod"/>
            </a:pPr>
            <a:r>
              <a:rPr lang="en-US" sz="1800" dirty="0"/>
              <a:t>Advertising and branding strategies</a:t>
            </a:r>
          </a:p>
          <a:p>
            <a:pPr>
              <a:buAutoNum type="arabicPeriod"/>
            </a:pPr>
            <a:r>
              <a:rPr lang="en-US" sz="1800" dirty="0"/>
              <a:t>Outreaching skills</a:t>
            </a:r>
          </a:p>
          <a:p>
            <a:pPr>
              <a:buAutoNum type="arabicPeriod"/>
            </a:pPr>
            <a:r>
              <a:rPr lang="en-US" sz="1800" dirty="0"/>
              <a:t>Compensation knowledge and data analysis/reporting experience</a:t>
            </a:r>
          </a:p>
          <a:p>
            <a:pPr>
              <a:buAutoNum type="arabicPeriod"/>
            </a:pPr>
            <a:r>
              <a:rPr lang="en-US" sz="1800" dirty="0"/>
              <a:t>……</a:t>
            </a:r>
          </a:p>
          <a:p>
            <a:pPr>
              <a:buAutoNum type="arabicPeriod"/>
            </a:pPr>
            <a:endParaRPr lang="en-US" dirty="0"/>
          </a:p>
          <a:p>
            <a:pPr marL="0" indent="0">
              <a:buNone/>
            </a:pPr>
            <a:endParaRPr lang="en-US" dirty="0"/>
          </a:p>
        </p:txBody>
      </p:sp>
      <p:sp>
        <p:nvSpPr>
          <p:cNvPr id="4" name="Text Placeholder 3">
            <a:extLst>
              <a:ext uri="{FF2B5EF4-FFF2-40B4-BE49-F238E27FC236}">
                <a16:creationId xmlns:a16="http://schemas.microsoft.com/office/drawing/2014/main" id="{3CB3D702-98A3-4E57-BFD5-737AF4D55852}"/>
              </a:ext>
            </a:extLst>
          </p:cNvPr>
          <p:cNvSpPr>
            <a:spLocks noGrp="1"/>
          </p:cNvSpPr>
          <p:nvPr>
            <p:ph type="body" sz="quarter" idx="10"/>
          </p:nvPr>
        </p:nvSpPr>
        <p:spPr/>
        <p:txBody>
          <a:bodyPr/>
          <a:lstStyle/>
          <a:p>
            <a:r>
              <a:rPr lang="en-US" dirty="0"/>
              <a:t>HR Specialist-Talent Acquisition </a:t>
            </a:r>
          </a:p>
        </p:txBody>
      </p:sp>
    </p:spTree>
    <p:extLst>
      <p:ext uri="{BB962C8B-B14F-4D97-AF65-F5344CB8AC3E}">
        <p14:creationId xmlns:p14="http://schemas.microsoft.com/office/powerpoint/2010/main" val="4844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FD4C-E39F-4F02-8B97-8159E5B24986}"/>
              </a:ext>
            </a:extLst>
          </p:cNvPr>
          <p:cNvSpPr>
            <a:spLocks noGrp="1"/>
          </p:cNvSpPr>
          <p:nvPr>
            <p:ph type="title"/>
          </p:nvPr>
        </p:nvSpPr>
        <p:spPr/>
        <p:txBody>
          <a:bodyPr/>
          <a:lstStyle/>
          <a:p>
            <a:r>
              <a:rPr lang="en-US" dirty="0"/>
              <a:t>Gather Questions (Templates/Samples)</a:t>
            </a:r>
          </a:p>
        </p:txBody>
      </p:sp>
      <p:sp>
        <p:nvSpPr>
          <p:cNvPr id="4" name="Text Placeholder 3">
            <a:extLst>
              <a:ext uri="{FF2B5EF4-FFF2-40B4-BE49-F238E27FC236}">
                <a16:creationId xmlns:a16="http://schemas.microsoft.com/office/drawing/2014/main" id="{AFB5AA70-4691-4088-98F5-220F40DEA679}"/>
              </a:ext>
            </a:extLst>
          </p:cNvPr>
          <p:cNvSpPr>
            <a:spLocks noGrp="1"/>
          </p:cNvSpPr>
          <p:nvPr>
            <p:ph type="body" sz="quarter" idx="10"/>
          </p:nvPr>
        </p:nvSpPr>
        <p:spPr>
          <a:xfrm>
            <a:off x="787400" y="1309689"/>
            <a:ext cx="10972800" cy="658101"/>
          </a:xfrm>
        </p:spPr>
        <p:txBody>
          <a:bodyPr/>
          <a:lstStyle/>
          <a:p>
            <a:pPr marL="285750" indent="-285750">
              <a:buFont typeface="Wingdings" panose="05000000000000000000" pitchFamily="2" charset="2"/>
              <a:buChar char="v"/>
            </a:pPr>
            <a:r>
              <a:rPr lang="en-US" i="0" dirty="0"/>
              <a:t>Google ‘Interview Questions’  and you will get thousands of samples, e.g.: </a:t>
            </a:r>
          </a:p>
          <a:p>
            <a:r>
              <a:rPr lang="en-US" sz="1600" i="0" dirty="0">
                <a:solidFill>
                  <a:srgbClr val="FFC000"/>
                </a:solidFill>
              </a:rPr>
              <a:t>       1. </a:t>
            </a:r>
            <a:r>
              <a:rPr lang="en-US" sz="1600" dirty="0">
                <a:solidFill>
                  <a:srgbClr val="FFC000"/>
                </a:solidFill>
              </a:rPr>
              <a:t>LinkedIn: 30 behavioral interview questions to assess soft skills</a:t>
            </a:r>
          </a:p>
          <a:p>
            <a:r>
              <a:rPr lang="en-US" sz="1400" b="0" i="0" dirty="0">
                <a:solidFill>
                  <a:srgbClr val="0070C0"/>
                </a:solidFill>
                <a:hlinkClick r:id="rId2">
                  <a:extLst>
                    <a:ext uri="{A12FA001-AC4F-418D-AE19-62706E023703}">
                      <ahyp:hlinkClr xmlns:ahyp="http://schemas.microsoft.com/office/drawing/2018/hyperlinkcolor" val="tx"/>
                    </a:ext>
                  </a:extLst>
                </a:hlinkClick>
              </a:rPr>
              <a:t>https://business.linkedin.com/talent-solutions/resources/interviewing-talent/behavioral-interview-questions-important-soft-skills</a:t>
            </a:r>
            <a:endParaRPr lang="en-US" sz="1400" b="0" i="0" dirty="0">
              <a:solidFill>
                <a:srgbClr val="0070C0"/>
              </a:solidFill>
            </a:endParaRPr>
          </a:p>
          <a:p>
            <a:endParaRPr lang="en-US" dirty="0"/>
          </a:p>
          <a:p>
            <a:r>
              <a:rPr lang="en-US" sz="1600" dirty="0">
                <a:solidFill>
                  <a:srgbClr val="FFC000"/>
                </a:solidFill>
              </a:rPr>
              <a:t>       2. SHRM</a:t>
            </a:r>
          </a:p>
          <a:p>
            <a:r>
              <a:rPr lang="en-US" sz="1400" b="0" i="0" dirty="0">
                <a:solidFill>
                  <a:srgbClr val="0070C0"/>
                </a:solidFill>
                <a:hlinkClick r:id="rId3">
                  <a:extLst>
                    <a:ext uri="{A12FA001-AC4F-418D-AE19-62706E023703}">
                      <ahyp:hlinkClr xmlns:ahyp="http://schemas.microsoft.com/office/drawing/2018/hyperlinkcolor" val="tx"/>
                    </a:ext>
                  </a:extLst>
                </a:hlinkClick>
              </a:rPr>
              <a:t>https://www.shrm.org/ResourcesAndTools/tools-and-samples/interview-questions/Pages/default.aspx</a:t>
            </a:r>
            <a:endParaRPr lang="en-US" sz="1400" b="0" i="0" dirty="0">
              <a:solidFill>
                <a:srgbClr val="0070C0"/>
              </a:solidFill>
            </a:endParaRPr>
          </a:p>
          <a:p>
            <a:endParaRPr lang="en-US" sz="1400" b="0" i="0" dirty="0">
              <a:solidFill>
                <a:srgbClr val="0070C0"/>
              </a:solidFill>
            </a:endParaRPr>
          </a:p>
          <a:p>
            <a:pPr marL="285750" indent="-285750">
              <a:buFont typeface="Wingdings" panose="05000000000000000000" pitchFamily="2" charset="2"/>
              <a:buChar char="v"/>
            </a:pPr>
            <a:r>
              <a:rPr lang="en-US" dirty="0"/>
              <a:t> </a:t>
            </a:r>
            <a:r>
              <a:rPr lang="en-US" dirty="0" err="1"/>
              <a:t>ChatGPT</a:t>
            </a:r>
            <a:endParaRPr lang="en-US" dirty="0"/>
          </a:p>
          <a:p>
            <a:r>
              <a:rPr lang="en-US" sz="1600" dirty="0">
                <a:solidFill>
                  <a:srgbClr val="FFC000"/>
                </a:solidFill>
              </a:rPr>
              <a:t>        Interview Questions For Student Success Counselor</a:t>
            </a:r>
          </a:p>
          <a:p>
            <a:r>
              <a:rPr lang="en-US" sz="1400" b="0" i="0" dirty="0">
                <a:solidFill>
                  <a:srgbClr val="0070C0"/>
                </a:solidFill>
                <a:hlinkClick r:id="rId4">
                  <a:extLst>
                    <a:ext uri="{A12FA001-AC4F-418D-AE19-62706E023703}">
                      <ahyp:hlinkClr xmlns:ahyp="http://schemas.microsoft.com/office/drawing/2018/hyperlinkcolor" val="tx"/>
                    </a:ext>
                  </a:extLst>
                </a:hlinkClick>
              </a:rPr>
              <a:t>https://chat.openai.com/share/d182c0f6-6fff-4849-a5f2-c0e9266c7c3d</a:t>
            </a:r>
            <a:endParaRPr lang="en-US" sz="1400" b="0" i="0" dirty="0">
              <a:solidFill>
                <a:srgbClr val="0070C0"/>
              </a:solidFill>
            </a:endParaRPr>
          </a:p>
          <a:p>
            <a:endParaRPr lang="en-US" dirty="0"/>
          </a:p>
          <a:p>
            <a:pPr marL="285750" indent="-285750">
              <a:buFont typeface="Wingdings" panose="05000000000000000000" pitchFamily="2" charset="2"/>
              <a:buChar char="v"/>
            </a:pPr>
            <a:r>
              <a:rPr lang="en-US" dirty="0"/>
              <a:t>Previous Search/ Similar Searches</a:t>
            </a:r>
          </a:p>
          <a:p>
            <a:r>
              <a:rPr lang="en-US" sz="1600" dirty="0">
                <a:solidFill>
                  <a:srgbClr val="FFC000"/>
                </a:solidFill>
              </a:rPr>
              <a:t>        Contact HR for more information. </a:t>
            </a:r>
          </a:p>
          <a:p>
            <a:endParaRPr lang="en-US" dirty="0"/>
          </a:p>
          <a:p>
            <a:pPr marL="285750" indent="-285750">
              <a:buFont typeface="Wingdings" panose="05000000000000000000" pitchFamily="2" charset="2"/>
              <a:buChar char="v"/>
            </a:pPr>
            <a:r>
              <a:rPr lang="en-US" dirty="0"/>
              <a:t>Committee members’ input</a:t>
            </a:r>
          </a:p>
          <a:p>
            <a:endParaRPr lang="en-US" dirty="0"/>
          </a:p>
          <a:p>
            <a:endParaRPr lang="en-US" dirty="0"/>
          </a:p>
          <a:p>
            <a:endParaRPr lang="en-US" dirty="0"/>
          </a:p>
        </p:txBody>
      </p:sp>
    </p:spTree>
    <p:extLst>
      <p:ext uri="{BB962C8B-B14F-4D97-AF65-F5344CB8AC3E}">
        <p14:creationId xmlns:p14="http://schemas.microsoft.com/office/powerpoint/2010/main" val="352903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CF05-6522-43E8-85EF-3454F3DEE54C}"/>
              </a:ext>
            </a:extLst>
          </p:cNvPr>
          <p:cNvSpPr>
            <a:spLocks noGrp="1"/>
          </p:cNvSpPr>
          <p:nvPr>
            <p:ph type="title"/>
          </p:nvPr>
        </p:nvSpPr>
        <p:spPr/>
        <p:txBody>
          <a:bodyPr/>
          <a:lstStyle/>
          <a:p>
            <a:r>
              <a:rPr lang="en-US" dirty="0"/>
              <a:t>Behavioral/Situational Questions </a:t>
            </a:r>
          </a:p>
        </p:txBody>
      </p:sp>
      <p:sp>
        <p:nvSpPr>
          <p:cNvPr id="4" name="Text Placeholder 3">
            <a:extLst>
              <a:ext uri="{FF2B5EF4-FFF2-40B4-BE49-F238E27FC236}">
                <a16:creationId xmlns:a16="http://schemas.microsoft.com/office/drawing/2014/main" id="{2285DDFC-8287-4055-A5C1-3AC46A01465D}"/>
              </a:ext>
            </a:extLst>
          </p:cNvPr>
          <p:cNvSpPr>
            <a:spLocks noGrp="1"/>
          </p:cNvSpPr>
          <p:nvPr>
            <p:ph type="body" sz="quarter" idx="10"/>
          </p:nvPr>
        </p:nvSpPr>
        <p:spPr>
          <a:xfrm>
            <a:off x="609600" y="1954894"/>
            <a:ext cx="10972800" cy="658101"/>
          </a:xfrm>
        </p:spPr>
        <p:txBody>
          <a:bodyPr/>
          <a:lstStyle/>
          <a:p>
            <a:r>
              <a:rPr lang="en-US" i="0" dirty="0"/>
              <a:t>1. Behavioral:  </a:t>
            </a:r>
          </a:p>
          <a:p>
            <a:r>
              <a:rPr lang="en-US" b="0" i="0" dirty="0">
                <a:solidFill>
                  <a:schemeClr val="bg1">
                    <a:lumMod val="50000"/>
                  </a:schemeClr>
                </a:solidFill>
              </a:rPr>
              <a:t>An interview technique that focuses on a candidate's </a:t>
            </a:r>
            <a:r>
              <a:rPr lang="en-US" b="0" i="0" dirty="0">
                <a:solidFill>
                  <a:schemeClr val="bg1">
                    <a:lumMod val="50000"/>
                  </a:schemeClr>
                </a:solidFill>
                <a:highlight>
                  <a:srgbClr val="FFFF00"/>
                </a:highlight>
              </a:rPr>
              <a:t>past </a:t>
            </a:r>
            <a:r>
              <a:rPr lang="en-US" b="0" i="0" dirty="0">
                <a:solidFill>
                  <a:schemeClr val="bg1">
                    <a:lumMod val="50000"/>
                  </a:schemeClr>
                </a:solidFill>
              </a:rPr>
              <a:t>experiences, behaviors, knowledge, skills and abilities by asking the candidate to provide specific examples of when he or she has demonstrated certain behaviors or skills as a means of predicting future behavior and performance.</a:t>
            </a:r>
          </a:p>
          <a:p>
            <a:endParaRPr lang="en-US" b="0" i="0" dirty="0"/>
          </a:p>
          <a:p>
            <a:r>
              <a:rPr lang="en-US" i="0" dirty="0"/>
              <a:t>2. Situational: </a:t>
            </a:r>
          </a:p>
          <a:p>
            <a:r>
              <a:rPr lang="en-US" b="0" i="0" dirty="0">
                <a:solidFill>
                  <a:schemeClr val="bg1">
                    <a:lumMod val="50000"/>
                  </a:schemeClr>
                </a:solidFill>
              </a:rPr>
              <a:t>An interview technique that gives the interviewee a </a:t>
            </a:r>
            <a:r>
              <a:rPr lang="en-US" b="0" i="0" dirty="0">
                <a:solidFill>
                  <a:schemeClr val="bg1">
                    <a:lumMod val="50000"/>
                  </a:schemeClr>
                </a:solidFill>
                <a:highlight>
                  <a:srgbClr val="FFFF00"/>
                </a:highlight>
              </a:rPr>
              <a:t>hypothetical scenario</a:t>
            </a:r>
            <a:r>
              <a:rPr lang="en-US" b="0" i="0" dirty="0">
                <a:solidFill>
                  <a:schemeClr val="bg1">
                    <a:lumMod val="50000"/>
                  </a:schemeClr>
                </a:solidFill>
              </a:rPr>
              <a:t> and focuses on a candidate's past experiences, behaviors, knowledge, skills and abilities by asking the candidate to provide specific examples of how the candidate would respond given the situation described.</a:t>
            </a:r>
          </a:p>
          <a:p>
            <a:endParaRPr lang="en-US" dirty="0"/>
          </a:p>
        </p:txBody>
      </p:sp>
    </p:spTree>
    <p:extLst>
      <p:ext uri="{BB962C8B-B14F-4D97-AF65-F5344CB8AC3E}">
        <p14:creationId xmlns:p14="http://schemas.microsoft.com/office/powerpoint/2010/main" val="37887146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defRPr sz="2000" b="1" i="1" dirty="0" smtClean="0">
            <a:solidFill>
              <a:srgbClr val="6A4C92"/>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1" id="{AEC022EE-181C-4B12-BA1E-DC8245B6CA8F}" vid="{BD272C80-313C-44B7-BE18-5A919EE48C8D}"/>
    </a:ext>
  </a:extLst>
</a:theme>
</file>

<file path=ppt/theme/theme2.xml><?xml version="1.0" encoding="utf-8"?>
<a:theme xmlns:a="http://schemas.openxmlformats.org/drawingml/2006/main" name="Office 主题">
  <a:themeElements>
    <a:clrScheme name="红黑">
      <a:dk1>
        <a:sysClr val="windowText" lastClr="000000"/>
      </a:dk1>
      <a:lt1>
        <a:sysClr val="window" lastClr="FFFFFF"/>
      </a:lt1>
      <a:dk2>
        <a:srgbClr val="44546A"/>
      </a:dk2>
      <a:lt2>
        <a:srgbClr val="E7E6E6"/>
      </a:lt2>
      <a:accent1>
        <a:srgbClr val="F26E61"/>
      </a:accent1>
      <a:accent2>
        <a:srgbClr val="3A3838"/>
      </a:accent2>
      <a:accent3>
        <a:srgbClr val="FFC000"/>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CLU-PowerPoint-Template-Widescreen</Template>
  <TotalTime>3348</TotalTime>
  <Words>1267</Words>
  <Application>Microsoft Office PowerPoint</Application>
  <PresentationFormat>Widescreen</PresentationFormat>
  <Paragraphs>140</Paragraphs>
  <Slides>17</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微软雅黑</vt:lpstr>
      <vt:lpstr>Signika Negative</vt:lpstr>
      <vt:lpstr>宋体</vt:lpstr>
      <vt:lpstr>冬青黑体简体中文 W6</vt:lpstr>
      <vt:lpstr>Arial</vt:lpstr>
      <vt:lpstr>Arial Black</vt:lpstr>
      <vt:lpstr>Calibri</vt:lpstr>
      <vt:lpstr>Times New Roman</vt:lpstr>
      <vt:lpstr>Verdana</vt:lpstr>
      <vt:lpstr>Wingdings</vt:lpstr>
      <vt:lpstr>Office Theme</vt:lpstr>
      <vt:lpstr>Office 主题</vt:lpstr>
      <vt:lpstr>Friday Microlearning</vt:lpstr>
      <vt:lpstr>Goal</vt:lpstr>
      <vt:lpstr>How to Create Effective Interview Questions</vt:lpstr>
      <vt:lpstr>How to Create Effective Interview Questions</vt:lpstr>
      <vt:lpstr>Identify the Criteria</vt:lpstr>
      <vt:lpstr>Case Study: Identify Criteria</vt:lpstr>
      <vt:lpstr>Case Study: Identify Criteria</vt:lpstr>
      <vt:lpstr>Gather Questions (Templates/Samples)</vt:lpstr>
      <vt:lpstr>Behavioral/Situational Questions </vt:lpstr>
      <vt:lpstr>Behavioral/Situational Questions </vt:lpstr>
      <vt:lpstr>Tips for Interview Questions That Result in Great Hires </vt:lpstr>
      <vt:lpstr>Tips for Interview Questions That Result in Great Hires </vt:lpstr>
      <vt:lpstr>Tips for Interview Questions That Result in Great Hires </vt:lpstr>
      <vt:lpstr>Tips for Interview Questions That Result in Great Hires </vt:lpstr>
      <vt:lpstr>Tips for Interview Questions That Result in Great Hires </vt:lpstr>
      <vt:lpstr>PowerPoint Presentation</vt:lpstr>
      <vt:lpstr> </vt:lpstr>
    </vt:vector>
  </TitlesOfParts>
  <Company>California Lutheran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Fine, Leigh</dc:creator>
  <cp:lastModifiedBy>Chen, Xialu</cp:lastModifiedBy>
  <cp:revision>151</cp:revision>
  <dcterms:created xsi:type="dcterms:W3CDTF">2022-07-12T22:58:15Z</dcterms:created>
  <dcterms:modified xsi:type="dcterms:W3CDTF">2023-10-13T17:13:30Z</dcterms:modified>
</cp:coreProperties>
</file>