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68" r:id="rId3"/>
    <p:sldMasterId id="2147483681" r:id="rId4"/>
    <p:sldMasterId id="2147483730" r:id="rId5"/>
  </p:sldMasterIdLst>
  <p:notesMasterIdLst>
    <p:notesMasterId r:id="rId19"/>
  </p:notesMasterIdLst>
  <p:handoutMasterIdLst>
    <p:handoutMasterId r:id="rId20"/>
  </p:handoutMasterIdLst>
  <p:sldIdLst>
    <p:sldId id="256" r:id="rId6"/>
    <p:sldId id="352" r:id="rId7"/>
    <p:sldId id="272" r:id="rId8"/>
    <p:sldId id="281" r:id="rId9"/>
    <p:sldId id="279" r:id="rId10"/>
    <p:sldId id="280" r:id="rId11"/>
    <p:sldId id="355" r:id="rId12"/>
    <p:sldId id="357" r:id="rId13"/>
    <p:sldId id="359" r:id="rId14"/>
    <p:sldId id="275" r:id="rId15"/>
    <p:sldId id="354" r:id="rId16"/>
    <p:sldId id="360" r:id="rId17"/>
    <p:sldId id="35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C92"/>
    <a:srgbClr val="331E54"/>
    <a:srgbClr val="2B174B"/>
    <a:srgbClr val="666666"/>
    <a:srgbClr val="553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snapToObjects="1">
      <p:cViewPr varScale="1">
        <p:scale>
          <a:sx n="114" d="100"/>
          <a:sy n="114" d="100"/>
        </p:scale>
        <p:origin x="240" y="114"/>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7" d="100"/>
          <a:sy n="67" d="100"/>
        </p:scale>
        <p:origin x="24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0EED0F-A17D-4196-94DF-286FE49D2A0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492CA2D7-2A8F-4BFD-93FB-18EAD33942B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8EDD501-179C-412F-8FC3-F51C188D1959}" type="datetimeFigureOut">
              <a:rPr lang="en-US" smtClean="0"/>
              <a:t>11/3/2023</a:t>
            </a:fld>
            <a:endParaRPr lang="en-US"/>
          </a:p>
        </p:txBody>
      </p:sp>
      <p:sp>
        <p:nvSpPr>
          <p:cNvPr id="4" name="Footer Placeholder 3">
            <a:extLst>
              <a:ext uri="{FF2B5EF4-FFF2-40B4-BE49-F238E27FC236}">
                <a16:creationId xmlns:a16="http://schemas.microsoft.com/office/drawing/2014/main" id="{5D2B5639-E40D-4C78-9AAA-A40A709F089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543898-6680-488B-AAE1-0E0FF5A3735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3A61C9-4703-430D-BCE6-152A07BED5F8}" type="slidenum">
              <a:rPr lang="en-US" smtClean="0"/>
              <a:t>‹#›</a:t>
            </a:fld>
            <a:endParaRPr lang="en-US"/>
          </a:p>
        </p:txBody>
      </p:sp>
    </p:spTree>
    <p:extLst>
      <p:ext uri="{BB962C8B-B14F-4D97-AF65-F5344CB8AC3E}">
        <p14:creationId xmlns:p14="http://schemas.microsoft.com/office/powerpoint/2010/main" val="219452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DECB7F-C444-4769-8EB1-E47BF335E0B9}" type="datetimeFigureOut">
              <a:rPr lang="en-US" smtClean="0"/>
              <a:t>11/3/2023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D7BA96-BE00-463C-B557-7A18A63620E4}" type="slidenum">
              <a:rPr lang="en-US" smtClean="0"/>
              <a:t>‹#›</a:t>
            </a:fld>
            <a:endParaRPr lang="en-US"/>
          </a:p>
        </p:txBody>
      </p:sp>
    </p:spTree>
    <p:extLst>
      <p:ext uri="{BB962C8B-B14F-4D97-AF65-F5344CB8AC3E}">
        <p14:creationId xmlns:p14="http://schemas.microsoft.com/office/powerpoint/2010/main" val="411858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046ea8cfab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046ea8cfab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465887">
              <a:defRPr/>
            </a:pPr>
            <a:fld id="{E3139D3C-55F1-453B-BE49-D4DBF8FE557E}" type="slidenum">
              <a:rPr lang="zh-CN" altLang="en-US">
                <a:solidFill>
                  <a:prstClr val="black"/>
                </a:solidFill>
                <a:latin typeface="Calibri"/>
                <a:ea typeface="宋体" panose="02010600030101010101" pitchFamily="2" charset="-122"/>
              </a:rPr>
              <a:pPr defTabSz="465887">
                <a:defRPr/>
              </a:pPr>
              <a:t>11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536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dfee29fd8a_0_10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dfee29fd8a_0_10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03611b93a7_0_1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03611b93a7_0_14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103611b93a7_0_99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7" name="Google Shape;1327;g103611b93a7_0_99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2"/>
        <p:cNvGrpSpPr/>
        <p:nvPr/>
      </p:nvGrpSpPr>
      <p:grpSpPr>
        <a:xfrm>
          <a:off x="0" y="0"/>
          <a:ext cx="0" cy="0"/>
          <a:chOff x="0" y="0"/>
          <a:chExt cx="0" cy="0"/>
        </a:xfrm>
      </p:grpSpPr>
      <p:sp>
        <p:nvSpPr>
          <p:cNvPr id="1973" name="Google Shape;1973;gcf973cdd10_1_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4" name="Google Shape;1974;gcf973cdd10_1_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cf973cdd10_1_10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cf973cdd10_1_10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1"/>
        <p:cNvGrpSpPr/>
        <p:nvPr/>
      </p:nvGrpSpPr>
      <p:grpSpPr>
        <a:xfrm>
          <a:off x="0" y="0"/>
          <a:ext cx="0" cy="0"/>
          <a:chOff x="0" y="0"/>
          <a:chExt cx="0" cy="0"/>
        </a:xfrm>
      </p:grpSpPr>
      <p:sp>
        <p:nvSpPr>
          <p:cNvPr id="1922" name="Google Shape;1922;g1048a653431_0_1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3" name="Google Shape;1923;g1048a653431_0_1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c03edbb75f_0_44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c03edbb75f_0_44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dfee29fd8a_0_157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dfee29fd8a_0_157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cf973cdd10_1_9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cf973cdd10_1_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cf973cdd10_0_15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cf973cdd10_0_15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9.jpg"/><Relationship Id="rId1" Type="http://schemas.openxmlformats.org/officeDocument/2006/relationships/slideMaster" Target="../slideMasters/slideMaster5.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31E5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06932"/>
            <a:ext cx="10363200" cy="1691194"/>
          </a:xfrm>
          <a:prstGeom prst="rect">
            <a:avLst/>
          </a:prstGeom>
        </p:spPr>
        <p:txBody>
          <a:bodyPr anchor="ctr">
            <a:normAutofit/>
          </a:bodyPr>
          <a:lstStyle>
            <a:lvl1pPr algn="ctr">
              <a:lnSpc>
                <a:spcPct val="100000"/>
              </a:lnSpc>
              <a:defRPr sz="4800" b="1" spc="0">
                <a:solidFill>
                  <a:schemeClr val="bg1"/>
                </a:solidFill>
                <a:latin typeface="+mn-lt"/>
                <a:ea typeface="Verdana" panose="020B0604030504040204" pitchFamily="34" charset="0"/>
                <a:cs typeface="Verdana" panose="020B0604030504040204" pitchFamily="34" charset="0"/>
              </a:defRPr>
            </a:lvl1pPr>
          </a:lstStyle>
          <a:p>
            <a:r>
              <a:rPr lang="en-US" dirty="0"/>
              <a:t>PROJECT</a:t>
            </a:r>
            <a:br>
              <a:rPr lang="en-US" dirty="0"/>
            </a:br>
            <a:r>
              <a:rPr lang="en-US" dirty="0"/>
              <a:t>TITLE</a:t>
            </a:r>
          </a:p>
        </p:txBody>
      </p:sp>
      <p:sp>
        <p:nvSpPr>
          <p:cNvPr id="3" name="Subtitle 2"/>
          <p:cNvSpPr>
            <a:spLocks noGrp="1"/>
          </p:cNvSpPr>
          <p:nvPr>
            <p:ph type="subTitle" idx="1"/>
          </p:nvPr>
        </p:nvSpPr>
        <p:spPr>
          <a:xfrm>
            <a:off x="1828800" y="3886201"/>
            <a:ext cx="8534400" cy="173918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i="1">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sz="1000" i="0" spc="3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userDrawn="1"/>
        </p:nvPicPr>
        <p:blipFill>
          <a:blip r:embed="rId2"/>
          <a:stretch>
            <a:fillRect/>
          </a:stretch>
        </p:blipFill>
        <p:spPr>
          <a:xfrm>
            <a:off x="3911600" y="3454995"/>
            <a:ext cx="4368800" cy="381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6698" y="6001753"/>
            <a:ext cx="1975856" cy="426785"/>
          </a:xfrm>
          <a:prstGeom prst="rect">
            <a:avLst/>
          </a:prstGeom>
        </p:spPr>
      </p:pic>
    </p:spTree>
    <p:extLst>
      <p:ext uri="{BB962C8B-B14F-4D97-AF65-F5344CB8AC3E}">
        <p14:creationId xmlns:p14="http://schemas.microsoft.com/office/powerpoint/2010/main" val="57387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194295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73346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195990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2781889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229631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1635842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grpSp>
        <p:nvGrpSpPr>
          <p:cNvPr id="15" name="Group 14"/>
          <p:cNvGrpSpPr/>
          <p:nvPr/>
        </p:nvGrpSpPr>
        <p:grpSpPr>
          <a:xfrm>
            <a:off x="11264456" y="675577"/>
            <a:ext cx="484632" cy="471563"/>
            <a:chOff x="3303354" y="2367094"/>
            <a:chExt cx="484632" cy="471563"/>
          </a:xfrm>
        </p:grpSpPr>
        <p:sp>
          <p:nvSpPr>
            <p:cNvPr id="13" name="Pentagon 12"/>
            <p:cNvSpPr/>
            <p:nvPr/>
          </p:nvSpPr>
          <p:spPr>
            <a:xfrm rot="5400000">
              <a:off x="3336545" y="2387216"/>
              <a:ext cx="418250" cy="484632"/>
            </a:xfrm>
            <a:prstGeom prst="homePlate">
              <a:avLst>
                <a:gd name="adj" fmla="val 25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4" name="Rectangle 13"/>
            <p:cNvSpPr/>
            <p:nvPr/>
          </p:nvSpPr>
          <p:spPr>
            <a:xfrm>
              <a:off x="3303354" y="2367094"/>
              <a:ext cx="484632" cy="1066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grpSp>
      <p:sp>
        <p:nvSpPr>
          <p:cNvPr id="5" name="Slide Number Placeholder 4"/>
          <p:cNvSpPr>
            <a:spLocks noGrp="1"/>
          </p:cNvSpPr>
          <p:nvPr>
            <p:ph type="sldNum" sz="quarter" idx="12"/>
          </p:nvPr>
        </p:nvSpPr>
        <p:spPr>
          <a:xfrm>
            <a:off x="11235882" y="675577"/>
            <a:ext cx="556069" cy="471563"/>
          </a:xfrm>
          <a:prstGeom prst="rect">
            <a:avLst/>
          </a:prstGeom>
        </p:spPr>
        <p:txBody>
          <a:bodyPr/>
          <a:lstStyle>
            <a:lvl1pPr algn="ctr">
              <a:defRPr sz="1800">
                <a:solidFill>
                  <a:schemeClr val="bg1"/>
                </a:solidFill>
              </a:defRPr>
            </a:lvl1pPr>
          </a:lstStyle>
          <a:p>
            <a:fld id="{5DE872C3-2ED1-43FB-B3C4-BA6F078D7CD3}" type="slidenum">
              <a:rPr lang="en-US" smtClean="0"/>
              <a:t>‹#›</a:t>
            </a:fld>
            <a:endParaRPr lang="en-US" dirty="0"/>
          </a:p>
        </p:txBody>
      </p:sp>
      <p:grpSp>
        <p:nvGrpSpPr>
          <p:cNvPr id="3" name="Group 2"/>
          <p:cNvGrpSpPr/>
          <p:nvPr/>
        </p:nvGrpSpPr>
        <p:grpSpPr>
          <a:xfrm>
            <a:off x="0" y="6725538"/>
            <a:ext cx="12192000" cy="132463"/>
            <a:chOff x="0" y="6725537"/>
            <a:chExt cx="12192000" cy="132463"/>
          </a:xfrm>
        </p:grpSpPr>
        <p:sp>
          <p:nvSpPr>
            <p:cNvPr id="7" name="Rectangle 6"/>
            <p:cNvSpPr/>
            <p:nvPr/>
          </p:nvSpPr>
          <p:spPr>
            <a:xfrm>
              <a:off x="0" y="6725538"/>
              <a:ext cx="2418460" cy="13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8" name="Rectangle 7"/>
            <p:cNvSpPr/>
            <p:nvPr/>
          </p:nvSpPr>
          <p:spPr>
            <a:xfrm>
              <a:off x="4836919" y="6725537"/>
              <a:ext cx="2596813"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9" name="Rectangle 8"/>
            <p:cNvSpPr/>
            <p:nvPr/>
          </p:nvSpPr>
          <p:spPr>
            <a:xfrm>
              <a:off x="9773540" y="6725537"/>
              <a:ext cx="2418460" cy="1324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0" name="Rectangle 9"/>
            <p:cNvSpPr/>
            <p:nvPr/>
          </p:nvSpPr>
          <p:spPr>
            <a:xfrm>
              <a:off x="7355080" y="6725537"/>
              <a:ext cx="2418460"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1" name="Rectangle 10"/>
            <p:cNvSpPr/>
            <p:nvPr/>
          </p:nvSpPr>
          <p:spPr>
            <a:xfrm>
              <a:off x="2418460" y="6725538"/>
              <a:ext cx="2418460" cy="132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grpSp>
      <p:sp>
        <p:nvSpPr>
          <p:cNvPr id="4" name="文本框 3"/>
          <p:cNvSpPr txBox="1"/>
          <p:nvPr userDrawn="1"/>
        </p:nvSpPr>
        <p:spPr>
          <a:xfrm>
            <a:off x="800100" y="620185"/>
            <a:ext cx="7363968" cy="584775"/>
          </a:xfrm>
          <a:prstGeom prst="rect">
            <a:avLst/>
          </a:prstGeom>
          <a:noFill/>
        </p:spPr>
        <p:txBody>
          <a:bodyPr wrap="square" rtlCol="0">
            <a:spAutoFit/>
          </a:bodyPr>
          <a:lstStyle/>
          <a:p>
            <a:r>
              <a:rPr kumimoji="0" lang="zh-CN" altLang="en-US" sz="3200" b="0" i="0" u="none" strike="noStrike" kern="1200" cap="none" spc="0" normalizeH="0" baseline="0" noProof="0" dirty="0">
                <a:ln>
                  <a:noFill/>
                </a:ln>
                <a:solidFill>
                  <a:schemeClr val="accent5"/>
                </a:solidFill>
                <a:effectLst/>
                <a:uLnTx/>
                <a:uFillTx/>
                <a:latin typeface="+mn-lt"/>
                <a:ea typeface="冬青黑体简体中文 W6"/>
                <a:cs typeface="+mj-cs"/>
              </a:rPr>
              <a:t>商务扁平多彩信息图表设计</a:t>
            </a:r>
            <a:endParaRPr lang="zh-CN" altLang="en-US" sz="1400" dirty="0">
              <a:solidFill>
                <a:schemeClr val="accent5"/>
              </a:solidFill>
            </a:endParaRPr>
          </a:p>
        </p:txBody>
      </p:sp>
      <p:sp>
        <p:nvSpPr>
          <p:cNvPr id="2" name="矩形 1"/>
          <p:cNvSpPr/>
          <p:nvPr userDrawn="1"/>
        </p:nvSpPr>
        <p:spPr>
          <a:xfrm>
            <a:off x="-969707" y="-9281652"/>
            <a:ext cx="969707" cy="969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userDrawn="1"/>
        </p:nvSpPr>
        <p:spPr>
          <a:xfrm>
            <a:off x="12192000" y="-9281652"/>
            <a:ext cx="969707" cy="9697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userDrawn="1"/>
        </p:nvSpPr>
        <p:spPr>
          <a:xfrm>
            <a:off x="-969707" y="14849977"/>
            <a:ext cx="969707" cy="969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userDrawn="1"/>
        </p:nvSpPr>
        <p:spPr>
          <a:xfrm>
            <a:off x="12192000" y="14849977"/>
            <a:ext cx="969707" cy="9697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4134528479"/>
      </p:ext>
    </p:extLst>
  </p:cSld>
  <p:clrMapOvr>
    <a:masterClrMapping/>
  </p:clrMapOvr>
  <p:extLst mod="1">
    <p:ext uri="{DCECCB84-F9BA-43D5-87BE-67443E8EF086}">
      <p15:sldGuideLst xmlns:p15="http://schemas.microsoft.com/office/powerpoint/2012/main">
        <p15:guide id="1" orient="horz" pos="1620">
          <p15:clr>
            <a:srgbClr val="FBAE40"/>
          </p15:clr>
        </p15:guide>
        <p15:guide id="2" orient="horz" pos="293">
          <p15:clr>
            <a:srgbClr val="FBAE40"/>
          </p15:clr>
        </p15:guide>
        <p15:guide id="3" pos="378">
          <p15:clr>
            <a:srgbClr val="FBAE40"/>
          </p15:clr>
        </p15:guide>
        <p15:guide id="4" pos="538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09600" y="1970651"/>
            <a:ext cx="5978800" cy="18820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667" b="1">
                <a:latin typeface="Fira Sans Extra Condensed"/>
                <a:ea typeface="Fira Sans Extra Condensed"/>
                <a:cs typeface="Fira Sans Extra Condensed"/>
                <a:sym typeface="Fira Sans Extra Condense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609600" y="4345351"/>
            <a:ext cx="5028400" cy="54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400">
                <a:solidFill>
                  <a:schemeClr val="dk1"/>
                </a:solidFill>
                <a:latin typeface="Roboto"/>
                <a:ea typeface="Roboto"/>
                <a:cs typeface="Roboto"/>
                <a:sym typeface="Roboto"/>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64764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946400" y="2867800"/>
            <a:ext cx="62992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2014187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960000" y="720000"/>
            <a:ext cx="10272000" cy="7460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960000" y="1641543"/>
            <a:ext cx="10272000" cy="4450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SzPts val="1200"/>
              <a:buChar char="●"/>
              <a:defRPr/>
            </a:lvl1pPr>
            <a:lvl2pPr marL="1219170" lvl="1" indent="-406390" rtl="0">
              <a:spcBef>
                <a:spcPts val="0"/>
              </a:spcBef>
              <a:spcAft>
                <a:spcPts val="0"/>
              </a:spcAft>
              <a:buSzPts val="1200"/>
              <a:buChar char="○"/>
              <a:defRPr/>
            </a:lvl2pPr>
            <a:lvl3pPr marL="1828754" lvl="2" indent="-406390" rtl="0">
              <a:spcBef>
                <a:spcPts val="0"/>
              </a:spcBef>
              <a:spcAft>
                <a:spcPts val="0"/>
              </a:spcAft>
              <a:buSzPts val="1200"/>
              <a:buChar char="■"/>
              <a:defRPr/>
            </a:lvl3pPr>
            <a:lvl4pPr marL="2438339" lvl="3" indent="-406390" rtl="0">
              <a:spcBef>
                <a:spcPts val="0"/>
              </a:spcBef>
              <a:spcAft>
                <a:spcPts val="0"/>
              </a:spcAft>
              <a:buSzPts val="1200"/>
              <a:buChar char="●"/>
              <a:defRPr/>
            </a:lvl4pPr>
            <a:lvl5pPr marL="3047924" lvl="4" indent="-406390" rtl="0">
              <a:spcBef>
                <a:spcPts val="0"/>
              </a:spcBef>
              <a:spcAft>
                <a:spcPts val="0"/>
              </a:spcAft>
              <a:buSzPts val="1200"/>
              <a:buChar char="○"/>
              <a:defRPr/>
            </a:lvl5pPr>
            <a:lvl6pPr marL="3657509" lvl="5" indent="-406390" rtl="0">
              <a:spcBef>
                <a:spcPts val="0"/>
              </a:spcBef>
              <a:spcAft>
                <a:spcPts val="0"/>
              </a:spcAft>
              <a:buSzPts val="1200"/>
              <a:buChar char="■"/>
              <a:defRPr/>
            </a:lvl6pPr>
            <a:lvl7pPr marL="4267093" lvl="6" indent="-406390" rtl="0">
              <a:spcBef>
                <a:spcPts val="0"/>
              </a:spcBef>
              <a:spcAft>
                <a:spcPts val="0"/>
              </a:spcAft>
              <a:buSzPts val="1200"/>
              <a:buChar char="●"/>
              <a:defRPr/>
            </a:lvl7pPr>
            <a:lvl8pPr marL="4876678" lvl="7" indent="-406390" rtl="0">
              <a:spcBef>
                <a:spcPts val="0"/>
              </a:spcBef>
              <a:spcAft>
                <a:spcPts val="0"/>
              </a:spcAft>
              <a:buSzPts val="1200"/>
              <a:buChar char="○"/>
              <a:defRPr/>
            </a:lvl8pPr>
            <a:lvl9pPr marL="5486263" lvl="8" indent="-406390" rtl="0">
              <a:spcBef>
                <a:spcPts val="0"/>
              </a:spcBef>
              <a:spcAft>
                <a:spcPts val="0"/>
              </a:spcAft>
              <a:buSzPts val="1200"/>
              <a:buChar char="■"/>
              <a:defRPr/>
            </a:lvl9pPr>
          </a:lstStyle>
          <a:p>
            <a:endParaRPr/>
          </a:p>
        </p:txBody>
      </p:sp>
    </p:spTree>
    <p:extLst>
      <p:ext uri="{BB962C8B-B14F-4D97-AF65-F5344CB8AC3E}">
        <p14:creationId xmlns:p14="http://schemas.microsoft.com/office/powerpoint/2010/main" val="232902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513"/>
            <a:ext cx="10972800" cy="742184"/>
          </a:xfrm>
          <a:prstGeom prst="rect">
            <a:avLst/>
          </a:prstGeom>
        </p:spPr>
        <p:txBody>
          <a:bodyPr anchor="t">
            <a:noAutofit/>
          </a:bodyPr>
          <a:lstStyle>
            <a:lvl1pPr algn="l">
              <a:defRPr sz="4000" b="1" baseline="0">
                <a:solidFill>
                  <a:srgbClr val="331E54"/>
                </a:solidFill>
                <a:latin typeface="+mn-lt"/>
                <a:ea typeface="Verdana" panose="020B0604030504040204" pitchFamily="34" charset="0"/>
                <a:cs typeface="Verdana" panose="020B0604030504040204" pitchFamily="34" charset="0"/>
              </a:defRPr>
            </a:lvl1pPr>
          </a:lstStyle>
          <a:p>
            <a:r>
              <a:rPr lang="en-US" dirty="0"/>
              <a:t>SLIDE TITLE</a:t>
            </a:r>
          </a:p>
        </p:txBody>
      </p:sp>
      <p:sp>
        <p:nvSpPr>
          <p:cNvPr id="3" name="Content Placeholder 2"/>
          <p:cNvSpPr>
            <a:spLocks noGrp="1"/>
          </p:cNvSpPr>
          <p:nvPr>
            <p:ph idx="1"/>
          </p:nvPr>
        </p:nvSpPr>
        <p:spPr>
          <a:xfrm>
            <a:off x="609600" y="2048257"/>
            <a:ext cx="10972800" cy="3707084"/>
          </a:xfrm>
          <a:prstGeom prst="rect">
            <a:avLst/>
          </a:prstGeom>
        </p:spPr>
        <p:txBody>
          <a:bodyPr>
            <a:normAutofit/>
          </a:bodyPr>
          <a:lstStyle>
            <a:lvl1pPr>
              <a:defRPr sz="1600">
                <a:solidFill>
                  <a:schemeClr val="tx1">
                    <a:lumMod val="50000"/>
                    <a:lumOff val="50000"/>
                  </a:schemeClr>
                </a:solidFill>
                <a:latin typeface="+mn-lt"/>
                <a:ea typeface="Verdana" panose="020B0604030504040204" pitchFamily="34" charset="0"/>
                <a:cs typeface="Verdana" panose="020B0604030504040204" pitchFamily="34" charset="0"/>
              </a:defRPr>
            </a:lvl1pPr>
            <a:lvl2pPr>
              <a:defRPr sz="1600">
                <a:solidFill>
                  <a:schemeClr val="tx1">
                    <a:lumMod val="50000"/>
                    <a:lumOff val="50000"/>
                  </a:schemeClr>
                </a:solidFill>
                <a:latin typeface="+mn-lt"/>
                <a:ea typeface="Verdana" panose="020B0604030504040204" pitchFamily="34" charset="0"/>
                <a:cs typeface="Verdana" panose="020B0604030504040204" pitchFamily="34" charset="0"/>
              </a:defRPr>
            </a:lvl2pPr>
            <a:lvl3pPr>
              <a:defRPr sz="1600">
                <a:solidFill>
                  <a:schemeClr val="tx1">
                    <a:lumMod val="50000"/>
                    <a:lumOff val="50000"/>
                  </a:schemeClr>
                </a:solidFill>
                <a:latin typeface="+mn-lt"/>
                <a:ea typeface="Verdana" panose="020B0604030504040204" pitchFamily="34" charset="0"/>
                <a:cs typeface="Verdana" panose="020B0604030504040204" pitchFamily="34" charset="0"/>
              </a:defRPr>
            </a:lvl3pPr>
            <a:lvl4pPr>
              <a:defRPr sz="1600">
                <a:solidFill>
                  <a:schemeClr val="tx1">
                    <a:lumMod val="50000"/>
                    <a:lumOff val="50000"/>
                  </a:schemeClr>
                </a:solidFill>
                <a:latin typeface="+mn-lt"/>
                <a:ea typeface="Verdana" panose="020B0604030504040204" pitchFamily="34" charset="0"/>
                <a:cs typeface="Verdana" panose="020B0604030504040204" pitchFamily="34" charset="0"/>
              </a:defRPr>
            </a:lvl4pPr>
            <a:lvl5pPr>
              <a:defRPr sz="1600">
                <a:solidFill>
                  <a:schemeClr val="tx1">
                    <a:lumMod val="50000"/>
                    <a:lumOff val="50000"/>
                  </a:schemeClr>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0"/>
          </p:nvPr>
        </p:nvSpPr>
        <p:spPr>
          <a:xfrm>
            <a:off x="609600" y="1309689"/>
            <a:ext cx="10972800" cy="658101"/>
          </a:xfrm>
          <a:prstGeom prst="rect">
            <a:avLst/>
          </a:prstGeom>
        </p:spPr>
        <p:txBody>
          <a:bodyPr/>
          <a:lstStyle>
            <a:lvl1pPr marL="0" indent="0">
              <a:buNone/>
              <a:defRPr sz="1800" b="1" i="1">
                <a:solidFill>
                  <a:srgbClr val="6A4C9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32783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135408" y="720000"/>
            <a:ext cx="9921200" cy="7460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609600" y="1536633"/>
            <a:ext cx="5151200" cy="45552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9" name="Google Shape;19;p5"/>
          <p:cNvSpPr txBox="1">
            <a:spLocks noGrp="1"/>
          </p:cNvSpPr>
          <p:nvPr>
            <p:ph type="body" idx="2"/>
          </p:nvPr>
        </p:nvSpPr>
        <p:spPr>
          <a:xfrm>
            <a:off x="6431343" y="1536633"/>
            <a:ext cx="5151200" cy="45552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262305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960000" y="720000"/>
            <a:ext cx="10272000" cy="51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483536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817400" y="740800"/>
            <a:ext cx="105572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4" name="Google Shape;24;p7"/>
          <p:cNvSpPr txBox="1">
            <a:spLocks noGrp="1"/>
          </p:cNvSpPr>
          <p:nvPr>
            <p:ph type="body" idx="1"/>
          </p:nvPr>
        </p:nvSpPr>
        <p:spPr>
          <a:xfrm>
            <a:off x="817400" y="1852800"/>
            <a:ext cx="10557200" cy="42392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2045087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7612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3399200" y="1559000"/>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9" name="Google Shape;29;p9"/>
          <p:cNvSpPr txBox="1">
            <a:spLocks noGrp="1"/>
          </p:cNvSpPr>
          <p:nvPr>
            <p:ph type="subTitle" idx="1"/>
          </p:nvPr>
        </p:nvSpPr>
        <p:spPr>
          <a:xfrm>
            <a:off x="3399200" y="3652200"/>
            <a:ext cx="53936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53950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200"/>
              <a:buNone/>
              <a:defRPr/>
            </a:lvl1pPr>
          </a:lstStyle>
          <a:p>
            <a:endParaRPr/>
          </a:p>
        </p:txBody>
      </p:sp>
    </p:spTree>
    <p:extLst>
      <p:ext uri="{BB962C8B-B14F-4D97-AF65-F5344CB8AC3E}">
        <p14:creationId xmlns:p14="http://schemas.microsoft.com/office/powerpoint/2010/main" val="1869317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
        <p:cNvGrpSpPr/>
        <p:nvPr/>
      </p:nvGrpSpPr>
      <p:grpSpPr>
        <a:xfrm>
          <a:off x="0" y="0"/>
          <a:ext cx="0" cy="0"/>
          <a:chOff x="0" y="0"/>
          <a:chExt cx="0" cy="0"/>
        </a:xfrm>
      </p:grpSpPr>
      <p:sp>
        <p:nvSpPr>
          <p:cNvPr id="33" name="Google Shape;33;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4" name="Google Shape;34;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ctr" anchorCtr="0">
            <a:noAutofit/>
          </a:bodyPr>
          <a:lstStyle>
            <a:lvl1pPr marL="609585" lvl="0" indent="-406390" algn="ctr">
              <a:spcBef>
                <a:spcPts val="0"/>
              </a:spcBef>
              <a:spcAft>
                <a:spcPts val="0"/>
              </a:spcAft>
              <a:buSzPts val="1200"/>
              <a:buChar char="●"/>
              <a:defRPr/>
            </a:lvl1pPr>
            <a:lvl2pPr marL="1219170" lvl="1" indent="-406390" algn="ctr">
              <a:spcBef>
                <a:spcPts val="0"/>
              </a:spcBef>
              <a:spcAft>
                <a:spcPts val="0"/>
              </a:spcAft>
              <a:buSzPts val="1200"/>
              <a:buChar char="○"/>
              <a:defRPr/>
            </a:lvl2pPr>
            <a:lvl3pPr marL="1828754" lvl="2" indent="-406390" algn="ctr">
              <a:spcBef>
                <a:spcPts val="0"/>
              </a:spcBef>
              <a:spcAft>
                <a:spcPts val="0"/>
              </a:spcAft>
              <a:buSzPts val="1200"/>
              <a:buChar char="■"/>
              <a:defRPr/>
            </a:lvl3pPr>
            <a:lvl4pPr marL="2438339" lvl="3" indent="-406390" algn="ctr">
              <a:spcBef>
                <a:spcPts val="0"/>
              </a:spcBef>
              <a:spcAft>
                <a:spcPts val="0"/>
              </a:spcAft>
              <a:buSzPts val="1200"/>
              <a:buChar char="●"/>
              <a:defRPr/>
            </a:lvl4pPr>
            <a:lvl5pPr marL="3047924" lvl="4" indent="-406390" algn="ctr">
              <a:spcBef>
                <a:spcPts val="0"/>
              </a:spcBef>
              <a:spcAft>
                <a:spcPts val="0"/>
              </a:spcAft>
              <a:buSzPts val="1200"/>
              <a:buChar char="○"/>
              <a:defRPr/>
            </a:lvl5pPr>
            <a:lvl6pPr marL="3657509" lvl="5" indent="-406390" algn="ctr">
              <a:spcBef>
                <a:spcPts val="0"/>
              </a:spcBef>
              <a:spcAft>
                <a:spcPts val="0"/>
              </a:spcAft>
              <a:buSzPts val="1200"/>
              <a:buChar char="■"/>
              <a:defRPr/>
            </a:lvl6pPr>
            <a:lvl7pPr marL="4267093" lvl="6" indent="-406390" algn="ctr">
              <a:spcBef>
                <a:spcPts val="0"/>
              </a:spcBef>
              <a:spcAft>
                <a:spcPts val="0"/>
              </a:spcAft>
              <a:buSzPts val="1200"/>
              <a:buChar char="●"/>
              <a:defRPr/>
            </a:lvl7pPr>
            <a:lvl8pPr marL="4876678" lvl="7" indent="-406390" algn="ctr">
              <a:spcBef>
                <a:spcPts val="0"/>
              </a:spcBef>
              <a:spcAft>
                <a:spcPts val="0"/>
              </a:spcAft>
              <a:buSzPts val="1200"/>
              <a:buChar char="○"/>
              <a:defRPr/>
            </a:lvl8pPr>
            <a:lvl9pPr marL="5486263" lvl="8" indent="-406390" algn="ctr">
              <a:spcBef>
                <a:spcPts val="0"/>
              </a:spcBef>
              <a:spcAft>
                <a:spcPts val="0"/>
              </a:spcAft>
              <a:buSzPts val="1200"/>
              <a:buChar char="■"/>
              <a:defRPr/>
            </a:lvl9pPr>
          </a:lstStyle>
          <a:p>
            <a:endParaRPr/>
          </a:p>
        </p:txBody>
      </p:sp>
    </p:spTree>
    <p:extLst>
      <p:ext uri="{BB962C8B-B14F-4D97-AF65-F5344CB8AC3E}">
        <p14:creationId xmlns:p14="http://schemas.microsoft.com/office/powerpoint/2010/main" val="2927809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3529934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857988" y="324734"/>
            <a:ext cx="8758655" cy="653331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774667" y="1118651"/>
            <a:ext cx="5805200" cy="2208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6667"/>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960000" y="4773351"/>
            <a:ext cx="3812800" cy="123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3333">
                <a:latin typeface="Source Sans Pro"/>
                <a:ea typeface="Source Sans Pro"/>
                <a:cs typeface="Source Sans Pro"/>
                <a:sym typeface="Source Sans Pro"/>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88063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3532513" y="324734"/>
            <a:ext cx="8758655" cy="653331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p:nvPr/>
        </p:nvSpPr>
        <p:spPr>
          <a:xfrm rot="-308951" flipH="1">
            <a:off x="709128" y="978252"/>
            <a:ext cx="4885555" cy="3347193"/>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txBox="1">
            <a:spLocks noGrp="1"/>
          </p:cNvSpPr>
          <p:nvPr>
            <p:ph type="title"/>
          </p:nvPr>
        </p:nvSpPr>
        <p:spPr>
          <a:xfrm>
            <a:off x="6533633" y="2557833"/>
            <a:ext cx="4698000" cy="17432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6" name="Google Shape;16;p3"/>
          <p:cNvSpPr txBox="1">
            <a:spLocks noGrp="1"/>
          </p:cNvSpPr>
          <p:nvPr>
            <p:ph type="title" idx="2" hasCustomPrompt="1"/>
          </p:nvPr>
        </p:nvSpPr>
        <p:spPr>
          <a:xfrm>
            <a:off x="9410000" y="1431233"/>
            <a:ext cx="1822000" cy="70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667">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7" name="Google Shape;17;p3"/>
          <p:cNvSpPr txBox="1">
            <a:spLocks noGrp="1"/>
          </p:cNvSpPr>
          <p:nvPr>
            <p:ph type="subTitle" idx="1"/>
          </p:nvPr>
        </p:nvSpPr>
        <p:spPr>
          <a:xfrm>
            <a:off x="7465600" y="4725633"/>
            <a:ext cx="3766400" cy="70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2400"/>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7664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6A4C9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31521" y="3557766"/>
            <a:ext cx="10759841" cy="1500187"/>
          </a:xfrm>
          <a:prstGeom prst="rect">
            <a:avLst/>
          </a:prstGeom>
        </p:spPr>
        <p:txBody>
          <a:bodyPr anchor="t">
            <a:normAutofit/>
          </a:bodyPr>
          <a:lstStyle>
            <a:lvl1pPr marL="0" indent="0">
              <a:buNone/>
              <a:defRPr sz="1800" i="1">
                <a:solidFill>
                  <a:schemeClr val="bg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i="1" dirty="0" err="1">
                <a:solidFill>
                  <a:srgbClr val="FFFFFF"/>
                </a:solidFill>
                <a:latin typeface="Times New Roman"/>
                <a:cs typeface="Times New Roman"/>
              </a:rPr>
              <a:t>Maxime</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maximil</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ictation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endis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natio</a:t>
            </a:r>
            <a:r>
              <a:rPr lang="en-US" i="1" dirty="0">
                <a:solidFill>
                  <a:srgbClr val="FFFFFF"/>
                </a:solidFill>
                <a:latin typeface="Times New Roman"/>
                <a:cs typeface="Times New Roman"/>
              </a:rPr>
              <a:t>. Ut </a:t>
            </a:r>
            <a:r>
              <a:rPr lang="en-US" i="1" dirty="0" err="1">
                <a:solidFill>
                  <a:srgbClr val="FFFFFF"/>
                </a:solidFill>
                <a:latin typeface="Times New Roman"/>
                <a:cs typeface="Times New Roman"/>
              </a:rPr>
              <a:t>fugias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verciis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eumquis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saectatibus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eaquis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simolorum</a:t>
            </a:r>
            <a:r>
              <a:rPr lang="en-US" i="1" dirty="0">
                <a:solidFill>
                  <a:srgbClr val="FFFFFF"/>
                </a:solidFill>
                <a:latin typeface="Times New Roman"/>
                <a:cs typeface="Times New Roman"/>
              </a:rPr>
              <a:t> re </a:t>
            </a:r>
            <a:r>
              <a:rPr lang="en-US" i="1" dirty="0" err="1">
                <a:solidFill>
                  <a:srgbClr val="FFFFFF"/>
                </a:solidFill>
                <a:latin typeface="Times New Roman"/>
                <a:cs typeface="Times New Roman"/>
              </a:rPr>
              <a:t>cuptat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laute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volor</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magnis</a:t>
            </a:r>
            <a:r>
              <a:rPr lang="en-US" i="1" dirty="0">
                <a:solidFill>
                  <a:srgbClr val="FFFFFF"/>
                </a:solidFill>
                <a:latin typeface="Times New Roman"/>
                <a:cs typeface="Times New Roman"/>
              </a:rPr>
              <a:t> et </a:t>
            </a:r>
            <a:r>
              <a:rPr lang="en-US" i="1" dirty="0" err="1">
                <a:solidFill>
                  <a:srgbClr val="FFFFFF"/>
                </a:solidFill>
                <a:latin typeface="Times New Roman"/>
                <a:cs typeface="Times New Roman"/>
              </a:rPr>
              <a:t>quia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coriaecta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aut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evellaceaqui</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ducilig</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nienditis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ello</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mos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volestiisin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nonsenderspe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dolorum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consequas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nimperi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omnis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dundam</a:t>
            </a:r>
            <a:r>
              <a:rPr lang="en-US" i="1" dirty="0">
                <a:solidFill>
                  <a:srgbClr val="FFFFFF"/>
                </a:solidFill>
                <a:latin typeface="Times New Roman"/>
                <a:cs typeface="Times New Roman"/>
              </a:rPr>
              <a:t> con non </a:t>
            </a:r>
            <a:r>
              <a:rPr lang="en-US" i="1" dirty="0" err="1">
                <a:solidFill>
                  <a:srgbClr val="FFFFFF"/>
                </a:solidFill>
                <a:latin typeface="Times New Roman"/>
                <a:cs typeface="Times New Roman"/>
              </a:rPr>
              <a:t>reium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fugitatus</a:t>
            </a:r>
            <a:r>
              <a:rPr lang="en-US" i="1" dirty="0">
                <a:solidFill>
                  <a:srgbClr val="FFFFFF"/>
                </a:solidFill>
                <a:latin typeface="Times New Roman"/>
                <a:cs typeface="Times New Roman"/>
              </a:rPr>
              <a:t>.</a:t>
            </a:r>
          </a:p>
        </p:txBody>
      </p:sp>
      <p:sp>
        <p:nvSpPr>
          <p:cNvPr id="9" name="Text Placeholder 8"/>
          <p:cNvSpPr>
            <a:spLocks noGrp="1"/>
          </p:cNvSpPr>
          <p:nvPr>
            <p:ph type="body" sz="quarter" idx="10" hasCustomPrompt="1"/>
          </p:nvPr>
        </p:nvSpPr>
        <p:spPr>
          <a:xfrm>
            <a:off x="730251" y="322229"/>
            <a:ext cx="10759491" cy="475145"/>
          </a:xfrm>
          <a:prstGeom prst="rect">
            <a:avLst/>
          </a:prstGeom>
        </p:spPr>
        <p:txBody>
          <a:bodyPr anchor="ctr"/>
          <a:lstStyle>
            <a:lvl1pPr marL="0" indent="0">
              <a:buNone/>
              <a:defRPr sz="2000" b="1">
                <a:solidFill>
                  <a:schemeClr val="bg1"/>
                </a:solidFill>
                <a:latin typeface="+mn-lt"/>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6" name="Text Placeholder 5">
            <a:extLst>
              <a:ext uri="{FF2B5EF4-FFF2-40B4-BE49-F238E27FC236}">
                <a16:creationId xmlns:a16="http://schemas.microsoft.com/office/drawing/2014/main" id="{9C8C7EFD-F950-4BF6-B8DE-682B0E75E7CB}"/>
              </a:ext>
            </a:extLst>
          </p:cNvPr>
          <p:cNvSpPr>
            <a:spLocks noGrp="1"/>
          </p:cNvSpPr>
          <p:nvPr>
            <p:ph type="body" sz="quarter" idx="11" hasCustomPrompt="1"/>
          </p:nvPr>
        </p:nvSpPr>
        <p:spPr>
          <a:xfrm>
            <a:off x="731521" y="1431758"/>
            <a:ext cx="10758221" cy="1868476"/>
          </a:xfrm>
          <a:prstGeom prst="rect">
            <a:avLst/>
          </a:prstGeom>
        </p:spPr>
        <p:txBody>
          <a:bodyPr/>
          <a:lstStyle>
            <a:lvl1pPr marL="0" indent="0">
              <a:buNone/>
              <a:defRPr sz="4800" b="1">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SLIDE TITLE</a:t>
            </a:r>
          </a:p>
        </p:txBody>
      </p:sp>
    </p:spTree>
    <p:extLst>
      <p:ext uri="{BB962C8B-B14F-4D97-AF65-F5344CB8AC3E}">
        <p14:creationId xmlns:p14="http://schemas.microsoft.com/office/powerpoint/2010/main" val="525618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8"/>
        <p:cNvGrpSpPr/>
        <p:nvPr/>
      </p:nvGrpSpPr>
      <p:grpSpPr>
        <a:xfrm>
          <a:off x="0" y="0"/>
          <a:ext cx="0" cy="0"/>
          <a:chOff x="0" y="0"/>
          <a:chExt cx="0" cy="0"/>
        </a:xfrm>
      </p:grpSpPr>
      <p:sp>
        <p:nvSpPr>
          <p:cNvPr id="19" name="Google Shape;19;p4"/>
          <p:cNvSpPr/>
          <p:nvPr/>
        </p:nvSpPr>
        <p:spPr>
          <a:xfrm>
            <a:off x="-1174967" y="1696235"/>
            <a:ext cx="9786955" cy="5561813"/>
          </a:xfrm>
          <a:custGeom>
            <a:avLst/>
            <a:gdLst/>
            <a:ahLst/>
            <a:cxnLst/>
            <a:rect l="l" t="t" r="r" b="b"/>
            <a:pathLst>
              <a:path w="135616" h="77069" extrusionOk="0">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1"/>
              </a:buClr>
              <a:buSzPts val="1600"/>
              <a:buChar char="●"/>
              <a:defRPr sz="1600"/>
            </a:lvl1pPr>
            <a:lvl2pPr marL="1219170" lvl="1" indent="-440256">
              <a:spcBef>
                <a:spcPts val="2133"/>
              </a:spcBef>
              <a:spcAft>
                <a:spcPts val="0"/>
              </a:spcAft>
              <a:buSzPts val="1600"/>
              <a:buChar char="○"/>
              <a:defRPr/>
            </a:lvl2pPr>
            <a:lvl3pPr marL="1828754" lvl="2" indent="-440256">
              <a:spcBef>
                <a:spcPts val="2133"/>
              </a:spcBef>
              <a:spcAft>
                <a:spcPts val="0"/>
              </a:spcAft>
              <a:buSzPts val="1600"/>
              <a:buChar char="■"/>
              <a:defRPr/>
            </a:lvl3pPr>
            <a:lvl4pPr marL="2438339" lvl="3" indent="-440256">
              <a:spcBef>
                <a:spcPts val="2133"/>
              </a:spcBef>
              <a:spcAft>
                <a:spcPts val="0"/>
              </a:spcAft>
              <a:buSzPts val="1600"/>
              <a:buChar char="●"/>
              <a:defRPr/>
            </a:lvl4pPr>
            <a:lvl5pPr marL="3047924" lvl="4" indent="-440256">
              <a:spcBef>
                <a:spcPts val="2133"/>
              </a:spcBef>
              <a:spcAft>
                <a:spcPts val="0"/>
              </a:spcAft>
              <a:buSzPts val="1600"/>
              <a:buChar char="○"/>
              <a:defRPr/>
            </a:lvl5pPr>
            <a:lvl6pPr marL="3657509" lvl="5" indent="-440256">
              <a:spcBef>
                <a:spcPts val="2133"/>
              </a:spcBef>
              <a:spcAft>
                <a:spcPts val="0"/>
              </a:spcAft>
              <a:buSzPts val="1600"/>
              <a:buChar char="■"/>
              <a:defRPr/>
            </a:lvl6pPr>
            <a:lvl7pPr marL="4267093" lvl="6" indent="-440256">
              <a:spcBef>
                <a:spcPts val="2133"/>
              </a:spcBef>
              <a:spcAft>
                <a:spcPts val="0"/>
              </a:spcAft>
              <a:buSzPts val="1600"/>
              <a:buChar char="●"/>
              <a:defRPr/>
            </a:lvl7pPr>
            <a:lvl8pPr marL="4876678" lvl="7" indent="-440256">
              <a:spcBef>
                <a:spcPts val="2133"/>
              </a:spcBef>
              <a:spcAft>
                <a:spcPts val="0"/>
              </a:spcAft>
              <a:buSzPts val="1600"/>
              <a:buChar char="○"/>
              <a:defRPr/>
            </a:lvl8pPr>
            <a:lvl9pPr marL="5486263" lvl="8" indent="-440256">
              <a:spcBef>
                <a:spcPts val="2133"/>
              </a:spcBef>
              <a:spcAft>
                <a:spcPts val="2133"/>
              </a:spcAft>
              <a:buSzPts val="1600"/>
              <a:buChar char="■"/>
              <a:defRPr/>
            </a:lvl9pPr>
          </a:lstStyle>
          <a:p>
            <a:endParaRPr/>
          </a:p>
        </p:txBody>
      </p:sp>
    </p:spTree>
    <p:extLst>
      <p:ext uri="{BB962C8B-B14F-4D97-AF65-F5344CB8AC3E}">
        <p14:creationId xmlns:p14="http://schemas.microsoft.com/office/powerpoint/2010/main" val="1904640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5"/>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 name="Google Shape;25;p5"/>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5"/>
          <p:cNvSpPr/>
          <p:nvPr/>
        </p:nvSpPr>
        <p:spPr>
          <a:xfrm flipH="1">
            <a:off x="-42859" y="3931567"/>
            <a:ext cx="4542660" cy="2941781"/>
          </a:xfrm>
          <a:custGeom>
            <a:avLst/>
            <a:gdLst/>
            <a:ahLst/>
            <a:cxnLst/>
            <a:rect l="l" t="t" r="r" b="b"/>
            <a:pathLst>
              <a:path w="86144" h="55786" extrusionOk="0">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5"/>
          <p:cNvSpPr txBox="1">
            <a:spLocks noGrp="1"/>
          </p:cNvSpPr>
          <p:nvPr>
            <p:ph type="subTitle" idx="1"/>
          </p:nvPr>
        </p:nvSpPr>
        <p:spPr>
          <a:xfrm>
            <a:off x="2299833" y="3687733"/>
            <a:ext cx="3194400" cy="4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 name="Google Shape;28;p5"/>
          <p:cNvSpPr txBox="1">
            <a:spLocks noGrp="1"/>
          </p:cNvSpPr>
          <p:nvPr>
            <p:ph type="subTitle" idx="2"/>
          </p:nvPr>
        </p:nvSpPr>
        <p:spPr>
          <a:xfrm>
            <a:off x="2300833" y="4018567"/>
            <a:ext cx="3192400" cy="14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9" name="Google Shape;29;p5"/>
          <p:cNvSpPr txBox="1">
            <a:spLocks noGrp="1"/>
          </p:cNvSpPr>
          <p:nvPr>
            <p:ph type="subTitle" idx="3"/>
          </p:nvPr>
        </p:nvSpPr>
        <p:spPr>
          <a:xfrm>
            <a:off x="6697767" y="3687733"/>
            <a:ext cx="3194400" cy="4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0" name="Google Shape;30;p5"/>
          <p:cNvSpPr txBox="1">
            <a:spLocks noGrp="1"/>
          </p:cNvSpPr>
          <p:nvPr>
            <p:ph type="subTitle" idx="4"/>
          </p:nvPr>
        </p:nvSpPr>
        <p:spPr>
          <a:xfrm>
            <a:off x="6698767" y="4018567"/>
            <a:ext cx="3192400" cy="14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43631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900953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6"/>
          <p:cNvSpPr/>
          <p:nvPr/>
        </p:nvSpPr>
        <p:spPr>
          <a:xfrm flipH="1">
            <a:off x="-109033" y="1"/>
            <a:ext cx="8009341" cy="6858177"/>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015657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7314800" y="1995200"/>
            <a:ext cx="3917200" cy="10076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7"/>
          <p:cNvSpPr/>
          <p:nvPr/>
        </p:nvSpPr>
        <p:spPr>
          <a:xfrm flipH="1">
            <a:off x="-99830" y="1"/>
            <a:ext cx="8009341" cy="6858177"/>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txBox="1">
            <a:spLocks noGrp="1"/>
          </p:cNvSpPr>
          <p:nvPr>
            <p:ph type="subTitle" idx="1"/>
          </p:nvPr>
        </p:nvSpPr>
        <p:spPr>
          <a:xfrm>
            <a:off x="7314800" y="3107200"/>
            <a:ext cx="3917200" cy="175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100"/>
              <a:buNone/>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177927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p:nvPr/>
        </p:nvSpPr>
        <p:spPr>
          <a:xfrm flipH="1">
            <a:off x="-109033" y="1"/>
            <a:ext cx="8009341" cy="6858177"/>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8"/>
          <p:cNvSpPr/>
          <p:nvPr/>
        </p:nvSpPr>
        <p:spPr>
          <a:xfrm rot="-308951" flipH="1">
            <a:off x="488195" y="1159534"/>
            <a:ext cx="4885555" cy="3347193"/>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8"/>
          <p:cNvSpPr txBox="1">
            <a:spLocks noGrp="1"/>
          </p:cNvSpPr>
          <p:nvPr>
            <p:ph type="title"/>
          </p:nvPr>
        </p:nvSpPr>
        <p:spPr>
          <a:xfrm>
            <a:off x="6096000" y="1457100"/>
            <a:ext cx="5136000" cy="27092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43" name="Google Shape;43;p8"/>
          <p:cNvSpPr txBox="1">
            <a:spLocks noGrp="1"/>
          </p:cNvSpPr>
          <p:nvPr>
            <p:ph type="subTitle" idx="1"/>
          </p:nvPr>
        </p:nvSpPr>
        <p:spPr>
          <a:xfrm>
            <a:off x="6627400" y="4166100"/>
            <a:ext cx="4604400" cy="8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41235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flipH="1">
            <a:off x="4137403" y="2369200"/>
            <a:ext cx="3917200" cy="10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0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6" name="Google Shape;46;p9"/>
          <p:cNvSpPr txBox="1">
            <a:spLocks noGrp="1"/>
          </p:cNvSpPr>
          <p:nvPr>
            <p:ph type="subTitle" idx="1"/>
          </p:nvPr>
        </p:nvSpPr>
        <p:spPr>
          <a:xfrm flipH="1">
            <a:off x="2413233" y="3376800"/>
            <a:ext cx="7365600" cy="11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100"/>
              <a:buNone/>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7" name="Google Shape;47;p9"/>
          <p:cNvSpPr/>
          <p:nvPr/>
        </p:nvSpPr>
        <p:spPr>
          <a:xfrm rot="10800000" flipH="1">
            <a:off x="6748130" y="-150"/>
            <a:ext cx="5492511" cy="4703084"/>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9"/>
          <p:cNvSpPr/>
          <p:nvPr/>
        </p:nvSpPr>
        <p:spPr>
          <a:xfrm flipH="1">
            <a:off x="-105904" y="3261200"/>
            <a:ext cx="4243304" cy="3633424"/>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51380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1324233" y="2255951"/>
            <a:ext cx="91780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13333">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4" name="Google Shape;54;p11"/>
          <p:cNvSpPr txBox="1">
            <a:spLocks noGrp="1"/>
          </p:cNvSpPr>
          <p:nvPr>
            <p:ph type="subTitle" idx="1"/>
          </p:nvPr>
        </p:nvSpPr>
        <p:spPr>
          <a:xfrm>
            <a:off x="3224800" y="4033633"/>
            <a:ext cx="57424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5" name="Google Shape;55;p11"/>
          <p:cNvSpPr/>
          <p:nvPr/>
        </p:nvSpPr>
        <p:spPr>
          <a:xfrm>
            <a:off x="8705967" y="384240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11"/>
          <p:cNvSpPr/>
          <p:nvPr/>
        </p:nvSpPr>
        <p:spPr>
          <a:xfrm rot="10800000">
            <a:off x="-35899"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60426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455182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p:nvPr/>
        </p:nvSpPr>
        <p:spPr>
          <a:xfrm rot="-308984" flipH="1">
            <a:off x="4502392" y="205709"/>
            <a:ext cx="10758816" cy="7371087"/>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lvl1pPr>
            <a:lvl2pPr lvl="1" rtl="0">
              <a:spcBef>
                <a:spcPts val="0"/>
              </a:spcBef>
              <a:spcAft>
                <a:spcPts val="0"/>
              </a:spcAft>
              <a:buNone/>
              <a:defRPr sz="4000"/>
            </a:lvl2pPr>
            <a:lvl3pPr lvl="2" rtl="0">
              <a:spcBef>
                <a:spcPts val="0"/>
              </a:spcBef>
              <a:spcAft>
                <a:spcPts val="0"/>
              </a:spcAft>
              <a:buNone/>
              <a:defRPr sz="4000"/>
            </a:lvl3pPr>
            <a:lvl4pPr lvl="3" rtl="0">
              <a:spcBef>
                <a:spcPts val="0"/>
              </a:spcBef>
              <a:spcAft>
                <a:spcPts val="0"/>
              </a:spcAft>
              <a:buNone/>
              <a:defRPr sz="4000"/>
            </a:lvl4pPr>
            <a:lvl5pPr lvl="4" rtl="0">
              <a:spcBef>
                <a:spcPts val="0"/>
              </a:spcBef>
              <a:spcAft>
                <a:spcPts val="0"/>
              </a:spcAft>
              <a:buNone/>
              <a:defRPr sz="4000"/>
            </a:lvl5pPr>
            <a:lvl6pPr lvl="5" rtl="0">
              <a:spcBef>
                <a:spcPts val="0"/>
              </a:spcBef>
              <a:spcAft>
                <a:spcPts val="0"/>
              </a:spcAft>
              <a:buNone/>
              <a:defRPr sz="4000"/>
            </a:lvl6pPr>
            <a:lvl7pPr lvl="6" rtl="0">
              <a:spcBef>
                <a:spcPts val="0"/>
              </a:spcBef>
              <a:spcAft>
                <a:spcPts val="0"/>
              </a:spcAft>
              <a:buNone/>
              <a:defRPr sz="4000"/>
            </a:lvl7pPr>
            <a:lvl8pPr lvl="7" rtl="0">
              <a:spcBef>
                <a:spcPts val="0"/>
              </a:spcBef>
              <a:spcAft>
                <a:spcPts val="0"/>
              </a:spcAft>
              <a:buNone/>
              <a:defRPr sz="4000"/>
            </a:lvl8pPr>
            <a:lvl9pPr lvl="8" rtl="0">
              <a:spcBef>
                <a:spcPts val="0"/>
              </a:spcBef>
              <a:spcAft>
                <a:spcPts val="0"/>
              </a:spcAft>
              <a:buNone/>
              <a:defRPr sz="4000"/>
            </a:lvl9pPr>
          </a:lstStyle>
          <a:p>
            <a:endParaRPr/>
          </a:p>
        </p:txBody>
      </p:sp>
      <p:sp>
        <p:nvSpPr>
          <p:cNvPr id="61" name="Google Shape;61;p13"/>
          <p:cNvSpPr txBox="1">
            <a:spLocks noGrp="1"/>
          </p:cNvSpPr>
          <p:nvPr>
            <p:ph type="title" idx="2" hasCustomPrompt="1"/>
          </p:nvPr>
        </p:nvSpPr>
        <p:spPr>
          <a:xfrm>
            <a:off x="1108035" y="2374700"/>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2" name="Google Shape;62;p13"/>
          <p:cNvSpPr txBox="1">
            <a:spLocks noGrp="1"/>
          </p:cNvSpPr>
          <p:nvPr>
            <p:ph type="subTitle" idx="1"/>
          </p:nvPr>
        </p:nvSpPr>
        <p:spPr>
          <a:xfrm>
            <a:off x="2188867" y="2374700"/>
            <a:ext cx="36508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3" name="Google Shape;63;p13"/>
          <p:cNvSpPr txBox="1">
            <a:spLocks noGrp="1"/>
          </p:cNvSpPr>
          <p:nvPr>
            <p:ph type="subTitle" idx="3"/>
          </p:nvPr>
        </p:nvSpPr>
        <p:spPr>
          <a:xfrm>
            <a:off x="2188833" y="319767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4" name="Google Shape;64;p13"/>
          <p:cNvSpPr txBox="1">
            <a:spLocks noGrp="1"/>
          </p:cNvSpPr>
          <p:nvPr>
            <p:ph type="title" idx="4" hasCustomPrompt="1"/>
          </p:nvPr>
        </p:nvSpPr>
        <p:spPr>
          <a:xfrm>
            <a:off x="6387185" y="2374709"/>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5" name="Google Shape;65;p13"/>
          <p:cNvSpPr txBox="1">
            <a:spLocks noGrp="1"/>
          </p:cNvSpPr>
          <p:nvPr>
            <p:ph type="subTitle" idx="5"/>
          </p:nvPr>
        </p:nvSpPr>
        <p:spPr>
          <a:xfrm>
            <a:off x="7433179" y="2374700"/>
            <a:ext cx="36508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6" name="Google Shape;66;p13"/>
          <p:cNvSpPr txBox="1">
            <a:spLocks noGrp="1"/>
          </p:cNvSpPr>
          <p:nvPr>
            <p:ph type="subTitle" idx="6"/>
          </p:nvPr>
        </p:nvSpPr>
        <p:spPr>
          <a:xfrm>
            <a:off x="7433167" y="319767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7" name="Google Shape;67;p13"/>
          <p:cNvSpPr txBox="1">
            <a:spLocks noGrp="1"/>
          </p:cNvSpPr>
          <p:nvPr>
            <p:ph type="title" idx="7" hasCustomPrompt="1"/>
          </p:nvPr>
        </p:nvSpPr>
        <p:spPr>
          <a:xfrm>
            <a:off x="1108033" y="4608667"/>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 name="Google Shape;68;p13"/>
          <p:cNvSpPr txBox="1">
            <a:spLocks noGrp="1"/>
          </p:cNvSpPr>
          <p:nvPr>
            <p:ph type="subTitle" idx="8"/>
          </p:nvPr>
        </p:nvSpPr>
        <p:spPr>
          <a:xfrm>
            <a:off x="2188833" y="4608667"/>
            <a:ext cx="2394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9" name="Google Shape;69;p13"/>
          <p:cNvSpPr txBox="1">
            <a:spLocks noGrp="1"/>
          </p:cNvSpPr>
          <p:nvPr>
            <p:ph type="subTitle" idx="9"/>
          </p:nvPr>
        </p:nvSpPr>
        <p:spPr>
          <a:xfrm>
            <a:off x="2188833" y="543164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0" name="Google Shape;70;p13"/>
          <p:cNvSpPr txBox="1">
            <a:spLocks noGrp="1"/>
          </p:cNvSpPr>
          <p:nvPr>
            <p:ph type="title" idx="13" hasCustomPrompt="1"/>
          </p:nvPr>
        </p:nvSpPr>
        <p:spPr>
          <a:xfrm>
            <a:off x="6387147" y="4608676"/>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1" name="Google Shape;71;p13"/>
          <p:cNvSpPr txBox="1">
            <a:spLocks noGrp="1"/>
          </p:cNvSpPr>
          <p:nvPr>
            <p:ph type="subTitle" idx="14"/>
          </p:nvPr>
        </p:nvSpPr>
        <p:spPr>
          <a:xfrm>
            <a:off x="7433167" y="4608667"/>
            <a:ext cx="2788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2" name="Google Shape;72;p13"/>
          <p:cNvSpPr txBox="1">
            <a:spLocks noGrp="1"/>
          </p:cNvSpPr>
          <p:nvPr>
            <p:ph type="subTitle" idx="15"/>
          </p:nvPr>
        </p:nvSpPr>
        <p:spPr>
          <a:xfrm>
            <a:off x="7433167" y="543164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777008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lt1"/>
        </a:solidFill>
        <a:effectLst/>
      </p:bgPr>
    </p:bg>
    <p:spTree>
      <p:nvGrpSpPr>
        <p:cNvPr id="1" name="Shape 73"/>
        <p:cNvGrpSpPr/>
        <p:nvPr/>
      </p:nvGrpSpPr>
      <p:grpSpPr>
        <a:xfrm>
          <a:off x="0" y="0"/>
          <a:ext cx="0" cy="0"/>
          <a:chOff x="0" y="0"/>
          <a:chExt cx="0" cy="0"/>
        </a:xfrm>
      </p:grpSpPr>
      <p:sp>
        <p:nvSpPr>
          <p:cNvPr id="74" name="Google Shape;74;p14"/>
          <p:cNvSpPr/>
          <p:nvPr/>
        </p:nvSpPr>
        <p:spPr>
          <a:xfrm rot="-308984" flipH="1">
            <a:off x="4502392" y="205709"/>
            <a:ext cx="10758816" cy="7371087"/>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lvl1pPr>
            <a:lvl2pPr lvl="1" rtl="0">
              <a:spcBef>
                <a:spcPts val="0"/>
              </a:spcBef>
              <a:spcAft>
                <a:spcPts val="0"/>
              </a:spcAft>
              <a:buNone/>
              <a:defRPr sz="4000"/>
            </a:lvl2pPr>
            <a:lvl3pPr lvl="2" rtl="0">
              <a:spcBef>
                <a:spcPts val="0"/>
              </a:spcBef>
              <a:spcAft>
                <a:spcPts val="0"/>
              </a:spcAft>
              <a:buNone/>
              <a:defRPr sz="4000"/>
            </a:lvl3pPr>
            <a:lvl4pPr lvl="3" rtl="0">
              <a:spcBef>
                <a:spcPts val="0"/>
              </a:spcBef>
              <a:spcAft>
                <a:spcPts val="0"/>
              </a:spcAft>
              <a:buNone/>
              <a:defRPr sz="4000"/>
            </a:lvl4pPr>
            <a:lvl5pPr lvl="4" rtl="0">
              <a:spcBef>
                <a:spcPts val="0"/>
              </a:spcBef>
              <a:spcAft>
                <a:spcPts val="0"/>
              </a:spcAft>
              <a:buNone/>
              <a:defRPr sz="4000"/>
            </a:lvl5pPr>
            <a:lvl6pPr lvl="5" rtl="0">
              <a:spcBef>
                <a:spcPts val="0"/>
              </a:spcBef>
              <a:spcAft>
                <a:spcPts val="0"/>
              </a:spcAft>
              <a:buNone/>
              <a:defRPr sz="4000"/>
            </a:lvl6pPr>
            <a:lvl7pPr lvl="6" rtl="0">
              <a:spcBef>
                <a:spcPts val="0"/>
              </a:spcBef>
              <a:spcAft>
                <a:spcPts val="0"/>
              </a:spcAft>
              <a:buNone/>
              <a:defRPr sz="4000"/>
            </a:lvl7pPr>
            <a:lvl8pPr lvl="7" rtl="0">
              <a:spcBef>
                <a:spcPts val="0"/>
              </a:spcBef>
              <a:spcAft>
                <a:spcPts val="0"/>
              </a:spcAft>
              <a:buNone/>
              <a:defRPr sz="4000"/>
            </a:lvl8pPr>
            <a:lvl9pPr lvl="8" rtl="0">
              <a:spcBef>
                <a:spcPts val="0"/>
              </a:spcBef>
              <a:spcAft>
                <a:spcPts val="0"/>
              </a:spcAft>
              <a:buNone/>
              <a:defRPr sz="4000"/>
            </a:lvl9pPr>
          </a:lstStyle>
          <a:p>
            <a:endParaRPr/>
          </a:p>
        </p:txBody>
      </p:sp>
      <p:sp>
        <p:nvSpPr>
          <p:cNvPr id="76" name="Google Shape;76;p14"/>
          <p:cNvSpPr txBox="1">
            <a:spLocks noGrp="1"/>
          </p:cNvSpPr>
          <p:nvPr>
            <p:ph type="title" idx="2" hasCustomPrompt="1"/>
          </p:nvPr>
        </p:nvSpPr>
        <p:spPr>
          <a:xfrm>
            <a:off x="960001" y="1672684"/>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7" name="Google Shape;77;p14"/>
          <p:cNvSpPr txBox="1">
            <a:spLocks noGrp="1"/>
          </p:cNvSpPr>
          <p:nvPr>
            <p:ph type="subTitle" idx="1"/>
          </p:nvPr>
        </p:nvSpPr>
        <p:spPr>
          <a:xfrm>
            <a:off x="960033" y="2374700"/>
            <a:ext cx="2394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8" name="Google Shape;78;p14"/>
          <p:cNvSpPr txBox="1">
            <a:spLocks noGrp="1"/>
          </p:cNvSpPr>
          <p:nvPr>
            <p:ph type="subTitle" idx="3"/>
          </p:nvPr>
        </p:nvSpPr>
        <p:spPr>
          <a:xfrm>
            <a:off x="960000" y="319767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79" name="Google Shape;79;p14"/>
          <p:cNvSpPr txBox="1">
            <a:spLocks noGrp="1"/>
          </p:cNvSpPr>
          <p:nvPr>
            <p:ph type="title" idx="4" hasCustomPrompt="1"/>
          </p:nvPr>
        </p:nvSpPr>
        <p:spPr>
          <a:xfrm>
            <a:off x="8012719" y="1672693"/>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0" name="Google Shape;80;p14"/>
          <p:cNvSpPr txBox="1">
            <a:spLocks noGrp="1"/>
          </p:cNvSpPr>
          <p:nvPr>
            <p:ph type="subTitle" idx="5"/>
          </p:nvPr>
        </p:nvSpPr>
        <p:spPr>
          <a:xfrm>
            <a:off x="8012671" y="2374700"/>
            <a:ext cx="2394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81" name="Google Shape;81;p14"/>
          <p:cNvSpPr txBox="1">
            <a:spLocks noGrp="1"/>
          </p:cNvSpPr>
          <p:nvPr>
            <p:ph type="subTitle" idx="6"/>
          </p:nvPr>
        </p:nvSpPr>
        <p:spPr>
          <a:xfrm>
            <a:off x="8012667" y="319767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82" name="Google Shape;82;p14"/>
          <p:cNvSpPr txBox="1">
            <a:spLocks noGrp="1"/>
          </p:cNvSpPr>
          <p:nvPr>
            <p:ph type="title" idx="7" hasCustomPrompt="1"/>
          </p:nvPr>
        </p:nvSpPr>
        <p:spPr>
          <a:xfrm>
            <a:off x="960000" y="3906651"/>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3" name="Google Shape;83;p14"/>
          <p:cNvSpPr txBox="1">
            <a:spLocks noGrp="1"/>
          </p:cNvSpPr>
          <p:nvPr>
            <p:ph type="subTitle" idx="8"/>
          </p:nvPr>
        </p:nvSpPr>
        <p:spPr>
          <a:xfrm>
            <a:off x="960000" y="4608667"/>
            <a:ext cx="2394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84" name="Google Shape;84;p14"/>
          <p:cNvSpPr txBox="1">
            <a:spLocks noGrp="1"/>
          </p:cNvSpPr>
          <p:nvPr>
            <p:ph type="subTitle" idx="9"/>
          </p:nvPr>
        </p:nvSpPr>
        <p:spPr>
          <a:xfrm>
            <a:off x="960000" y="543164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85" name="Google Shape;85;p14"/>
          <p:cNvSpPr txBox="1">
            <a:spLocks noGrp="1"/>
          </p:cNvSpPr>
          <p:nvPr>
            <p:ph type="title" idx="13" hasCustomPrompt="1"/>
          </p:nvPr>
        </p:nvSpPr>
        <p:spPr>
          <a:xfrm>
            <a:off x="8012680" y="3906660"/>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6" name="Google Shape;86;p14"/>
          <p:cNvSpPr txBox="1">
            <a:spLocks noGrp="1"/>
          </p:cNvSpPr>
          <p:nvPr>
            <p:ph type="subTitle" idx="14"/>
          </p:nvPr>
        </p:nvSpPr>
        <p:spPr>
          <a:xfrm>
            <a:off x="8012667" y="4608667"/>
            <a:ext cx="2788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87" name="Google Shape;87;p14"/>
          <p:cNvSpPr txBox="1">
            <a:spLocks noGrp="1"/>
          </p:cNvSpPr>
          <p:nvPr>
            <p:ph type="subTitle" idx="15"/>
          </p:nvPr>
        </p:nvSpPr>
        <p:spPr>
          <a:xfrm>
            <a:off x="8012667" y="543164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88" name="Google Shape;88;p14"/>
          <p:cNvSpPr txBox="1">
            <a:spLocks noGrp="1"/>
          </p:cNvSpPr>
          <p:nvPr>
            <p:ph type="title" idx="16" hasCustomPrompt="1"/>
          </p:nvPr>
        </p:nvSpPr>
        <p:spPr>
          <a:xfrm>
            <a:off x="4486351" y="1672684"/>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 name="Google Shape;89;p14"/>
          <p:cNvSpPr txBox="1">
            <a:spLocks noGrp="1"/>
          </p:cNvSpPr>
          <p:nvPr>
            <p:ph type="subTitle" idx="17"/>
          </p:nvPr>
        </p:nvSpPr>
        <p:spPr>
          <a:xfrm>
            <a:off x="4486395" y="2374700"/>
            <a:ext cx="2394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0" name="Google Shape;90;p14"/>
          <p:cNvSpPr txBox="1">
            <a:spLocks noGrp="1"/>
          </p:cNvSpPr>
          <p:nvPr>
            <p:ph type="subTitle" idx="18"/>
          </p:nvPr>
        </p:nvSpPr>
        <p:spPr>
          <a:xfrm>
            <a:off x="4486351" y="319767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1" name="Google Shape;91;p14"/>
          <p:cNvSpPr txBox="1">
            <a:spLocks noGrp="1"/>
          </p:cNvSpPr>
          <p:nvPr>
            <p:ph type="title" idx="19" hasCustomPrompt="1"/>
          </p:nvPr>
        </p:nvSpPr>
        <p:spPr>
          <a:xfrm>
            <a:off x="4486351" y="3906651"/>
            <a:ext cx="1046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2" name="Google Shape;92;p14"/>
          <p:cNvSpPr txBox="1">
            <a:spLocks noGrp="1"/>
          </p:cNvSpPr>
          <p:nvPr>
            <p:ph type="subTitle" idx="20"/>
          </p:nvPr>
        </p:nvSpPr>
        <p:spPr>
          <a:xfrm>
            <a:off x="4486351" y="4608667"/>
            <a:ext cx="2394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3" name="Google Shape;93;p14"/>
          <p:cNvSpPr txBox="1">
            <a:spLocks noGrp="1"/>
          </p:cNvSpPr>
          <p:nvPr>
            <p:ph type="subTitle" idx="21"/>
          </p:nvPr>
        </p:nvSpPr>
        <p:spPr>
          <a:xfrm>
            <a:off x="4486351" y="5431643"/>
            <a:ext cx="3192400" cy="59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8797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960000" y="720000"/>
            <a:ext cx="10272000" cy="51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74040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94"/>
        <p:cNvGrpSpPr/>
        <p:nvPr/>
      </p:nvGrpSpPr>
      <p:grpSpPr>
        <a:xfrm>
          <a:off x="0" y="0"/>
          <a:ext cx="0" cy="0"/>
          <a:chOff x="0" y="0"/>
          <a:chExt cx="0" cy="0"/>
        </a:xfrm>
      </p:grpSpPr>
      <p:sp>
        <p:nvSpPr>
          <p:cNvPr id="95" name="Google Shape;95;p15"/>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5"/>
          <p:cNvSpPr/>
          <p:nvPr/>
        </p:nvSpPr>
        <p:spPr>
          <a:xfrm flipH="1">
            <a:off x="-42859" y="3931567"/>
            <a:ext cx="4542660" cy="2941781"/>
          </a:xfrm>
          <a:custGeom>
            <a:avLst/>
            <a:gdLst/>
            <a:ahLst/>
            <a:cxnLst/>
            <a:rect l="l" t="t" r="r" b="b"/>
            <a:pathLst>
              <a:path w="86144" h="55786" extrusionOk="0">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4000"/>
            </a:lvl1pPr>
            <a:lvl2pPr lvl="1" algn="ctr" rtl="0">
              <a:spcBef>
                <a:spcPts val="0"/>
              </a:spcBef>
              <a:spcAft>
                <a:spcPts val="0"/>
              </a:spcAft>
              <a:buNone/>
              <a:defRPr sz="4000"/>
            </a:lvl2pPr>
            <a:lvl3pPr lvl="2" algn="ctr" rtl="0">
              <a:spcBef>
                <a:spcPts val="0"/>
              </a:spcBef>
              <a:spcAft>
                <a:spcPts val="0"/>
              </a:spcAft>
              <a:buNone/>
              <a:defRPr sz="4000"/>
            </a:lvl3pPr>
            <a:lvl4pPr lvl="3" algn="ctr" rtl="0">
              <a:spcBef>
                <a:spcPts val="0"/>
              </a:spcBef>
              <a:spcAft>
                <a:spcPts val="0"/>
              </a:spcAft>
              <a:buNone/>
              <a:defRPr sz="4000"/>
            </a:lvl4pPr>
            <a:lvl5pPr lvl="4" algn="ctr" rtl="0">
              <a:spcBef>
                <a:spcPts val="0"/>
              </a:spcBef>
              <a:spcAft>
                <a:spcPts val="0"/>
              </a:spcAft>
              <a:buNone/>
              <a:defRPr sz="4000"/>
            </a:lvl5pPr>
            <a:lvl6pPr lvl="5" algn="ctr" rtl="0">
              <a:spcBef>
                <a:spcPts val="0"/>
              </a:spcBef>
              <a:spcAft>
                <a:spcPts val="0"/>
              </a:spcAft>
              <a:buNone/>
              <a:defRPr sz="4000"/>
            </a:lvl6pPr>
            <a:lvl7pPr lvl="6" algn="ctr" rtl="0">
              <a:spcBef>
                <a:spcPts val="0"/>
              </a:spcBef>
              <a:spcAft>
                <a:spcPts val="0"/>
              </a:spcAft>
              <a:buNone/>
              <a:defRPr sz="4000"/>
            </a:lvl7pPr>
            <a:lvl8pPr lvl="7" algn="ctr" rtl="0">
              <a:spcBef>
                <a:spcPts val="0"/>
              </a:spcBef>
              <a:spcAft>
                <a:spcPts val="0"/>
              </a:spcAft>
              <a:buNone/>
              <a:defRPr sz="4000"/>
            </a:lvl8pPr>
            <a:lvl9pPr lvl="8" algn="ctr" rtl="0">
              <a:spcBef>
                <a:spcPts val="0"/>
              </a:spcBef>
              <a:spcAft>
                <a:spcPts val="0"/>
              </a:spcAft>
              <a:buNone/>
              <a:defRPr sz="4000"/>
            </a:lvl9pPr>
          </a:lstStyle>
          <a:p>
            <a:endParaRPr/>
          </a:p>
        </p:txBody>
      </p:sp>
      <p:sp>
        <p:nvSpPr>
          <p:cNvPr id="98" name="Google Shape;98;p15"/>
          <p:cNvSpPr txBox="1">
            <a:spLocks noGrp="1"/>
          </p:cNvSpPr>
          <p:nvPr>
            <p:ph type="subTitle" idx="1"/>
          </p:nvPr>
        </p:nvSpPr>
        <p:spPr>
          <a:xfrm>
            <a:off x="952400" y="3687733"/>
            <a:ext cx="3194400" cy="4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99" name="Google Shape;99;p15"/>
          <p:cNvSpPr txBox="1">
            <a:spLocks noGrp="1"/>
          </p:cNvSpPr>
          <p:nvPr>
            <p:ph type="subTitle" idx="2"/>
          </p:nvPr>
        </p:nvSpPr>
        <p:spPr>
          <a:xfrm>
            <a:off x="953400" y="4021600"/>
            <a:ext cx="3192400" cy="14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0" name="Google Shape;100;p15"/>
          <p:cNvSpPr txBox="1">
            <a:spLocks noGrp="1"/>
          </p:cNvSpPr>
          <p:nvPr>
            <p:ph type="subTitle" idx="3"/>
          </p:nvPr>
        </p:nvSpPr>
        <p:spPr>
          <a:xfrm>
            <a:off x="4498800" y="3687733"/>
            <a:ext cx="3194400" cy="4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1" name="Google Shape;101;p15"/>
          <p:cNvSpPr txBox="1">
            <a:spLocks noGrp="1"/>
          </p:cNvSpPr>
          <p:nvPr>
            <p:ph type="subTitle" idx="4"/>
          </p:nvPr>
        </p:nvSpPr>
        <p:spPr>
          <a:xfrm>
            <a:off x="4499800" y="4021600"/>
            <a:ext cx="3192400" cy="14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2" name="Google Shape;102;p15"/>
          <p:cNvSpPr txBox="1">
            <a:spLocks noGrp="1"/>
          </p:cNvSpPr>
          <p:nvPr>
            <p:ph type="subTitle" idx="5"/>
          </p:nvPr>
        </p:nvSpPr>
        <p:spPr>
          <a:xfrm>
            <a:off x="8045200" y="3687733"/>
            <a:ext cx="3194400" cy="4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03" name="Google Shape;103;p15"/>
          <p:cNvSpPr txBox="1">
            <a:spLocks noGrp="1"/>
          </p:cNvSpPr>
          <p:nvPr>
            <p:ph type="subTitle" idx="6"/>
          </p:nvPr>
        </p:nvSpPr>
        <p:spPr>
          <a:xfrm>
            <a:off x="8046200" y="4021600"/>
            <a:ext cx="3192400" cy="14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00851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4"/>
        <p:cNvGrpSpPr/>
        <p:nvPr/>
      </p:nvGrpSpPr>
      <p:grpSpPr>
        <a:xfrm>
          <a:off x="0" y="0"/>
          <a:ext cx="0" cy="0"/>
          <a:chOff x="0" y="0"/>
          <a:chExt cx="0" cy="0"/>
        </a:xfrm>
      </p:grpSpPr>
      <p:sp>
        <p:nvSpPr>
          <p:cNvPr id="105" name="Google Shape;105;p16"/>
          <p:cNvSpPr/>
          <p:nvPr/>
        </p:nvSpPr>
        <p:spPr>
          <a:xfrm rot="308984">
            <a:off x="-2229908" y="205709"/>
            <a:ext cx="10758816" cy="7371087"/>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6"/>
          <p:cNvSpPr txBox="1">
            <a:spLocks noGrp="1"/>
          </p:cNvSpPr>
          <p:nvPr>
            <p:ph type="title"/>
          </p:nvPr>
        </p:nvSpPr>
        <p:spPr>
          <a:xfrm>
            <a:off x="960000" y="1483633"/>
            <a:ext cx="4009600" cy="2448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6"/>
          <p:cNvSpPr txBox="1">
            <a:spLocks noGrp="1"/>
          </p:cNvSpPr>
          <p:nvPr>
            <p:ph type="subTitle" idx="1"/>
          </p:nvPr>
        </p:nvSpPr>
        <p:spPr>
          <a:xfrm>
            <a:off x="960000" y="4302767"/>
            <a:ext cx="4009600" cy="107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08" name="Google Shape;108;p16"/>
          <p:cNvSpPr>
            <a:spLocks noGrp="1"/>
          </p:cNvSpPr>
          <p:nvPr>
            <p:ph type="pic" idx="2"/>
          </p:nvPr>
        </p:nvSpPr>
        <p:spPr>
          <a:xfrm>
            <a:off x="6629833" y="-49567"/>
            <a:ext cx="5562000" cy="6907600"/>
          </a:xfrm>
          <a:prstGeom prst="rect">
            <a:avLst/>
          </a:prstGeom>
          <a:noFill/>
          <a:ln>
            <a:noFill/>
          </a:ln>
        </p:spPr>
      </p:sp>
    </p:spTree>
    <p:extLst>
      <p:ext uri="{BB962C8B-B14F-4D97-AF65-F5344CB8AC3E}">
        <p14:creationId xmlns:p14="http://schemas.microsoft.com/office/powerpoint/2010/main" val="3276306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9"/>
        <p:cNvGrpSpPr/>
        <p:nvPr/>
      </p:nvGrpSpPr>
      <p:grpSpPr>
        <a:xfrm>
          <a:off x="0" y="0"/>
          <a:ext cx="0" cy="0"/>
          <a:chOff x="0" y="0"/>
          <a:chExt cx="0" cy="0"/>
        </a:xfrm>
      </p:grpSpPr>
      <p:sp>
        <p:nvSpPr>
          <p:cNvPr id="110" name="Google Shape;110;p17"/>
          <p:cNvSpPr/>
          <p:nvPr/>
        </p:nvSpPr>
        <p:spPr>
          <a:xfrm rot="-308984" flipH="1">
            <a:off x="2311559" y="205709"/>
            <a:ext cx="10758816" cy="7371087"/>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7"/>
          <p:cNvSpPr txBox="1">
            <a:spLocks noGrp="1"/>
          </p:cNvSpPr>
          <p:nvPr>
            <p:ph type="title"/>
          </p:nvPr>
        </p:nvSpPr>
        <p:spPr>
          <a:xfrm>
            <a:off x="6480833" y="1483633"/>
            <a:ext cx="4009600" cy="2448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 name="Google Shape;112;p17"/>
          <p:cNvSpPr txBox="1">
            <a:spLocks noGrp="1"/>
          </p:cNvSpPr>
          <p:nvPr>
            <p:ph type="subTitle" idx="1"/>
          </p:nvPr>
        </p:nvSpPr>
        <p:spPr>
          <a:xfrm>
            <a:off x="6480833" y="4302767"/>
            <a:ext cx="4009600" cy="107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13" name="Google Shape;113;p17"/>
          <p:cNvSpPr>
            <a:spLocks noGrp="1"/>
          </p:cNvSpPr>
          <p:nvPr>
            <p:ph type="pic" idx="2"/>
          </p:nvPr>
        </p:nvSpPr>
        <p:spPr>
          <a:xfrm>
            <a:off x="0" y="-49567"/>
            <a:ext cx="5562000" cy="6907600"/>
          </a:xfrm>
          <a:prstGeom prst="rect">
            <a:avLst/>
          </a:prstGeom>
          <a:noFill/>
          <a:ln>
            <a:noFill/>
          </a:ln>
        </p:spPr>
      </p:sp>
    </p:spTree>
    <p:extLst>
      <p:ext uri="{BB962C8B-B14F-4D97-AF65-F5344CB8AC3E}">
        <p14:creationId xmlns:p14="http://schemas.microsoft.com/office/powerpoint/2010/main" val="2423849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4"/>
        <p:cNvGrpSpPr/>
        <p:nvPr/>
      </p:nvGrpSpPr>
      <p:grpSpPr>
        <a:xfrm>
          <a:off x="0" y="0"/>
          <a:ext cx="0" cy="0"/>
          <a:chOff x="0" y="0"/>
          <a:chExt cx="0" cy="0"/>
        </a:xfrm>
      </p:grpSpPr>
      <p:sp>
        <p:nvSpPr>
          <p:cNvPr id="115" name="Google Shape;115;p18"/>
          <p:cNvSpPr/>
          <p:nvPr/>
        </p:nvSpPr>
        <p:spPr>
          <a:xfrm rot="10800000">
            <a:off x="-42859"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8"/>
          <p:cNvSpPr/>
          <p:nvPr/>
        </p:nvSpPr>
        <p:spPr>
          <a:xfrm>
            <a:off x="7697815" y="3931567"/>
            <a:ext cx="4542660" cy="2941781"/>
          </a:xfrm>
          <a:custGeom>
            <a:avLst/>
            <a:gdLst/>
            <a:ahLst/>
            <a:cxnLst/>
            <a:rect l="l" t="t" r="r" b="b"/>
            <a:pathLst>
              <a:path w="86144" h="55786" extrusionOk="0">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8"/>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18" name="Google Shape;118;p18"/>
          <p:cNvSpPr txBox="1">
            <a:spLocks noGrp="1"/>
          </p:cNvSpPr>
          <p:nvPr>
            <p:ph type="subTitle" idx="1"/>
          </p:nvPr>
        </p:nvSpPr>
        <p:spPr>
          <a:xfrm>
            <a:off x="2741700" y="4365455"/>
            <a:ext cx="2040400" cy="4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19" name="Google Shape;119;p18"/>
          <p:cNvSpPr txBox="1">
            <a:spLocks noGrp="1"/>
          </p:cNvSpPr>
          <p:nvPr>
            <p:ph type="subTitle" idx="2"/>
          </p:nvPr>
        </p:nvSpPr>
        <p:spPr>
          <a:xfrm>
            <a:off x="7380339" y="4365472"/>
            <a:ext cx="2040400" cy="4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0" name="Google Shape;120;p18"/>
          <p:cNvSpPr txBox="1">
            <a:spLocks noGrp="1"/>
          </p:cNvSpPr>
          <p:nvPr>
            <p:ph type="subTitle" idx="3"/>
          </p:nvPr>
        </p:nvSpPr>
        <p:spPr>
          <a:xfrm>
            <a:off x="2741700" y="4718905"/>
            <a:ext cx="3036800" cy="9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1" name="Google Shape;121;p18"/>
          <p:cNvSpPr txBox="1">
            <a:spLocks noGrp="1"/>
          </p:cNvSpPr>
          <p:nvPr>
            <p:ph type="subTitle" idx="4"/>
          </p:nvPr>
        </p:nvSpPr>
        <p:spPr>
          <a:xfrm>
            <a:off x="7380333" y="4718905"/>
            <a:ext cx="3036800" cy="9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18"/>
          <p:cNvSpPr txBox="1">
            <a:spLocks noGrp="1"/>
          </p:cNvSpPr>
          <p:nvPr>
            <p:ph type="subTitle" idx="5"/>
          </p:nvPr>
        </p:nvSpPr>
        <p:spPr>
          <a:xfrm>
            <a:off x="2741700" y="2148872"/>
            <a:ext cx="2040400" cy="4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3" name="Google Shape;123;p18"/>
          <p:cNvSpPr txBox="1">
            <a:spLocks noGrp="1"/>
          </p:cNvSpPr>
          <p:nvPr>
            <p:ph type="subTitle" idx="6"/>
          </p:nvPr>
        </p:nvSpPr>
        <p:spPr>
          <a:xfrm>
            <a:off x="7380339" y="2148872"/>
            <a:ext cx="2040400" cy="4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4" name="Google Shape;124;p18"/>
          <p:cNvSpPr txBox="1">
            <a:spLocks noGrp="1"/>
          </p:cNvSpPr>
          <p:nvPr>
            <p:ph type="subTitle" idx="7"/>
          </p:nvPr>
        </p:nvSpPr>
        <p:spPr>
          <a:xfrm>
            <a:off x="2741684" y="2487688"/>
            <a:ext cx="3036800" cy="9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5" name="Google Shape;125;p18"/>
          <p:cNvSpPr txBox="1">
            <a:spLocks noGrp="1"/>
          </p:cNvSpPr>
          <p:nvPr>
            <p:ph type="subTitle" idx="8"/>
          </p:nvPr>
        </p:nvSpPr>
        <p:spPr>
          <a:xfrm>
            <a:off x="7380333" y="2487688"/>
            <a:ext cx="3036800" cy="9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57552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26"/>
        <p:cNvGrpSpPr/>
        <p:nvPr/>
      </p:nvGrpSpPr>
      <p:grpSpPr>
        <a:xfrm>
          <a:off x="0" y="0"/>
          <a:ext cx="0" cy="0"/>
          <a:chOff x="0" y="0"/>
          <a:chExt cx="0" cy="0"/>
        </a:xfrm>
      </p:grpSpPr>
      <p:sp>
        <p:nvSpPr>
          <p:cNvPr id="127" name="Google Shape;127;p19"/>
          <p:cNvSpPr/>
          <p:nvPr/>
        </p:nvSpPr>
        <p:spPr>
          <a:xfrm rot="10800000" flipH="1">
            <a:off x="876540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9"/>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29" name="Google Shape;129;p19"/>
          <p:cNvSpPr txBox="1">
            <a:spLocks noGrp="1"/>
          </p:cNvSpPr>
          <p:nvPr>
            <p:ph type="subTitle" idx="1"/>
          </p:nvPr>
        </p:nvSpPr>
        <p:spPr>
          <a:xfrm>
            <a:off x="6175023" y="4365472"/>
            <a:ext cx="2040400" cy="47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30" name="Google Shape;130;p19"/>
          <p:cNvSpPr txBox="1">
            <a:spLocks noGrp="1"/>
          </p:cNvSpPr>
          <p:nvPr>
            <p:ph type="subTitle" idx="2"/>
          </p:nvPr>
        </p:nvSpPr>
        <p:spPr>
          <a:xfrm>
            <a:off x="6175017" y="4714505"/>
            <a:ext cx="3036800" cy="9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1" name="Google Shape;131;p19"/>
          <p:cNvSpPr txBox="1">
            <a:spLocks noGrp="1"/>
          </p:cNvSpPr>
          <p:nvPr>
            <p:ph type="subTitle" idx="3"/>
          </p:nvPr>
        </p:nvSpPr>
        <p:spPr>
          <a:xfrm>
            <a:off x="3976584" y="2148872"/>
            <a:ext cx="2040400" cy="47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r" rtl="0">
              <a:lnSpc>
                <a:spcPct val="100000"/>
              </a:lnSpc>
              <a:spcBef>
                <a:spcPts val="0"/>
              </a:spcBef>
              <a:spcAft>
                <a:spcPts val="0"/>
              </a:spcAft>
              <a:buSzPts val="1800"/>
              <a:buNone/>
              <a:defRPr sz="2400"/>
            </a:lvl2pPr>
            <a:lvl3pPr lvl="2" algn="r" rtl="0">
              <a:lnSpc>
                <a:spcPct val="100000"/>
              </a:lnSpc>
              <a:spcBef>
                <a:spcPts val="0"/>
              </a:spcBef>
              <a:spcAft>
                <a:spcPts val="0"/>
              </a:spcAft>
              <a:buSzPts val="1800"/>
              <a:buNone/>
              <a:defRPr sz="2400"/>
            </a:lvl3pPr>
            <a:lvl4pPr lvl="3" algn="r" rtl="0">
              <a:lnSpc>
                <a:spcPct val="100000"/>
              </a:lnSpc>
              <a:spcBef>
                <a:spcPts val="0"/>
              </a:spcBef>
              <a:spcAft>
                <a:spcPts val="0"/>
              </a:spcAft>
              <a:buSzPts val="1800"/>
              <a:buNone/>
              <a:defRPr sz="2400"/>
            </a:lvl4pPr>
            <a:lvl5pPr lvl="4" algn="r" rtl="0">
              <a:lnSpc>
                <a:spcPct val="100000"/>
              </a:lnSpc>
              <a:spcBef>
                <a:spcPts val="0"/>
              </a:spcBef>
              <a:spcAft>
                <a:spcPts val="0"/>
              </a:spcAft>
              <a:buSzPts val="1800"/>
              <a:buNone/>
              <a:defRPr sz="2400"/>
            </a:lvl5pPr>
            <a:lvl6pPr lvl="5" algn="r" rtl="0">
              <a:lnSpc>
                <a:spcPct val="100000"/>
              </a:lnSpc>
              <a:spcBef>
                <a:spcPts val="0"/>
              </a:spcBef>
              <a:spcAft>
                <a:spcPts val="0"/>
              </a:spcAft>
              <a:buSzPts val="1800"/>
              <a:buNone/>
              <a:defRPr sz="2400"/>
            </a:lvl6pPr>
            <a:lvl7pPr lvl="6" algn="r" rtl="0">
              <a:lnSpc>
                <a:spcPct val="100000"/>
              </a:lnSpc>
              <a:spcBef>
                <a:spcPts val="0"/>
              </a:spcBef>
              <a:spcAft>
                <a:spcPts val="0"/>
              </a:spcAft>
              <a:buSzPts val="1800"/>
              <a:buNone/>
              <a:defRPr sz="2400"/>
            </a:lvl7pPr>
            <a:lvl8pPr lvl="7" algn="r" rtl="0">
              <a:lnSpc>
                <a:spcPct val="100000"/>
              </a:lnSpc>
              <a:spcBef>
                <a:spcPts val="0"/>
              </a:spcBef>
              <a:spcAft>
                <a:spcPts val="0"/>
              </a:spcAft>
              <a:buSzPts val="1800"/>
              <a:buNone/>
              <a:defRPr sz="2400"/>
            </a:lvl8pPr>
            <a:lvl9pPr lvl="8" algn="r" rtl="0">
              <a:lnSpc>
                <a:spcPct val="100000"/>
              </a:lnSpc>
              <a:spcBef>
                <a:spcPts val="0"/>
              </a:spcBef>
              <a:spcAft>
                <a:spcPts val="0"/>
              </a:spcAft>
              <a:buSzPts val="1800"/>
              <a:buNone/>
              <a:defRPr sz="2400"/>
            </a:lvl9pPr>
          </a:lstStyle>
          <a:p>
            <a:endParaRPr/>
          </a:p>
        </p:txBody>
      </p:sp>
      <p:sp>
        <p:nvSpPr>
          <p:cNvPr id="132" name="Google Shape;132;p19"/>
          <p:cNvSpPr txBox="1">
            <a:spLocks noGrp="1"/>
          </p:cNvSpPr>
          <p:nvPr>
            <p:ph type="subTitle" idx="4"/>
          </p:nvPr>
        </p:nvSpPr>
        <p:spPr>
          <a:xfrm>
            <a:off x="2980167" y="2483288"/>
            <a:ext cx="3036800" cy="93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solidFill>
                  <a:schemeClr val="dk2"/>
                </a:solidFill>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
        <p:nvSpPr>
          <p:cNvPr id="133" name="Google Shape;133;p19"/>
          <p:cNvSpPr/>
          <p:nvPr/>
        </p:nvSpPr>
        <p:spPr>
          <a:xfrm flipH="1">
            <a:off x="-42859" y="3891367"/>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07653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Font typeface="Overpass"/>
              <a:buNone/>
              <a:defRPr b="1">
                <a:latin typeface="Overpass"/>
                <a:ea typeface="Overpass"/>
                <a:cs typeface="Overpass"/>
                <a:sym typeface="Overpass"/>
              </a:defRPr>
            </a:lvl2pPr>
            <a:lvl3pPr lvl="2">
              <a:spcBef>
                <a:spcPts val="0"/>
              </a:spcBef>
              <a:spcAft>
                <a:spcPts val="0"/>
              </a:spcAft>
              <a:buSzPts val="2800"/>
              <a:buFont typeface="Overpass"/>
              <a:buNone/>
              <a:defRPr b="1">
                <a:latin typeface="Overpass"/>
                <a:ea typeface="Overpass"/>
                <a:cs typeface="Overpass"/>
                <a:sym typeface="Overpass"/>
              </a:defRPr>
            </a:lvl3pPr>
            <a:lvl4pPr lvl="3">
              <a:spcBef>
                <a:spcPts val="0"/>
              </a:spcBef>
              <a:spcAft>
                <a:spcPts val="0"/>
              </a:spcAft>
              <a:buSzPts val="2800"/>
              <a:buFont typeface="Overpass"/>
              <a:buNone/>
              <a:defRPr b="1">
                <a:latin typeface="Overpass"/>
                <a:ea typeface="Overpass"/>
                <a:cs typeface="Overpass"/>
                <a:sym typeface="Overpass"/>
              </a:defRPr>
            </a:lvl4pPr>
            <a:lvl5pPr lvl="4">
              <a:spcBef>
                <a:spcPts val="0"/>
              </a:spcBef>
              <a:spcAft>
                <a:spcPts val="0"/>
              </a:spcAft>
              <a:buSzPts val="2800"/>
              <a:buFont typeface="Overpass"/>
              <a:buNone/>
              <a:defRPr b="1">
                <a:latin typeface="Overpass"/>
                <a:ea typeface="Overpass"/>
                <a:cs typeface="Overpass"/>
                <a:sym typeface="Overpass"/>
              </a:defRPr>
            </a:lvl5pPr>
            <a:lvl6pPr lvl="5">
              <a:spcBef>
                <a:spcPts val="0"/>
              </a:spcBef>
              <a:spcAft>
                <a:spcPts val="0"/>
              </a:spcAft>
              <a:buSzPts val="2800"/>
              <a:buFont typeface="Overpass"/>
              <a:buNone/>
              <a:defRPr b="1">
                <a:latin typeface="Overpass"/>
                <a:ea typeface="Overpass"/>
                <a:cs typeface="Overpass"/>
                <a:sym typeface="Overpass"/>
              </a:defRPr>
            </a:lvl6pPr>
            <a:lvl7pPr lvl="6">
              <a:spcBef>
                <a:spcPts val="0"/>
              </a:spcBef>
              <a:spcAft>
                <a:spcPts val="0"/>
              </a:spcAft>
              <a:buSzPts val="2800"/>
              <a:buFont typeface="Overpass"/>
              <a:buNone/>
              <a:defRPr b="1">
                <a:latin typeface="Overpass"/>
                <a:ea typeface="Overpass"/>
                <a:cs typeface="Overpass"/>
                <a:sym typeface="Overpass"/>
              </a:defRPr>
            </a:lvl7pPr>
            <a:lvl8pPr lvl="7">
              <a:spcBef>
                <a:spcPts val="0"/>
              </a:spcBef>
              <a:spcAft>
                <a:spcPts val="0"/>
              </a:spcAft>
              <a:buSzPts val="2800"/>
              <a:buFont typeface="Overpass"/>
              <a:buNone/>
              <a:defRPr b="1">
                <a:latin typeface="Overpass"/>
                <a:ea typeface="Overpass"/>
                <a:cs typeface="Overpass"/>
                <a:sym typeface="Overpass"/>
              </a:defRPr>
            </a:lvl8pPr>
            <a:lvl9pPr lvl="8">
              <a:spcBef>
                <a:spcPts val="0"/>
              </a:spcBef>
              <a:spcAft>
                <a:spcPts val="0"/>
              </a:spcAft>
              <a:buSzPts val="2800"/>
              <a:buFont typeface="Overpass"/>
              <a:buNone/>
              <a:defRPr b="1">
                <a:latin typeface="Overpass"/>
                <a:ea typeface="Overpass"/>
                <a:cs typeface="Overpass"/>
                <a:sym typeface="Overpass"/>
              </a:defRPr>
            </a:lvl9pPr>
          </a:lstStyle>
          <a:p>
            <a:endParaRPr/>
          </a:p>
        </p:txBody>
      </p:sp>
      <p:sp>
        <p:nvSpPr>
          <p:cNvPr id="136" name="Google Shape;136;p20"/>
          <p:cNvSpPr txBox="1">
            <a:spLocks noGrp="1"/>
          </p:cNvSpPr>
          <p:nvPr>
            <p:ph type="subTitle" idx="1"/>
          </p:nvPr>
        </p:nvSpPr>
        <p:spPr>
          <a:xfrm>
            <a:off x="3065800" y="1943933"/>
            <a:ext cx="6060400" cy="4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400"/>
              <a:buChar char="●"/>
              <a:defRPr sz="1867"/>
            </a:lvl1pPr>
            <a:lvl2pPr lvl="1" algn="ctr" rtl="0">
              <a:spcBef>
                <a:spcPts val="1333"/>
              </a:spcBef>
              <a:spcAft>
                <a:spcPts val="0"/>
              </a:spcAft>
              <a:buClr>
                <a:schemeClr val="accent4"/>
              </a:buClr>
              <a:buSzPts val="1600"/>
              <a:buChar char="○"/>
              <a:defRPr>
                <a:solidFill>
                  <a:schemeClr val="accent4"/>
                </a:solidFill>
              </a:defRPr>
            </a:lvl2pPr>
            <a:lvl3pPr lvl="2" algn="ctr" rtl="0">
              <a:spcBef>
                <a:spcPts val="2133"/>
              </a:spcBef>
              <a:spcAft>
                <a:spcPts val="0"/>
              </a:spcAft>
              <a:buClr>
                <a:schemeClr val="accent4"/>
              </a:buClr>
              <a:buSzPts val="1600"/>
              <a:buChar char="■"/>
              <a:defRPr>
                <a:solidFill>
                  <a:schemeClr val="accent4"/>
                </a:solidFill>
              </a:defRPr>
            </a:lvl3pPr>
            <a:lvl4pPr lvl="3" algn="ctr" rtl="0">
              <a:spcBef>
                <a:spcPts val="2133"/>
              </a:spcBef>
              <a:spcAft>
                <a:spcPts val="0"/>
              </a:spcAft>
              <a:buClr>
                <a:schemeClr val="accent4"/>
              </a:buClr>
              <a:buSzPts val="1600"/>
              <a:buChar char="●"/>
              <a:defRPr>
                <a:solidFill>
                  <a:schemeClr val="accent4"/>
                </a:solidFill>
              </a:defRPr>
            </a:lvl4pPr>
            <a:lvl5pPr lvl="4" algn="ctr" rtl="0">
              <a:spcBef>
                <a:spcPts val="2133"/>
              </a:spcBef>
              <a:spcAft>
                <a:spcPts val="0"/>
              </a:spcAft>
              <a:buClr>
                <a:schemeClr val="accent4"/>
              </a:buClr>
              <a:buSzPts val="1600"/>
              <a:buChar char="○"/>
              <a:defRPr>
                <a:solidFill>
                  <a:schemeClr val="accent4"/>
                </a:solidFill>
              </a:defRPr>
            </a:lvl5pPr>
            <a:lvl6pPr lvl="5" algn="ctr" rtl="0">
              <a:spcBef>
                <a:spcPts val="2133"/>
              </a:spcBef>
              <a:spcAft>
                <a:spcPts val="0"/>
              </a:spcAft>
              <a:buClr>
                <a:schemeClr val="accent4"/>
              </a:buClr>
              <a:buSzPts val="1600"/>
              <a:buChar char="■"/>
              <a:defRPr>
                <a:solidFill>
                  <a:schemeClr val="accent4"/>
                </a:solidFill>
              </a:defRPr>
            </a:lvl6pPr>
            <a:lvl7pPr lvl="6" algn="ctr" rtl="0">
              <a:spcBef>
                <a:spcPts val="2133"/>
              </a:spcBef>
              <a:spcAft>
                <a:spcPts val="0"/>
              </a:spcAft>
              <a:buClr>
                <a:schemeClr val="accent4"/>
              </a:buClr>
              <a:buSzPts val="1600"/>
              <a:buChar char="●"/>
              <a:defRPr>
                <a:solidFill>
                  <a:schemeClr val="accent4"/>
                </a:solidFill>
              </a:defRPr>
            </a:lvl7pPr>
            <a:lvl8pPr lvl="7" algn="ctr" rtl="0">
              <a:spcBef>
                <a:spcPts val="2133"/>
              </a:spcBef>
              <a:spcAft>
                <a:spcPts val="0"/>
              </a:spcAft>
              <a:buClr>
                <a:schemeClr val="accent4"/>
              </a:buClr>
              <a:buSzPts val="1600"/>
              <a:buChar char="○"/>
              <a:defRPr>
                <a:solidFill>
                  <a:schemeClr val="accent4"/>
                </a:solidFill>
              </a:defRPr>
            </a:lvl8pPr>
            <a:lvl9pPr lvl="8" algn="ctr" rtl="0">
              <a:spcBef>
                <a:spcPts val="2133"/>
              </a:spcBef>
              <a:spcAft>
                <a:spcPts val="2133"/>
              </a:spcAft>
              <a:buClr>
                <a:schemeClr val="accent4"/>
              </a:buClr>
              <a:buSzPts val="1600"/>
              <a:buChar char="■"/>
              <a:defRPr>
                <a:solidFill>
                  <a:schemeClr val="accent4"/>
                </a:solidFill>
              </a:defRPr>
            </a:lvl9pPr>
          </a:lstStyle>
          <a:p>
            <a:endParaRPr/>
          </a:p>
        </p:txBody>
      </p:sp>
      <p:sp>
        <p:nvSpPr>
          <p:cNvPr id="137" name="Google Shape;137;p20"/>
          <p:cNvSpPr/>
          <p:nvPr/>
        </p:nvSpPr>
        <p:spPr>
          <a:xfrm rot="10800000" flipH="1">
            <a:off x="7703201" y="-54963"/>
            <a:ext cx="4542660" cy="2689629"/>
          </a:xfrm>
          <a:custGeom>
            <a:avLst/>
            <a:gdLst/>
            <a:ahLst/>
            <a:cxnLst/>
            <a:rect l="l" t="t" r="r" b="b"/>
            <a:pathLst>
              <a:path w="86144" h="55786" extrusionOk="0">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0"/>
          <p:cNvSpPr/>
          <p:nvPr/>
        </p:nvSpPr>
        <p:spPr>
          <a:xfrm flipH="1">
            <a:off x="-105833" y="388920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7723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Font typeface="Overpass"/>
              <a:buNone/>
              <a:defRPr b="1">
                <a:latin typeface="Overpass"/>
                <a:ea typeface="Overpass"/>
                <a:cs typeface="Overpass"/>
                <a:sym typeface="Overpass"/>
              </a:defRPr>
            </a:lvl2pPr>
            <a:lvl3pPr lvl="2" rtl="0">
              <a:spcBef>
                <a:spcPts val="0"/>
              </a:spcBef>
              <a:spcAft>
                <a:spcPts val="0"/>
              </a:spcAft>
              <a:buSzPts val="2800"/>
              <a:buFont typeface="Overpass"/>
              <a:buNone/>
              <a:defRPr b="1">
                <a:latin typeface="Overpass"/>
                <a:ea typeface="Overpass"/>
                <a:cs typeface="Overpass"/>
                <a:sym typeface="Overpass"/>
              </a:defRPr>
            </a:lvl3pPr>
            <a:lvl4pPr lvl="3" rtl="0">
              <a:spcBef>
                <a:spcPts val="0"/>
              </a:spcBef>
              <a:spcAft>
                <a:spcPts val="0"/>
              </a:spcAft>
              <a:buSzPts val="2800"/>
              <a:buFont typeface="Overpass"/>
              <a:buNone/>
              <a:defRPr b="1">
                <a:latin typeface="Overpass"/>
                <a:ea typeface="Overpass"/>
                <a:cs typeface="Overpass"/>
                <a:sym typeface="Overpass"/>
              </a:defRPr>
            </a:lvl4pPr>
            <a:lvl5pPr lvl="4" rtl="0">
              <a:spcBef>
                <a:spcPts val="0"/>
              </a:spcBef>
              <a:spcAft>
                <a:spcPts val="0"/>
              </a:spcAft>
              <a:buSzPts val="2800"/>
              <a:buFont typeface="Overpass"/>
              <a:buNone/>
              <a:defRPr b="1">
                <a:latin typeface="Overpass"/>
                <a:ea typeface="Overpass"/>
                <a:cs typeface="Overpass"/>
                <a:sym typeface="Overpass"/>
              </a:defRPr>
            </a:lvl5pPr>
            <a:lvl6pPr lvl="5" rtl="0">
              <a:spcBef>
                <a:spcPts val="0"/>
              </a:spcBef>
              <a:spcAft>
                <a:spcPts val="0"/>
              </a:spcAft>
              <a:buSzPts val="2800"/>
              <a:buFont typeface="Overpass"/>
              <a:buNone/>
              <a:defRPr b="1">
                <a:latin typeface="Overpass"/>
                <a:ea typeface="Overpass"/>
                <a:cs typeface="Overpass"/>
                <a:sym typeface="Overpass"/>
              </a:defRPr>
            </a:lvl6pPr>
            <a:lvl7pPr lvl="6" rtl="0">
              <a:spcBef>
                <a:spcPts val="0"/>
              </a:spcBef>
              <a:spcAft>
                <a:spcPts val="0"/>
              </a:spcAft>
              <a:buSzPts val="2800"/>
              <a:buFont typeface="Overpass"/>
              <a:buNone/>
              <a:defRPr b="1">
                <a:latin typeface="Overpass"/>
                <a:ea typeface="Overpass"/>
                <a:cs typeface="Overpass"/>
                <a:sym typeface="Overpass"/>
              </a:defRPr>
            </a:lvl7pPr>
            <a:lvl8pPr lvl="7" rtl="0">
              <a:spcBef>
                <a:spcPts val="0"/>
              </a:spcBef>
              <a:spcAft>
                <a:spcPts val="0"/>
              </a:spcAft>
              <a:buSzPts val="2800"/>
              <a:buFont typeface="Overpass"/>
              <a:buNone/>
              <a:defRPr b="1">
                <a:latin typeface="Overpass"/>
                <a:ea typeface="Overpass"/>
                <a:cs typeface="Overpass"/>
                <a:sym typeface="Overpass"/>
              </a:defRPr>
            </a:lvl8pPr>
            <a:lvl9pPr lvl="8" rtl="0">
              <a:spcBef>
                <a:spcPts val="0"/>
              </a:spcBef>
              <a:spcAft>
                <a:spcPts val="0"/>
              </a:spcAft>
              <a:buSzPts val="2800"/>
              <a:buFont typeface="Overpass"/>
              <a:buNone/>
              <a:defRPr b="1">
                <a:latin typeface="Overpass"/>
                <a:ea typeface="Overpass"/>
                <a:cs typeface="Overpass"/>
                <a:sym typeface="Overpass"/>
              </a:defRPr>
            </a:lvl9pPr>
          </a:lstStyle>
          <a:p>
            <a:endParaRPr/>
          </a:p>
        </p:txBody>
      </p:sp>
      <p:sp>
        <p:nvSpPr>
          <p:cNvPr id="141" name="Google Shape;141;p21"/>
          <p:cNvSpPr/>
          <p:nvPr/>
        </p:nvSpPr>
        <p:spPr>
          <a:xfrm rot="10800000" flipH="1">
            <a:off x="7703201" y="-54963"/>
            <a:ext cx="4542660" cy="2689629"/>
          </a:xfrm>
          <a:custGeom>
            <a:avLst/>
            <a:gdLst/>
            <a:ahLst/>
            <a:cxnLst/>
            <a:rect l="l" t="t" r="r" b="b"/>
            <a:pathLst>
              <a:path w="86144" h="55786" extrusionOk="0">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21"/>
          <p:cNvSpPr/>
          <p:nvPr/>
        </p:nvSpPr>
        <p:spPr>
          <a:xfrm flipH="1">
            <a:off x="-106002" y="720000"/>
            <a:ext cx="7235823" cy="619583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1"/>
          <p:cNvSpPr txBox="1">
            <a:spLocks noGrp="1"/>
          </p:cNvSpPr>
          <p:nvPr>
            <p:ph type="subTitle" idx="1"/>
          </p:nvPr>
        </p:nvSpPr>
        <p:spPr>
          <a:xfrm>
            <a:off x="835367" y="2440067"/>
            <a:ext cx="5162800" cy="337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400"/>
              <a:buChar char="●"/>
              <a:defRPr sz="1867"/>
            </a:lvl1pPr>
            <a:lvl2pPr lvl="1" algn="ctr" rtl="0">
              <a:spcBef>
                <a:spcPts val="1333"/>
              </a:spcBef>
              <a:spcAft>
                <a:spcPts val="0"/>
              </a:spcAft>
              <a:buClr>
                <a:schemeClr val="accent4"/>
              </a:buClr>
              <a:buSzPts val="1600"/>
              <a:buChar char="○"/>
              <a:defRPr>
                <a:solidFill>
                  <a:schemeClr val="accent4"/>
                </a:solidFill>
              </a:defRPr>
            </a:lvl2pPr>
            <a:lvl3pPr lvl="2" algn="ctr" rtl="0">
              <a:spcBef>
                <a:spcPts val="2133"/>
              </a:spcBef>
              <a:spcAft>
                <a:spcPts val="0"/>
              </a:spcAft>
              <a:buClr>
                <a:schemeClr val="accent4"/>
              </a:buClr>
              <a:buSzPts val="1600"/>
              <a:buChar char="■"/>
              <a:defRPr>
                <a:solidFill>
                  <a:schemeClr val="accent4"/>
                </a:solidFill>
              </a:defRPr>
            </a:lvl3pPr>
            <a:lvl4pPr lvl="3" algn="ctr" rtl="0">
              <a:spcBef>
                <a:spcPts val="2133"/>
              </a:spcBef>
              <a:spcAft>
                <a:spcPts val="0"/>
              </a:spcAft>
              <a:buClr>
                <a:schemeClr val="accent4"/>
              </a:buClr>
              <a:buSzPts val="1600"/>
              <a:buChar char="●"/>
              <a:defRPr>
                <a:solidFill>
                  <a:schemeClr val="accent4"/>
                </a:solidFill>
              </a:defRPr>
            </a:lvl4pPr>
            <a:lvl5pPr lvl="4" algn="ctr" rtl="0">
              <a:spcBef>
                <a:spcPts val="2133"/>
              </a:spcBef>
              <a:spcAft>
                <a:spcPts val="0"/>
              </a:spcAft>
              <a:buClr>
                <a:schemeClr val="accent4"/>
              </a:buClr>
              <a:buSzPts val="1600"/>
              <a:buChar char="○"/>
              <a:defRPr>
                <a:solidFill>
                  <a:schemeClr val="accent4"/>
                </a:solidFill>
              </a:defRPr>
            </a:lvl5pPr>
            <a:lvl6pPr lvl="5" algn="ctr" rtl="0">
              <a:spcBef>
                <a:spcPts val="2133"/>
              </a:spcBef>
              <a:spcAft>
                <a:spcPts val="0"/>
              </a:spcAft>
              <a:buClr>
                <a:schemeClr val="accent4"/>
              </a:buClr>
              <a:buSzPts val="1600"/>
              <a:buChar char="■"/>
              <a:defRPr>
                <a:solidFill>
                  <a:schemeClr val="accent4"/>
                </a:solidFill>
              </a:defRPr>
            </a:lvl6pPr>
            <a:lvl7pPr lvl="6" algn="ctr" rtl="0">
              <a:spcBef>
                <a:spcPts val="2133"/>
              </a:spcBef>
              <a:spcAft>
                <a:spcPts val="0"/>
              </a:spcAft>
              <a:buClr>
                <a:schemeClr val="accent4"/>
              </a:buClr>
              <a:buSzPts val="1600"/>
              <a:buChar char="●"/>
              <a:defRPr>
                <a:solidFill>
                  <a:schemeClr val="accent4"/>
                </a:solidFill>
              </a:defRPr>
            </a:lvl7pPr>
            <a:lvl8pPr lvl="7" algn="ctr" rtl="0">
              <a:spcBef>
                <a:spcPts val="2133"/>
              </a:spcBef>
              <a:spcAft>
                <a:spcPts val="0"/>
              </a:spcAft>
              <a:buClr>
                <a:schemeClr val="accent4"/>
              </a:buClr>
              <a:buSzPts val="1600"/>
              <a:buChar char="○"/>
              <a:defRPr>
                <a:solidFill>
                  <a:schemeClr val="accent4"/>
                </a:solidFill>
              </a:defRPr>
            </a:lvl8pPr>
            <a:lvl9pPr lvl="8" algn="ctr" rtl="0">
              <a:spcBef>
                <a:spcPts val="2133"/>
              </a:spcBef>
              <a:spcAft>
                <a:spcPts val="2133"/>
              </a:spcAft>
              <a:buClr>
                <a:schemeClr val="accent4"/>
              </a:buClr>
              <a:buSzPts val="1600"/>
              <a:buChar char="■"/>
              <a:defRPr>
                <a:solidFill>
                  <a:schemeClr val="accent4"/>
                </a:solidFill>
              </a:defRPr>
            </a:lvl9pPr>
          </a:lstStyle>
          <a:p>
            <a:endParaRPr/>
          </a:p>
        </p:txBody>
      </p:sp>
      <p:sp>
        <p:nvSpPr>
          <p:cNvPr id="144" name="Google Shape;144;p21"/>
          <p:cNvSpPr txBox="1">
            <a:spLocks noGrp="1"/>
          </p:cNvSpPr>
          <p:nvPr>
            <p:ph type="subTitle" idx="2"/>
          </p:nvPr>
        </p:nvSpPr>
        <p:spPr>
          <a:xfrm>
            <a:off x="6096100" y="2440067"/>
            <a:ext cx="5162800" cy="337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400"/>
              <a:buChar char="●"/>
              <a:defRPr sz="1867"/>
            </a:lvl1pPr>
            <a:lvl2pPr lvl="1" algn="ctr" rtl="0">
              <a:spcBef>
                <a:spcPts val="1333"/>
              </a:spcBef>
              <a:spcAft>
                <a:spcPts val="0"/>
              </a:spcAft>
              <a:buClr>
                <a:schemeClr val="accent4"/>
              </a:buClr>
              <a:buSzPts val="1600"/>
              <a:buChar char="○"/>
              <a:defRPr>
                <a:solidFill>
                  <a:schemeClr val="accent4"/>
                </a:solidFill>
              </a:defRPr>
            </a:lvl2pPr>
            <a:lvl3pPr lvl="2" algn="ctr" rtl="0">
              <a:spcBef>
                <a:spcPts val="2133"/>
              </a:spcBef>
              <a:spcAft>
                <a:spcPts val="0"/>
              </a:spcAft>
              <a:buClr>
                <a:schemeClr val="accent4"/>
              </a:buClr>
              <a:buSzPts val="1600"/>
              <a:buChar char="■"/>
              <a:defRPr>
                <a:solidFill>
                  <a:schemeClr val="accent4"/>
                </a:solidFill>
              </a:defRPr>
            </a:lvl3pPr>
            <a:lvl4pPr lvl="3" algn="ctr" rtl="0">
              <a:spcBef>
                <a:spcPts val="2133"/>
              </a:spcBef>
              <a:spcAft>
                <a:spcPts val="0"/>
              </a:spcAft>
              <a:buClr>
                <a:schemeClr val="accent4"/>
              </a:buClr>
              <a:buSzPts val="1600"/>
              <a:buChar char="●"/>
              <a:defRPr>
                <a:solidFill>
                  <a:schemeClr val="accent4"/>
                </a:solidFill>
              </a:defRPr>
            </a:lvl4pPr>
            <a:lvl5pPr lvl="4" algn="ctr" rtl="0">
              <a:spcBef>
                <a:spcPts val="2133"/>
              </a:spcBef>
              <a:spcAft>
                <a:spcPts val="0"/>
              </a:spcAft>
              <a:buClr>
                <a:schemeClr val="accent4"/>
              </a:buClr>
              <a:buSzPts val="1600"/>
              <a:buChar char="○"/>
              <a:defRPr>
                <a:solidFill>
                  <a:schemeClr val="accent4"/>
                </a:solidFill>
              </a:defRPr>
            </a:lvl5pPr>
            <a:lvl6pPr lvl="5" algn="ctr" rtl="0">
              <a:spcBef>
                <a:spcPts val="2133"/>
              </a:spcBef>
              <a:spcAft>
                <a:spcPts val="0"/>
              </a:spcAft>
              <a:buClr>
                <a:schemeClr val="accent4"/>
              </a:buClr>
              <a:buSzPts val="1600"/>
              <a:buChar char="■"/>
              <a:defRPr>
                <a:solidFill>
                  <a:schemeClr val="accent4"/>
                </a:solidFill>
              </a:defRPr>
            </a:lvl6pPr>
            <a:lvl7pPr lvl="6" algn="ctr" rtl="0">
              <a:spcBef>
                <a:spcPts val="2133"/>
              </a:spcBef>
              <a:spcAft>
                <a:spcPts val="0"/>
              </a:spcAft>
              <a:buClr>
                <a:schemeClr val="accent4"/>
              </a:buClr>
              <a:buSzPts val="1600"/>
              <a:buChar char="●"/>
              <a:defRPr>
                <a:solidFill>
                  <a:schemeClr val="accent4"/>
                </a:solidFill>
              </a:defRPr>
            </a:lvl7pPr>
            <a:lvl8pPr lvl="7" algn="ctr" rtl="0">
              <a:spcBef>
                <a:spcPts val="2133"/>
              </a:spcBef>
              <a:spcAft>
                <a:spcPts val="0"/>
              </a:spcAft>
              <a:buClr>
                <a:schemeClr val="accent4"/>
              </a:buClr>
              <a:buSzPts val="1600"/>
              <a:buChar char="○"/>
              <a:defRPr>
                <a:solidFill>
                  <a:schemeClr val="accent4"/>
                </a:solidFill>
              </a:defRPr>
            </a:lvl8pPr>
            <a:lvl9pPr lvl="8" algn="ctr" rtl="0">
              <a:spcBef>
                <a:spcPts val="2133"/>
              </a:spcBef>
              <a:spcAft>
                <a:spcPts val="2133"/>
              </a:spcAft>
              <a:buClr>
                <a:schemeClr val="accent4"/>
              </a:buClr>
              <a:buSzPts val="1600"/>
              <a:buChar char="■"/>
              <a:defRPr>
                <a:solidFill>
                  <a:schemeClr val="accent4"/>
                </a:solidFill>
              </a:defRPr>
            </a:lvl9pPr>
          </a:lstStyle>
          <a:p>
            <a:endParaRPr/>
          </a:p>
        </p:txBody>
      </p:sp>
    </p:spTree>
    <p:extLst>
      <p:ext uri="{BB962C8B-B14F-4D97-AF65-F5344CB8AC3E}">
        <p14:creationId xmlns:p14="http://schemas.microsoft.com/office/powerpoint/2010/main" val="3205523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45"/>
        <p:cNvGrpSpPr/>
        <p:nvPr/>
      </p:nvGrpSpPr>
      <p:grpSpPr>
        <a:xfrm>
          <a:off x="0" y="0"/>
          <a:ext cx="0" cy="0"/>
          <a:chOff x="0" y="0"/>
          <a:chExt cx="0" cy="0"/>
        </a:xfrm>
      </p:grpSpPr>
      <p:sp>
        <p:nvSpPr>
          <p:cNvPr id="146" name="Google Shape;146;p22"/>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2"/>
          <p:cNvSpPr/>
          <p:nvPr/>
        </p:nvSpPr>
        <p:spPr>
          <a:xfrm flipH="1">
            <a:off x="-43002" y="3931567"/>
            <a:ext cx="2368673" cy="2941781"/>
          </a:xfrm>
          <a:custGeom>
            <a:avLst/>
            <a:gdLst/>
            <a:ahLst/>
            <a:cxnLst/>
            <a:rect l="l" t="t" r="r" b="b"/>
            <a:pathLst>
              <a:path w="86144" h="55786" extrusionOk="0">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22"/>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49" name="Google Shape;149;p22"/>
          <p:cNvSpPr txBox="1">
            <a:spLocks noGrp="1"/>
          </p:cNvSpPr>
          <p:nvPr>
            <p:ph type="subTitle" idx="1"/>
          </p:nvPr>
        </p:nvSpPr>
        <p:spPr>
          <a:xfrm>
            <a:off x="2756475" y="4038255"/>
            <a:ext cx="20404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0" name="Google Shape;150;p22"/>
          <p:cNvSpPr txBox="1">
            <a:spLocks noGrp="1"/>
          </p:cNvSpPr>
          <p:nvPr>
            <p:ph type="subTitle" idx="2"/>
          </p:nvPr>
        </p:nvSpPr>
        <p:spPr>
          <a:xfrm>
            <a:off x="7395117" y="4038272"/>
            <a:ext cx="20404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1" name="Google Shape;151;p22"/>
          <p:cNvSpPr txBox="1">
            <a:spLocks noGrp="1"/>
          </p:cNvSpPr>
          <p:nvPr>
            <p:ph type="subTitle" idx="3"/>
          </p:nvPr>
        </p:nvSpPr>
        <p:spPr>
          <a:xfrm>
            <a:off x="2258275" y="4398605"/>
            <a:ext cx="3036800" cy="9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52" name="Google Shape;152;p22"/>
          <p:cNvSpPr txBox="1">
            <a:spLocks noGrp="1"/>
          </p:cNvSpPr>
          <p:nvPr>
            <p:ph type="subTitle" idx="4"/>
          </p:nvPr>
        </p:nvSpPr>
        <p:spPr>
          <a:xfrm>
            <a:off x="6896917" y="4398605"/>
            <a:ext cx="3036800" cy="9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53" name="Google Shape;153;p22"/>
          <p:cNvSpPr txBox="1">
            <a:spLocks noGrp="1"/>
          </p:cNvSpPr>
          <p:nvPr>
            <p:ph type="subTitle" idx="5"/>
          </p:nvPr>
        </p:nvSpPr>
        <p:spPr>
          <a:xfrm>
            <a:off x="2756475" y="2214339"/>
            <a:ext cx="20404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4" name="Google Shape;154;p22"/>
          <p:cNvSpPr txBox="1">
            <a:spLocks noGrp="1"/>
          </p:cNvSpPr>
          <p:nvPr>
            <p:ph type="subTitle" idx="6"/>
          </p:nvPr>
        </p:nvSpPr>
        <p:spPr>
          <a:xfrm>
            <a:off x="7395117" y="2214339"/>
            <a:ext cx="20404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5" name="Google Shape;155;p22"/>
          <p:cNvSpPr txBox="1">
            <a:spLocks noGrp="1"/>
          </p:cNvSpPr>
          <p:nvPr>
            <p:ph type="subTitle" idx="7"/>
          </p:nvPr>
        </p:nvSpPr>
        <p:spPr>
          <a:xfrm>
            <a:off x="2258275" y="2560055"/>
            <a:ext cx="3036800" cy="9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56" name="Google Shape;156;p22"/>
          <p:cNvSpPr txBox="1">
            <a:spLocks noGrp="1"/>
          </p:cNvSpPr>
          <p:nvPr>
            <p:ph type="subTitle" idx="8"/>
          </p:nvPr>
        </p:nvSpPr>
        <p:spPr>
          <a:xfrm>
            <a:off x="6896917" y="2560055"/>
            <a:ext cx="3036800" cy="9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177647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57"/>
        <p:cNvGrpSpPr/>
        <p:nvPr/>
      </p:nvGrpSpPr>
      <p:grpSpPr>
        <a:xfrm>
          <a:off x="0" y="0"/>
          <a:ext cx="0" cy="0"/>
          <a:chOff x="0" y="0"/>
          <a:chExt cx="0" cy="0"/>
        </a:xfrm>
      </p:grpSpPr>
      <p:sp>
        <p:nvSpPr>
          <p:cNvPr id="158" name="Google Shape;158;p23"/>
          <p:cNvSpPr>
            <a:spLocks noGrp="1"/>
          </p:cNvSpPr>
          <p:nvPr>
            <p:ph type="pic" idx="2"/>
          </p:nvPr>
        </p:nvSpPr>
        <p:spPr>
          <a:xfrm>
            <a:off x="25833" y="1233"/>
            <a:ext cx="12192000" cy="6858000"/>
          </a:xfrm>
          <a:prstGeom prst="rect">
            <a:avLst/>
          </a:prstGeom>
          <a:noFill/>
          <a:ln>
            <a:noFill/>
          </a:ln>
        </p:spPr>
      </p:sp>
      <p:sp>
        <p:nvSpPr>
          <p:cNvPr id="159" name="Google Shape;159;p23"/>
          <p:cNvSpPr txBox="1">
            <a:spLocks noGrp="1"/>
          </p:cNvSpPr>
          <p:nvPr>
            <p:ph type="title"/>
          </p:nvPr>
        </p:nvSpPr>
        <p:spPr>
          <a:xfrm flipH="1">
            <a:off x="951033" y="5384167"/>
            <a:ext cx="10290000" cy="7500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extLst>
      <p:ext uri="{BB962C8B-B14F-4D97-AF65-F5344CB8AC3E}">
        <p14:creationId xmlns:p14="http://schemas.microsoft.com/office/powerpoint/2010/main" val="711580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60"/>
        <p:cNvGrpSpPr/>
        <p:nvPr/>
      </p:nvGrpSpPr>
      <p:grpSpPr>
        <a:xfrm>
          <a:off x="0" y="0"/>
          <a:ext cx="0" cy="0"/>
          <a:chOff x="0" y="0"/>
          <a:chExt cx="0" cy="0"/>
        </a:xfrm>
      </p:grpSpPr>
      <p:sp>
        <p:nvSpPr>
          <p:cNvPr id="161" name="Google Shape;161;p24"/>
          <p:cNvSpPr/>
          <p:nvPr/>
        </p:nvSpPr>
        <p:spPr>
          <a:xfrm flipH="1">
            <a:off x="-35899" y="384240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4"/>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24"/>
          <p:cNvSpPr txBox="1">
            <a:spLocks noGrp="1"/>
          </p:cNvSpPr>
          <p:nvPr>
            <p:ph type="title"/>
          </p:nvPr>
        </p:nvSpPr>
        <p:spPr>
          <a:xfrm>
            <a:off x="960000" y="728736"/>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64" name="Google Shape;164;p24"/>
          <p:cNvSpPr txBox="1">
            <a:spLocks noGrp="1"/>
          </p:cNvSpPr>
          <p:nvPr>
            <p:ph type="subTitle" idx="1"/>
          </p:nvPr>
        </p:nvSpPr>
        <p:spPr>
          <a:xfrm>
            <a:off x="960000" y="49484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4"/>
          <p:cNvSpPr txBox="1">
            <a:spLocks noGrp="1"/>
          </p:cNvSpPr>
          <p:nvPr>
            <p:ph type="subTitle" idx="2"/>
          </p:nvPr>
        </p:nvSpPr>
        <p:spPr>
          <a:xfrm>
            <a:off x="4577600" y="49484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6" name="Google Shape;166;p24"/>
          <p:cNvSpPr txBox="1">
            <a:spLocks noGrp="1"/>
          </p:cNvSpPr>
          <p:nvPr>
            <p:ph type="subTitle" idx="3"/>
          </p:nvPr>
        </p:nvSpPr>
        <p:spPr>
          <a:xfrm>
            <a:off x="8195200" y="49484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4"/>
          <p:cNvSpPr txBox="1">
            <a:spLocks noGrp="1"/>
          </p:cNvSpPr>
          <p:nvPr>
            <p:ph type="subTitle" idx="4"/>
          </p:nvPr>
        </p:nvSpPr>
        <p:spPr>
          <a:xfrm>
            <a:off x="960000" y="5440300"/>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8" name="Google Shape;168;p24"/>
          <p:cNvSpPr txBox="1">
            <a:spLocks noGrp="1"/>
          </p:cNvSpPr>
          <p:nvPr>
            <p:ph type="subTitle" idx="5"/>
          </p:nvPr>
        </p:nvSpPr>
        <p:spPr>
          <a:xfrm>
            <a:off x="4577600" y="5440300"/>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4"/>
          <p:cNvSpPr txBox="1">
            <a:spLocks noGrp="1"/>
          </p:cNvSpPr>
          <p:nvPr>
            <p:ph type="subTitle" idx="6"/>
          </p:nvPr>
        </p:nvSpPr>
        <p:spPr>
          <a:xfrm>
            <a:off x="8195200" y="5440300"/>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0" name="Google Shape;170;p24"/>
          <p:cNvSpPr txBox="1">
            <a:spLocks noGrp="1"/>
          </p:cNvSpPr>
          <p:nvPr>
            <p:ph type="subTitle" idx="7"/>
          </p:nvPr>
        </p:nvSpPr>
        <p:spPr>
          <a:xfrm>
            <a:off x="960000" y="26528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4"/>
          <p:cNvSpPr txBox="1">
            <a:spLocks noGrp="1"/>
          </p:cNvSpPr>
          <p:nvPr>
            <p:ph type="subTitle" idx="8"/>
          </p:nvPr>
        </p:nvSpPr>
        <p:spPr>
          <a:xfrm>
            <a:off x="4577600" y="26528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2" name="Google Shape;172;p24"/>
          <p:cNvSpPr txBox="1">
            <a:spLocks noGrp="1"/>
          </p:cNvSpPr>
          <p:nvPr>
            <p:ph type="subTitle" idx="9"/>
          </p:nvPr>
        </p:nvSpPr>
        <p:spPr>
          <a:xfrm>
            <a:off x="8195200" y="26528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4"/>
          <p:cNvSpPr txBox="1">
            <a:spLocks noGrp="1"/>
          </p:cNvSpPr>
          <p:nvPr>
            <p:ph type="subTitle" idx="13"/>
          </p:nvPr>
        </p:nvSpPr>
        <p:spPr>
          <a:xfrm>
            <a:off x="960000" y="3144700"/>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4" name="Google Shape;174;p24"/>
          <p:cNvSpPr txBox="1">
            <a:spLocks noGrp="1"/>
          </p:cNvSpPr>
          <p:nvPr>
            <p:ph type="subTitle" idx="14"/>
          </p:nvPr>
        </p:nvSpPr>
        <p:spPr>
          <a:xfrm>
            <a:off x="4577600" y="3144700"/>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5" name="Google Shape;175;p24"/>
          <p:cNvSpPr txBox="1">
            <a:spLocks noGrp="1"/>
          </p:cNvSpPr>
          <p:nvPr>
            <p:ph type="subTitle" idx="15"/>
          </p:nvPr>
        </p:nvSpPr>
        <p:spPr>
          <a:xfrm>
            <a:off x="8195200" y="3144700"/>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4306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446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76"/>
        <p:cNvGrpSpPr/>
        <p:nvPr/>
      </p:nvGrpSpPr>
      <p:grpSpPr>
        <a:xfrm>
          <a:off x="0" y="0"/>
          <a:ext cx="0" cy="0"/>
          <a:chOff x="0" y="0"/>
          <a:chExt cx="0" cy="0"/>
        </a:xfrm>
      </p:grpSpPr>
      <p:sp>
        <p:nvSpPr>
          <p:cNvPr id="177" name="Google Shape;177;p25"/>
          <p:cNvSpPr/>
          <p:nvPr/>
        </p:nvSpPr>
        <p:spPr>
          <a:xfrm>
            <a:off x="8705967" y="384240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25"/>
          <p:cNvSpPr/>
          <p:nvPr/>
        </p:nvSpPr>
        <p:spPr>
          <a:xfrm rot="10800000">
            <a:off x="-35899"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25"/>
          <p:cNvSpPr txBox="1">
            <a:spLocks noGrp="1"/>
          </p:cNvSpPr>
          <p:nvPr>
            <p:ph type="title"/>
          </p:nvPr>
        </p:nvSpPr>
        <p:spPr>
          <a:xfrm>
            <a:off x="960000" y="728736"/>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80" name="Google Shape;180;p25"/>
          <p:cNvSpPr txBox="1">
            <a:spLocks noGrp="1"/>
          </p:cNvSpPr>
          <p:nvPr>
            <p:ph type="subTitle" idx="1"/>
          </p:nvPr>
        </p:nvSpPr>
        <p:spPr>
          <a:xfrm>
            <a:off x="960000" y="34724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81" name="Google Shape;181;p25"/>
          <p:cNvSpPr txBox="1">
            <a:spLocks noGrp="1"/>
          </p:cNvSpPr>
          <p:nvPr>
            <p:ph type="subTitle" idx="2"/>
          </p:nvPr>
        </p:nvSpPr>
        <p:spPr>
          <a:xfrm>
            <a:off x="4577600" y="34724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82" name="Google Shape;182;p25"/>
          <p:cNvSpPr txBox="1">
            <a:spLocks noGrp="1"/>
          </p:cNvSpPr>
          <p:nvPr>
            <p:ph type="subTitle" idx="3"/>
          </p:nvPr>
        </p:nvSpPr>
        <p:spPr>
          <a:xfrm>
            <a:off x="8195200" y="34724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83" name="Google Shape;183;p25"/>
          <p:cNvSpPr txBox="1">
            <a:spLocks noGrp="1"/>
          </p:cNvSpPr>
          <p:nvPr>
            <p:ph type="subTitle" idx="4"/>
          </p:nvPr>
        </p:nvSpPr>
        <p:spPr>
          <a:xfrm>
            <a:off x="960000" y="3908233"/>
            <a:ext cx="3036800" cy="106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84" name="Google Shape;184;p25"/>
          <p:cNvSpPr txBox="1">
            <a:spLocks noGrp="1"/>
          </p:cNvSpPr>
          <p:nvPr>
            <p:ph type="subTitle" idx="5"/>
          </p:nvPr>
        </p:nvSpPr>
        <p:spPr>
          <a:xfrm>
            <a:off x="4577600" y="3908233"/>
            <a:ext cx="3036800" cy="106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85" name="Google Shape;185;p25"/>
          <p:cNvSpPr txBox="1">
            <a:spLocks noGrp="1"/>
          </p:cNvSpPr>
          <p:nvPr>
            <p:ph type="subTitle" idx="6"/>
          </p:nvPr>
        </p:nvSpPr>
        <p:spPr>
          <a:xfrm>
            <a:off x="8195200" y="3908233"/>
            <a:ext cx="3036800" cy="106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0492728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6"/>
        <p:cNvGrpSpPr/>
        <p:nvPr/>
      </p:nvGrpSpPr>
      <p:grpSpPr>
        <a:xfrm>
          <a:off x="0" y="0"/>
          <a:ext cx="0" cy="0"/>
          <a:chOff x="0" y="0"/>
          <a:chExt cx="0" cy="0"/>
        </a:xfrm>
      </p:grpSpPr>
      <p:sp>
        <p:nvSpPr>
          <p:cNvPr id="187" name="Google Shape;187;p26"/>
          <p:cNvSpPr/>
          <p:nvPr/>
        </p:nvSpPr>
        <p:spPr>
          <a:xfrm>
            <a:off x="2768600" y="-1317633"/>
            <a:ext cx="9547960" cy="817565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6"/>
          <p:cNvSpPr txBox="1">
            <a:spLocks noGrp="1"/>
          </p:cNvSpPr>
          <p:nvPr>
            <p:ph type="title" hasCustomPrompt="1"/>
          </p:nvPr>
        </p:nvSpPr>
        <p:spPr>
          <a:xfrm>
            <a:off x="960000" y="824451"/>
            <a:ext cx="5376800" cy="107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64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9" name="Google Shape;189;p26"/>
          <p:cNvSpPr txBox="1">
            <a:spLocks noGrp="1"/>
          </p:cNvSpPr>
          <p:nvPr>
            <p:ph type="subTitle" idx="1"/>
          </p:nvPr>
        </p:nvSpPr>
        <p:spPr>
          <a:xfrm>
            <a:off x="960000" y="1899251"/>
            <a:ext cx="5742400" cy="5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90" name="Google Shape;190;p26"/>
          <p:cNvSpPr txBox="1">
            <a:spLocks noGrp="1"/>
          </p:cNvSpPr>
          <p:nvPr>
            <p:ph type="title" idx="2" hasCustomPrompt="1"/>
          </p:nvPr>
        </p:nvSpPr>
        <p:spPr>
          <a:xfrm>
            <a:off x="960000" y="2607384"/>
            <a:ext cx="5376800" cy="107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64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1" name="Google Shape;191;p26"/>
          <p:cNvSpPr txBox="1">
            <a:spLocks noGrp="1"/>
          </p:cNvSpPr>
          <p:nvPr>
            <p:ph type="subTitle" idx="3"/>
          </p:nvPr>
        </p:nvSpPr>
        <p:spPr>
          <a:xfrm>
            <a:off x="960000" y="3682200"/>
            <a:ext cx="5742400" cy="5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92" name="Google Shape;192;p26"/>
          <p:cNvSpPr txBox="1">
            <a:spLocks noGrp="1"/>
          </p:cNvSpPr>
          <p:nvPr>
            <p:ph type="title" idx="4" hasCustomPrompt="1"/>
          </p:nvPr>
        </p:nvSpPr>
        <p:spPr>
          <a:xfrm>
            <a:off x="960000" y="4390351"/>
            <a:ext cx="5376800" cy="107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64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3" name="Google Shape;193;p26"/>
          <p:cNvSpPr txBox="1">
            <a:spLocks noGrp="1"/>
          </p:cNvSpPr>
          <p:nvPr>
            <p:ph type="subTitle" idx="5"/>
          </p:nvPr>
        </p:nvSpPr>
        <p:spPr>
          <a:xfrm>
            <a:off x="960000" y="5465151"/>
            <a:ext cx="5747200" cy="5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178018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94"/>
        <p:cNvGrpSpPr/>
        <p:nvPr/>
      </p:nvGrpSpPr>
      <p:grpSpPr>
        <a:xfrm>
          <a:off x="0" y="0"/>
          <a:ext cx="0" cy="0"/>
          <a:chOff x="0" y="0"/>
          <a:chExt cx="0" cy="0"/>
        </a:xfrm>
      </p:grpSpPr>
      <p:sp>
        <p:nvSpPr>
          <p:cNvPr id="195" name="Google Shape;195;p27"/>
          <p:cNvSpPr txBox="1">
            <a:spLocks noGrp="1"/>
          </p:cNvSpPr>
          <p:nvPr>
            <p:ph type="title" hasCustomPrompt="1"/>
          </p:nvPr>
        </p:nvSpPr>
        <p:spPr>
          <a:xfrm>
            <a:off x="2898433" y="824467"/>
            <a:ext cx="6395200" cy="10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4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6" name="Google Shape;196;p27"/>
          <p:cNvSpPr txBox="1">
            <a:spLocks noGrp="1"/>
          </p:cNvSpPr>
          <p:nvPr>
            <p:ph type="subTitle" idx="1"/>
          </p:nvPr>
        </p:nvSpPr>
        <p:spPr>
          <a:xfrm>
            <a:off x="3224800" y="1899251"/>
            <a:ext cx="57424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97" name="Google Shape;197;p27"/>
          <p:cNvSpPr txBox="1">
            <a:spLocks noGrp="1"/>
          </p:cNvSpPr>
          <p:nvPr>
            <p:ph type="title" idx="2" hasCustomPrompt="1"/>
          </p:nvPr>
        </p:nvSpPr>
        <p:spPr>
          <a:xfrm>
            <a:off x="2898433" y="2607400"/>
            <a:ext cx="6395200" cy="10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4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8" name="Google Shape;198;p27"/>
          <p:cNvSpPr txBox="1">
            <a:spLocks noGrp="1"/>
          </p:cNvSpPr>
          <p:nvPr>
            <p:ph type="subTitle" idx="3"/>
          </p:nvPr>
        </p:nvSpPr>
        <p:spPr>
          <a:xfrm>
            <a:off x="3224800" y="3682200"/>
            <a:ext cx="57424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99" name="Google Shape;199;p27"/>
          <p:cNvSpPr txBox="1">
            <a:spLocks noGrp="1"/>
          </p:cNvSpPr>
          <p:nvPr>
            <p:ph type="title" idx="4" hasCustomPrompt="1"/>
          </p:nvPr>
        </p:nvSpPr>
        <p:spPr>
          <a:xfrm>
            <a:off x="2898433" y="4390367"/>
            <a:ext cx="6395200" cy="107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64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00" name="Google Shape;200;p27"/>
          <p:cNvSpPr txBox="1">
            <a:spLocks noGrp="1"/>
          </p:cNvSpPr>
          <p:nvPr>
            <p:ph type="subTitle" idx="5"/>
          </p:nvPr>
        </p:nvSpPr>
        <p:spPr>
          <a:xfrm>
            <a:off x="3222400" y="5465151"/>
            <a:ext cx="5747200" cy="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01" name="Google Shape;201;p27"/>
          <p:cNvSpPr/>
          <p:nvPr/>
        </p:nvSpPr>
        <p:spPr>
          <a:xfrm>
            <a:off x="8705967" y="384240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7"/>
          <p:cNvSpPr/>
          <p:nvPr/>
        </p:nvSpPr>
        <p:spPr>
          <a:xfrm rot="10800000">
            <a:off x="-35899"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06157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Idea 1">
  <p:cSld name="Main Idea 1">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960267" y="1553151"/>
            <a:ext cx="10271600" cy="2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
        <p:nvSpPr>
          <p:cNvPr id="205" name="Google Shape;205;p28"/>
          <p:cNvSpPr txBox="1">
            <a:spLocks noGrp="1"/>
          </p:cNvSpPr>
          <p:nvPr>
            <p:ph type="subTitle" idx="1"/>
          </p:nvPr>
        </p:nvSpPr>
        <p:spPr>
          <a:xfrm>
            <a:off x="1436367" y="3749067"/>
            <a:ext cx="9319200" cy="8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06" name="Google Shape;206;p28"/>
          <p:cNvSpPr/>
          <p:nvPr/>
        </p:nvSpPr>
        <p:spPr>
          <a:xfrm rot="10800000" flipH="1">
            <a:off x="7901798" y="-215"/>
            <a:ext cx="4342756" cy="371858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8"/>
          <p:cNvSpPr/>
          <p:nvPr/>
        </p:nvSpPr>
        <p:spPr>
          <a:xfrm flipH="1">
            <a:off x="-108838" y="2810969"/>
            <a:ext cx="3450841" cy="4047049"/>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39624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4 1">
  <p:cSld name="Title and text 4 1">
    <p:spTree>
      <p:nvGrpSpPr>
        <p:cNvPr id="1" name="Shape 208"/>
        <p:cNvGrpSpPr/>
        <p:nvPr/>
      </p:nvGrpSpPr>
      <p:grpSpPr>
        <a:xfrm>
          <a:off x="0" y="0"/>
          <a:ext cx="0" cy="0"/>
          <a:chOff x="0" y="0"/>
          <a:chExt cx="0" cy="0"/>
        </a:xfrm>
      </p:grpSpPr>
      <p:sp>
        <p:nvSpPr>
          <p:cNvPr id="209" name="Google Shape;209;p29"/>
          <p:cNvSpPr/>
          <p:nvPr/>
        </p:nvSpPr>
        <p:spPr>
          <a:xfrm rot="-308942" flipH="1">
            <a:off x="-4960623" y="2753160"/>
            <a:ext cx="9086027" cy="6225323"/>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29"/>
          <p:cNvSpPr txBox="1">
            <a:spLocks noGrp="1"/>
          </p:cNvSpPr>
          <p:nvPr>
            <p:ph type="title"/>
          </p:nvPr>
        </p:nvSpPr>
        <p:spPr>
          <a:xfrm>
            <a:off x="4137400" y="1940545"/>
            <a:ext cx="3917200" cy="13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11" name="Google Shape;211;p29"/>
          <p:cNvSpPr txBox="1">
            <a:spLocks noGrp="1"/>
          </p:cNvSpPr>
          <p:nvPr>
            <p:ph type="subTitle" idx="1"/>
          </p:nvPr>
        </p:nvSpPr>
        <p:spPr>
          <a:xfrm>
            <a:off x="3521067" y="3051867"/>
            <a:ext cx="5150000" cy="172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12" name="Google Shape;212;p29"/>
          <p:cNvSpPr/>
          <p:nvPr/>
        </p:nvSpPr>
        <p:spPr>
          <a:xfrm rot="-308942" flipH="1">
            <a:off x="7592511" y="2533427"/>
            <a:ext cx="9086027" cy="6225323"/>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75390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13"/>
        <p:cNvGrpSpPr/>
        <p:nvPr/>
      </p:nvGrpSpPr>
      <p:grpSpPr>
        <a:xfrm>
          <a:off x="0" y="0"/>
          <a:ext cx="0" cy="0"/>
          <a:chOff x="0" y="0"/>
          <a:chExt cx="0" cy="0"/>
        </a:xfrm>
      </p:grpSpPr>
      <p:sp>
        <p:nvSpPr>
          <p:cNvPr id="214" name="Google Shape;214;p30"/>
          <p:cNvSpPr/>
          <p:nvPr/>
        </p:nvSpPr>
        <p:spPr>
          <a:xfrm>
            <a:off x="4290670" y="1"/>
            <a:ext cx="8009341" cy="6858177"/>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30"/>
          <p:cNvSpPr txBox="1">
            <a:spLocks noGrp="1"/>
          </p:cNvSpPr>
          <p:nvPr>
            <p:ph type="title"/>
          </p:nvPr>
        </p:nvSpPr>
        <p:spPr>
          <a:xfrm>
            <a:off x="960000" y="1541495"/>
            <a:ext cx="3917200" cy="134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30"/>
          <p:cNvSpPr txBox="1">
            <a:spLocks noGrp="1"/>
          </p:cNvSpPr>
          <p:nvPr>
            <p:ph type="subTitle" idx="1"/>
          </p:nvPr>
        </p:nvSpPr>
        <p:spPr>
          <a:xfrm>
            <a:off x="960000" y="2982417"/>
            <a:ext cx="3917200" cy="172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2839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17"/>
        <p:cNvGrpSpPr/>
        <p:nvPr/>
      </p:nvGrpSpPr>
      <p:grpSpPr>
        <a:xfrm>
          <a:off x="0" y="0"/>
          <a:ext cx="0" cy="0"/>
          <a:chOff x="0" y="0"/>
          <a:chExt cx="0" cy="0"/>
        </a:xfrm>
      </p:grpSpPr>
      <p:sp>
        <p:nvSpPr>
          <p:cNvPr id="218" name="Google Shape;218;p31"/>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31"/>
          <p:cNvSpPr/>
          <p:nvPr/>
        </p:nvSpPr>
        <p:spPr>
          <a:xfrm flipH="1">
            <a:off x="-42951" y="3931567"/>
            <a:ext cx="3815317" cy="2941781"/>
          </a:xfrm>
          <a:custGeom>
            <a:avLst/>
            <a:gdLst/>
            <a:ahLst/>
            <a:cxnLst/>
            <a:rect l="l" t="t" r="r" b="b"/>
            <a:pathLst>
              <a:path w="86144" h="55786" extrusionOk="0">
                <a:moveTo>
                  <a:pt x="73909" y="1"/>
                </a:moveTo>
                <a:cubicBezTo>
                  <a:pt x="70234" y="1"/>
                  <a:pt x="66970" y="640"/>
                  <a:pt x="66149" y="2785"/>
                </a:cubicBezTo>
                <a:cubicBezTo>
                  <a:pt x="64154" y="7945"/>
                  <a:pt x="83985" y="13331"/>
                  <a:pt x="52678" y="13331"/>
                </a:cubicBezTo>
                <a:cubicBezTo>
                  <a:pt x="51023" y="13331"/>
                  <a:pt x="49224" y="13316"/>
                  <a:pt x="47272" y="13285"/>
                </a:cubicBezTo>
                <a:cubicBezTo>
                  <a:pt x="46348" y="13271"/>
                  <a:pt x="45442" y="13264"/>
                  <a:pt x="44552" y="13264"/>
                </a:cubicBezTo>
                <a:cubicBezTo>
                  <a:pt x="8006" y="13264"/>
                  <a:pt x="1" y="24880"/>
                  <a:pt x="1" y="24880"/>
                </a:cubicBezTo>
                <a:cubicBezTo>
                  <a:pt x="4383" y="30883"/>
                  <a:pt x="35517" y="22712"/>
                  <a:pt x="37183" y="37936"/>
                </a:cubicBezTo>
                <a:cubicBezTo>
                  <a:pt x="38849" y="53138"/>
                  <a:pt x="5068" y="55786"/>
                  <a:pt x="5068" y="55786"/>
                </a:cubicBezTo>
                <a:lnTo>
                  <a:pt x="86144" y="55786"/>
                </a:lnTo>
                <a:lnTo>
                  <a:pt x="86144" y="1530"/>
                </a:lnTo>
                <a:cubicBezTo>
                  <a:pt x="86144" y="1530"/>
                  <a:pt x="79547" y="1"/>
                  <a:pt x="739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31"/>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324099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3" name="Google Shape;223;p32"/>
          <p:cNvSpPr/>
          <p:nvPr/>
        </p:nvSpPr>
        <p:spPr>
          <a:xfrm>
            <a:off x="4284264" y="1547403"/>
            <a:ext cx="8009341" cy="5310908"/>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32"/>
          <p:cNvSpPr/>
          <p:nvPr/>
        </p:nvSpPr>
        <p:spPr>
          <a:xfrm flipH="1">
            <a:off x="-129039" y="1547403"/>
            <a:ext cx="8009341" cy="5310908"/>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31981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25"/>
        <p:cNvGrpSpPr/>
        <p:nvPr/>
      </p:nvGrpSpPr>
      <p:grpSpPr>
        <a:xfrm>
          <a:off x="0" y="0"/>
          <a:ext cx="0" cy="0"/>
          <a:chOff x="0" y="0"/>
          <a:chExt cx="0" cy="0"/>
        </a:xfrm>
      </p:grpSpPr>
      <p:sp>
        <p:nvSpPr>
          <p:cNvPr id="226" name="Google Shape;226;p33"/>
          <p:cNvSpPr/>
          <p:nvPr/>
        </p:nvSpPr>
        <p:spPr>
          <a:xfrm rot="10800000">
            <a:off x="-359466"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33"/>
          <p:cNvSpPr/>
          <p:nvPr/>
        </p:nvSpPr>
        <p:spPr>
          <a:xfrm>
            <a:off x="4284269" y="1"/>
            <a:ext cx="8009341" cy="6858177"/>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06770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29"/>
        <p:cNvGrpSpPr/>
        <p:nvPr/>
      </p:nvGrpSpPr>
      <p:grpSpPr>
        <a:xfrm>
          <a:off x="0" y="0"/>
          <a:ext cx="0" cy="0"/>
          <a:chOff x="0" y="0"/>
          <a:chExt cx="0" cy="0"/>
        </a:xfrm>
      </p:grpSpPr>
      <p:sp>
        <p:nvSpPr>
          <p:cNvPr id="230" name="Google Shape;230;p34"/>
          <p:cNvSpPr/>
          <p:nvPr/>
        </p:nvSpPr>
        <p:spPr>
          <a:xfrm flipH="1">
            <a:off x="-137352" y="370534"/>
            <a:ext cx="8758655" cy="653331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p:nvPr/>
        </p:nvSpPr>
        <p:spPr>
          <a:xfrm rot="308951">
            <a:off x="6559133" y="1024052"/>
            <a:ext cx="4885555" cy="3347193"/>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34"/>
          <p:cNvSpPr txBox="1">
            <a:spLocks noGrp="1"/>
          </p:cNvSpPr>
          <p:nvPr>
            <p:ph type="title"/>
          </p:nvPr>
        </p:nvSpPr>
        <p:spPr>
          <a:xfrm flipH="1">
            <a:off x="922181" y="2603633"/>
            <a:ext cx="4698000" cy="174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33" name="Google Shape;233;p34"/>
          <p:cNvSpPr txBox="1">
            <a:spLocks noGrp="1"/>
          </p:cNvSpPr>
          <p:nvPr>
            <p:ph type="title" idx="2" hasCustomPrompt="1"/>
          </p:nvPr>
        </p:nvSpPr>
        <p:spPr>
          <a:xfrm flipH="1">
            <a:off x="921815" y="1477033"/>
            <a:ext cx="1822000" cy="70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4" name="Google Shape;234;p34"/>
          <p:cNvSpPr txBox="1">
            <a:spLocks noGrp="1"/>
          </p:cNvSpPr>
          <p:nvPr>
            <p:ph type="subTitle" idx="1"/>
          </p:nvPr>
        </p:nvSpPr>
        <p:spPr>
          <a:xfrm flipH="1">
            <a:off x="921815" y="4771433"/>
            <a:ext cx="3766400" cy="7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400"/>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02072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l="28724" t="18060" r="18351" b="23731"/>
          <a:stretch/>
        </p:blipFill>
        <p:spPr>
          <a:xfrm>
            <a:off x="1453852" y="299156"/>
            <a:ext cx="1518036" cy="1072214"/>
          </a:xfrm>
          <a:prstGeom prst="rect">
            <a:avLst/>
          </a:prstGeom>
        </p:spPr>
      </p:pic>
      <p:pic>
        <p:nvPicPr>
          <p:cNvPr id="8" name="图片 7"/>
          <p:cNvPicPr>
            <a:picLocks noChangeAspect="1"/>
          </p:cNvPicPr>
          <p:nvPr userDrawn="1"/>
        </p:nvPicPr>
        <p:blipFill rotWithShape="1">
          <a:blip r:embed="rId2">
            <a:duotone>
              <a:prstClr val="black"/>
              <a:srgbClr val="5F7797">
                <a:tint val="45000"/>
                <a:satMod val="400000"/>
              </a:srgbClr>
            </a:duotone>
          </a:blip>
          <a:srcRect l="28724" t="18060" r="18351" b="23731"/>
          <a:stretch/>
        </p:blipFill>
        <p:spPr>
          <a:xfrm>
            <a:off x="1453852" y="1722574"/>
            <a:ext cx="1518036" cy="1072214"/>
          </a:xfrm>
          <a:prstGeom prst="rect">
            <a:avLst/>
          </a:prstGeom>
        </p:spPr>
      </p:pic>
      <p:pic>
        <p:nvPicPr>
          <p:cNvPr id="9" name="图片 8"/>
          <p:cNvPicPr>
            <a:picLocks noChangeAspect="1"/>
          </p:cNvPicPr>
          <p:nvPr userDrawn="1"/>
        </p:nvPicPr>
        <p:blipFill rotWithShape="1">
          <a:blip r:embed="rId3"/>
          <a:srcRect l="50251" t="5608" r="17874" b="13760"/>
          <a:stretch/>
        </p:blipFill>
        <p:spPr>
          <a:xfrm>
            <a:off x="1453852" y="3145991"/>
            <a:ext cx="1518036" cy="1260743"/>
          </a:xfrm>
          <a:prstGeom prst="rect">
            <a:avLst/>
          </a:prstGeom>
        </p:spPr>
      </p:pic>
      <p:grpSp>
        <p:nvGrpSpPr>
          <p:cNvPr id="10" name="组合 9"/>
          <p:cNvGrpSpPr/>
          <p:nvPr userDrawn="1"/>
        </p:nvGrpSpPr>
        <p:grpSpPr>
          <a:xfrm>
            <a:off x="4924376" y="1508196"/>
            <a:ext cx="4554108" cy="1072215"/>
            <a:chOff x="4924376" y="1508196"/>
            <a:chExt cx="4554108" cy="1072215"/>
          </a:xfrm>
        </p:grpSpPr>
        <p:pic>
          <p:nvPicPr>
            <p:cNvPr id="11" name="图片 10"/>
            <p:cNvPicPr>
              <a:picLocks noChangeAspect="1"/>
            </p:cNvPicPr>
            <p:nvPr/>
          </p:nvPicPr>
          <p:blipFill rotWithShape="1">
            <a:blip r:embed="rId2"/>
            <a:srcRect l="28724" t="18060" r="18351" b="23731"/>
            <a:stretch/>
          </p:blipFill>
          <p:spPr>
            <a:xfrm>
              <a:off x="6442412" y="1508196"/>
              <a:ext cx="1518036" cy="1072214"/>
            </a:xfrm>
            <a:prstGeom prst="rect">
              <a:avLst/>
            </a:prstGeom>
          </p:spPr>
        </p:pic>
        <p:pic>
          <p:nvPicPr>
            <p:cNvPr id="12" name="图片 11"/>
            <p:cNvPicPr>
              <a:picLocks noChangeAspect="1"/>
            </p:cNvPicPr>
            <p:nvPr/>
          </p:nvPicPr>
          <p:blipFill rotWithShape="1">
            <a:blip r:embed="rId2">
              <a:duotone>
                <a:prstClr val="black"/>
                <a:srgbClr val="5F7797">
                  <a:tint val="45000"/>
                  <a:satMod val="400000"/>
                </a:srgbClr>
              </a:duotone>
            </a:blip>
            <a:srcRect l="28724" t="18060" r="18351" b="23731"/>
            <a:stretch/>
          </p:blipFill>
          <p:spPr>
            <a:xfrm>
              <a:off x="4924376" y="1508196"/>
              <a:ext cx="1518036" cy="1072214"/>
            </a:xfrm>
            <a:prstGeom prst="rect">
              <a:avLst/>
            </a:prstGeom>
          </p:spPr>
        </p:pic>
        <p:pic>
          <p:nvPicPr>
            <p:cNvPr id="13" name="图片 12"/>
            <p:cNvPicPr>
              <a:picLocks noChangeAspect="1"/>
            </p:cNvPicPr>
            <p:nvPr/>
          </p:nvPicPr>
          <p:blipFill rotWithShape="1">
            <a:blip r:embed="rId3"/>
            <a:srcRect l="50251" t="5608" r="17874" b="13760"/>
            <a:stretch/>
          </p:blipFill>
          <p:spPr>
            <a:xfrm>
              <a:off x="7960448" y="1508197"/>
              <a:ext cx="1518036" cy="1072214"/>
            </a:xfrm>
            <a:prstGeom prst="rect">
              <a:avLst/>
            </a:prstGeom>
          </p:spPr>
        </p:pic>
      </p:grpSp>
      <p:pic>
        <p:nvPicPr>
          <p:cNvPr id="14" name="图片 13"/>
          <p:cNvPicPr>
            <a:picLocks noChangeAspect="1"/>
          </p:cNvPicPr>
          <p:nvPr userDrawn="1"/>
        </p:nvPicPr>
        <p:blipFill>
          <a:blip r:embed="rId4"/>
          <a:stretch>
            <a:fillRect/>
          </a:stretch>
        </p:blipFill>
        <p:spPr>
          <a:xfrm>
            <a:off x="4997506" y="3145991"/>
            <a:ext cx="4554107" cy="1072989"/>
          </a:xfrm>
          <a:prstGeom prst="rect">
            <a:avLst/>
          </a:prstGeom>
        </p:spPr>
      </p:pic>
      <p:grpSp>
        <p:nvGrpSpPr>
          <p:cNvPr id="15" name="组合 14"/>
          <p:cNvGrpSpPr/>
          <p:nvPr userDrawn="1"/>
        </p:nvGrpSpPr>
        <p:grpSpPr>
          <a:xfrm>
            <a:off x="309213" y="4757937"/>
            <a:ext cx="4500808" cy="1787168"/>
            <a:chOff x="416789" y="5339623"/>
            <a:chExt cx="4500808" cy="1787168"/>
          </a:xfrm>
          <a:solidFill>
            <a:schemeClr val="accent1"/>
          </a:solidFill>
        </p:grpSpPr>
        <p:sp>
          <p:nvSpPr>
            <p:cNvPr id="16" name="Freeform 271"/>
            <p:cNvSpPr>
              <a:spLocks/>
            </p:cNvSpPr>
            <p:nvPr/>
          </p:nvSpPr>
          <p:spPr bwMode="auto">
            <a:xfrm>
              <a:off x="416789" y="53396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71"/>
            <p:cNvSpPr>
              <a:spLocks/>
            </p:cNvSpPr>
            <p:nvPr/>
          </p:nvSpPr>
          <p:spPr bwMode="auto">
            <a:xfrm>
              <a:off x="569189" y="54920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71"/>
            <p:cNvSpPr>
              <a:spLocks/>
            </p:cNvSpPr>
            <p:nvPr/>
          </p:nvSpPr>
          <p:spPr bwMode="auto">
            <a:xfrm>
              <a:off x="721589" y="56444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71"/>
            <p:cNvSpPr>
              <a:spLocks/>
            </p:cNvSpPr>
            <p:nvPr/>
          </p:nvSpPr>
          <p:spPr bwMode="auto">
            <a:xfrm>
              <a:off x="873989" y="57968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0" name="图片 19"/>
          <p:cNvPicPr>
            <a:picLocks noChangeAspect="1"/>
          </p:cNvPicPr>
          <p:nvPr userDrawn="1"/>
        </p:nvPicPr>
        <p:blipFill rotWithShape="1">
          <a:blip r:embed="rId5"/>
          <a:srcRect l="40886" t="7385" r="27768" b="10142"/>
          <a:stretch/>
        </p:blipFill>
        <p:spPr>
          <a:xfrm>
            <a:off x="5248325" y="4838721"/>
            <a:ext cx="1412240" cy="1473200"/>
          </a:xfrm>
          <a:prstGeom prst="rect">
            <a:avLst/>
          </a:prstGeom>
        </p:spPr>
      </p:pic>
      <p:pic>
        <p:nvPicPr>
          <p:cNvPr id="21" name="图片 20"/>
          <p:cNvPicPr>
            <a:picLocks noChangeAspect="1"/>
          </p:cNvPicPr>
          <p:nvPr userDrawn="1"/>
        </p:nvPicPr>
        <p:blipFill rotWithShape="1">
          <a:blip r:embed="rId6"/>
          <a:srcRect l="35909" t="8184" r="27558" b="12755"/>
          <a:stretch/>
        </p:blipFill>
        <p:spPr>
          <a:xfrm>
            <a:off x="6969779" y="4819964"/>
            <a:ext cx="1645920" cy="1412241"/>
          </a:xfrm>
          <a:prstGeom prst="rect">
            <a:avLst/>
          </a:prstGeom>
        </p:spPr>
      </p:pic>
    </p:spTree>
    <p:extLst>
      <p:ext uri="{BB962C8B-B14F-4D97-AF65-F5344CB8AC3E}">
        <p14:creationId xmlns:p14="http://schemas.microsoft.com/office/powerpoint/2010/main" val="10437330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235"/>
        <p:cNvGrpSpPr/>
        <p:nvPr/>
      </p:nvGrpSpPr>
      <p:grpSpPr>
        <a:xfrm>
          <a:off x="0" y="0"/>
          <a:ext cx="0" cy="0"/>
          <a:chOff x="0" y="0"/>
          <a:chExt cx="0" cy="0"/>
        </a:xfrm>
      </p:grpSpPr>
      <p:sp>
        <p:nvSpPr>
          <p:cNvPr id="236" name="Google Shape;236;p35"/>
          <p:cNvSpPr txBox="1">
            <a:spLocks noGrp="1"/>
          </p:cNvSpPr>
          <p:nvPr>
            <p:ph type="title" hasCustomPrompt="1"/>
          </p:nvPr>
        </p:nvSpPr>
        <p:spPr>
          <a:xfrm>
            <a:off x="831000" y="2255951"/>
            <a:ext cx="9178000" cy="17776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13333">
                <a:solidFill>
                  <a:schemeClr val="accent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37" name="Google Shape;237;p35"/>
          <p:cNvSpPr txBox="1">
            <a:spLocks noGrp="1"/>
          </p:cNvSpPr>
          <p:nvPr>
            <p:ph type="subTitle" idx="1"/>
          </p:nvPr>
        </p:nvSpPr>
        <p:spPr>
          <a:xfrm>
            <a:off x="960000" y="4033633"/>
            <a:ext cx="5742400" cy="5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38" name="Google Shape;238;p35"/>
          <p:cNvSpPr/>
          <p:nvPr/>
        </p:nvSpPr>
        <p:spPr>
          <a:xfrm>
            <a:off x="4284269" y="1"/>
            <a:ext cx="8009341" cy="6858177"/>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3933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239"/>
        <p:cNvGrpSpPr/>
        <p:nvPr/>
      </p:nvGrpSpPr>
      <p:grpSpPr>
        <a:xfrm>
          <a:off x="0" y="0"/>
          <a:ext cx="0" cy="0"/>
          <a:chOff x="0" y="0"/>
          <a:chExt cx="0" cy="0"/>
        </a:xfrm>
      </p:grpSpPr>
      <p:sp>
        <p:nvSpPr>
          <p:cNvPr id="240" name="Google Shape;240;p36"/>
          <p:cNvSpPr/>
          <p:nvPr/>
        </p:nvSpPr>
        <p:spPr>
          <a:xfrm flipH="1">
            <a:off x="-211431" y="64101"/>
            <a:ext cx="8009341" cy="6858177"/>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36"/>
          <p:cNvSpPr txBox="1">
            <a:spLocks noGrp="1"/>
          </p:cNvSpPr>
          <p:nvPr>
            <p:ph type="title" hasCustomPrompt="1"/>
          </p:nvPr>
        </p:nvSpPr>
        <p:spPr>
          <a:xfrm>
            <a:off x="4951300" y="2255951"/>
            <a:ext cx="9178000" cy="17776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13333">
                <a:solidFill>
                  <a:schemeClr val="accent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
        <p:nvSpPr>
          <p:cNvPr id="242" name="Google Shape;242;p36"/>
          <p:cNvSpPr txBox="1">
            <a:spLocks noGrp="1"/>
          </p:cNvSpPr>
          <p:nvPr>
            <p:ph type="subTitle" idx="1"/>
          </p:nvPr>
        </p:nvSpPr>
        <p:spPr>
          <a:xfrm>
            <a:off x="5080300" y="4033633"/>
            <a:ext cx="5742400" cy="56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245370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43"/>
        <p:cNvGrpSpPr/>
        <p:nvPr/>
      </p:nvGrpSpPr>
      <p:grpSpPr>
        <a:xfrm>
          <a:off x="0" y="0"/>
          <a:ext cx="0" cy="0"/>
          <a:chOff x="0" y="0"/>
          <a:chExt cx="0" cy="0"/>
        </a:xfrm>
      </p:grpSpPr>
      <p:sp>
        <p:nvSpPr>
          <p:cNvPr id="244" name="Google Shape;244;p37"/>
          <p:cNvSpPr/>
          <p:nvPr/>
        </p:nvSpPr>
        <p:spPr>
          <a:xfrm>
            <a:off x="4385833" y="72628"/>
            <a:ext cx="7937251" cy="6796448"/>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7"/>
          <p:cNvSpPr txBox="1">
            <a:spLocks noGrp="1"/>
          </p:cNvSpPr>
          <p:nvPr>
            <p:ph type="title"/>
          </p:nvPr>
        </p:nvSpPr>
        <p:spPr>
          <a:xfrm>
            <a:off x="960000" y="728736"/>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6" name="Google Shape;246;p37"/>
          <p:cNvSpPr txBox="1">
            <a:spLocks noGrp="1"/>
          </p:cNvSpPr>
          <p:nvPr>
            <p:ph type="subTitle" idx="1"/>
          </p:nvPr>
        </p:nvSpPr>
        <p:spPr>
          <a:xfrm>
            <a:off x="960000" y="4533933"/>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7" name="Google Shape;247;p37"/>
          <p:cNvSpPr txBox="1">
            <a:spLocks noGrp="1"/>
          </p:cNvSpPr>
          <p:nvPr>
            <p:ph type="subTitle" idx="2"/>
          </p:nvPr>
        </p:nvSpPr>
        <p:spPr>
          <a:xfrm>
            <a:off x="4577600" y="4533933"/>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8" name="Google Shape;248;p37"/>
          <p:cNvSpPr txBox="1">
            <a:spLocks noGrp="1"/>
          </p:cNvSpPr>
          <p:nvPr>
            <p:ph type="subTitle" idx="3"/>
          </p:nvPr>
        </p:nvSpPr>
        <p:spPr>
          <a:xfrm>
            <a:off x="8195200" y="4533933"/>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49" name="Google Shape;249;p37"/>
          <p:cNvSpPr txBox="1">
            <a:spLocks noGrp="1"/>
          </p:cNvSpPr>
          <p:nvPr>
            <p:ph type="subTitle" idx="4"/>
          </p:nvPr>
        </p:nvSpPr>
        <p:spPr>
          <a:xfrm>
            <a:off x="1332133" y="5034367"/>
            <a:ext cx="2292400" cy="9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50" name="Google Shape;250;p37"/>
          <p:cNvSpPr txBox="1">
            <a:spLocks noGrp="1"/>
          </p:cNvSpPr>
          <p:nvPr>
            <p:ph type="subTitle" idx="5"/>
          </p:nvPr>
        </p:nvSpPr>
        <p:spPr>
          <a:xfrm>
            <a:off x="4949800" y="5034367"/>
            <a:ext cx="2292400" cy="9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51" name="Google Shape;251;p37"/>
          <p:cNvSpPr txBox="1">
            <a:spLocks noGrp="1"/>
          </p:cNvSpPr>
          <p:nvPr>
            <p:ph type="subTitle" idx="6"/>
          </p:nvPr>
        </p:nvSpPr>
        <p:spPr>
          <a:xfrm>
            <a:off x="8567400" y="5034367"/>
            <a:ext cx="2292400" cy="9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52" name="Google Shape;252;p37"/>
          <p:cNvSpPr txBox="1">
            <a:spLocks noGrp="1"/>
          </p:cNvSpPr>
          <p:nvPr>
            <p:ph type="subTitle" idx="7"/>
          </p:nvPr>
        </p:nvSpPr>
        <p:spPr>
          <a:xfrm>
            <a:off x="960000" y="2238333"/>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53" name="Google Shape;253;p37"/>
          <p:cNvSpPr txBox="1">
            <a:spLocks noGrp="1"/>
          </p:cNvSpPr>
          <p:nvPr>
            <p:ph type="subTitle" idx="8"/>
          </p:nvPr>
        </p:nvSpPr>
        <p:spPr>
          <a:xfrm>
            <a:off x="4577600" y="2238333"/>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54" name="Google Shape;254;p37"/>
          <p:cNvSpPr txBox="1">
            <a:spLocks noGrp="1"/>
          </p:cNvSpPr>
          <p:nvPr>
            <p:ph type="subTitle" idx="9"/>
          </p:nvPr>
        </p:nvSpPr>
        <p:spPr>
          <a:xfrm>
            <a:off x="8195200" y="2238333"/>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55" name="Google Shape;255;p37"/>
          <p:cNvSpPr txBox="1">
            <a:spLocks noGrp="1"/>
          </p:cNvSpPr>
          <p:nvPr>
            <p:ph type="subTitle" idx="13"/>
          </p:nvPr>
        </p:nvSpPr>
        <p:spPr>
          <a:xfrm>
            <a:off x="1332133" y="2738767"/>
            <a:ext cx="2292400" cy="9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56" name="Google Shape;256;p37"/>
          <p:cNvSpPr txBox="1">
            <a:spLocks noGrp="1"/>
          </p:cNvSpPr>
          <p:nvPr>
            <p:ph type="subTitle" idx="14"/>
          </p:nvPr>
        </p:nvSpPr>
        <p:spPr>
          <a:xfrm>
            <a:off x="4949800" y="2738767"/>
            <a:ext cx="2292400" cy="9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57" name="Google Shape;257;p37"/>
          <p:cNvSpPr txBox="1">
            <a:spLocks noGrp="1"/>
          </p:cNvSpPr>
          <p:nvPr>
            <p:ph type="subTitle" idx="15"/>
          </p:nvPr>
        </p:nvSpPr>
        <p:spPr>
          <a:xfrm>
            <a:off x="8567400" y="2738767"/>
            <a:ext cx="2292400" cy="9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540787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58"/>
        <p:cNvGrpSpPr/>
        <p:nvPr/>
      </p:nvGrpSpPr>
      <p:grpSpPr>
        <a:xfrm>
          <a:off x="0" y="0"/>
          <a:ext cx="0" cy="0"/>
          <a:chOff x="0" y="0"/>
          <a:chExt cx="0" cy="0"/>
        </a:xfrm>
      </p:grpSpPr>
      <p:sp>
        <p:nvSpPr>
          <p:cNvPr id="259" name="Google Shape;259;p38"/>
          <p:cNvSpPr/>
          <p:nvPr/>
        </p:nvSpPr>
        <p:spPr>
          <a:xfrm rot="308984">
            <a:off x="-2229908" y="205709"/>
            <a:ext cx="10758816" cy="7371087"/>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38"/>
          <p:cNvSpPr txBox="1">
            <a:spLocks noGrp="1"/>
          </p:cNvSpPr>
          <p:nvPr>
            <p:ph type="title"/>
          </p:nvPr>
        </p:nvSpPr>
        <p:spPr>
          <a:xfrm>
            <a:off x="960000" y="1999488"/>
            <a:ext cx="3114800" cy="1012000"/>
          </a:xfrm>
          <a:prstGeom prst="rect">
            <a:avLst/>
          </a:prstGeom>
        </p:spPr>
        <p:txBody>
          <a:bodyPr spcFirstLastPara="1" wrap="square" lIns="91425" tIns="91425" rIns="91425" bIns="91425" anchor="b"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1" name="Google Shape;261;p38"/>
          <p:cNvSpPr txBox="1">
            <a:spLocks noGrp="1"/>
          </p:cNvSpPr>
          <p:nvPr>
            <p:ph type="subTitle" idx="1"/>
          </p:nvPr>
        </p:nvSpPr>
        <p:spPr>
          <a:xfrm>
            <a:off x="960000" y="2913400"/>
            <a:ext cx="3406800" cy="189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6977774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62"/>
        <p:cNvGrpSpPr/>
        <p:nvPr/>
      </p:nvGrpSpPr>
      <p:grpSpPr>
        <a:xfrm>
          <a:off x="0" y="0"/>
          <a:ext cx="0" cy="0"/>
          <a:chOff x="0" y="0"/>
          <a:chExt cx="0" cy="0"/>
        </a:xfrm>
      </p:grpSpPr>
      <p:sp>
        <p:nvSpPr>
          <p:cNvPr id="263" name="Google Shape;263;p39"/>
          <p:cNvSpPr/>
          <p:nvPr/>
        </p:nvSpPr>
        <p:spPr>
          <a:xfrm rot="-308984" flipH="1">
            <a:off x="3062392" y="205709"/>
            <a:ext cx="10758816" cy="7371087"/>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64" name="Google Shape;264;p39"/>
          <p:cNvSpPr txBox="1">
            <a:spLocks noGrp="1"/>
          </p:cNvSpPr>
          <p:nvPr>
            <p:ph type="title"/>
          </p:nvPr>
        </p:nvSpPr>
        <p:spPr>
          <a:xfrm flipH="1">
            <a:off x="7952400" y="1999488"/>
            <a:ext cx="3114800" cy="1012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65" name="Google Shape;265;p39"/>
          <p:cNvSpPr txBox="1">
            <a:spLocks noGrp="1"/>
          </p:cNvSpPr>
          <p:nvPr>
            <p:ph type="subTitle" idx="1"/>
          </p:nvPr>
        </p:nvSpPr>
        <p:spPr>
          <a:xfrm flipH="1">
            <a:off x="7660400" y="2913400"/>
            <a:ext cx="3406800" cy="189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01264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66"/>
        <p:cNvGrpSpPr/>
        <p:nvPr/>
      </p:nvGrpSpPr>
      <p:grpSpPr>
        <a:xfrm>
          <a:off x="0" y="0"/>
          <a:ext cx="0" cy="0"/>
          <a:chOff x="0" y="0"/>
          <a:chExt cx="0" cy="0"/>
        </a:xfrm>
      </p:grpSpPr>
      <p:sp>
        <p:nvSpPr>
          <p:cNvPr id="267" name="Google Shape;267;p40"/>
          <p:cNvSpPr/>
          <p:nvPr/>
        </p:nvSpPr>
        <p:spPr>
          <a:xfrm rot="-308984" flipH="1">
            <a:off x="267492" y="2267075"/>
            <a:ext cx="10758816" cy="7371087"/>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0"/>
          <p:cNvSpPr txBox="1">
            <a:spLocks noGrp="1"/>
          </p:cNvSpPr>
          <p:nvPr>
            <p:ph type="subTitle" idx="1"/>
          </p:nvPr>
        </p:nvSpPr>
        <p:spPr>
          <a:xfrm>
            <a:off x="1016100" y="2961800"/>
            <a:ext cx="3139200" cy="130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69" name="Google Shape;269;p40"/>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581937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2">
  <p:cSld name="1_Title and two columns 2">
    <p:spTree>
      <p:nvGrpSpPr>
        <p:cNvPr id="1" name="Shape 270"/>
        <p:cNvGrpSpPr/>
        <p:nvPr/>
      </p:nvGrpSpPr>
      <p:grpSpPr>
        <a:xfrm>
          <a:off x="0" y="0"/>
          <a:ext cx="0" cy="0"/>
          <a:chOff x="0" y="0"/>
          <a:chExt cx="0" cy="0"/>
        </a:xfrm>
      </p:grpSpPr>
      <p:sp>
        <p:nvSpPr>
          <p:cNvPr id="271" name="Google Shape;271;p41"/>
          <p:cNvSpPr/>
          <p:nvPr/>
        </p:nvSpPr>
        <p:spPr>
          <a:xfrm flipH="1">
            <a:off x="-35899" y="384240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1"/>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1"/>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4" name="Google Shape;274;p41"/>
          <p:cNvSpPr txBox="1">
            <a:spLocks noGrp="1"/>
          </p:cNvSpPr>
          <p:nvPr>
            <p:ph type="subTitle" idx="1"/>
          </p:nvPr>
        </p:nvSpPr>
        <p:spPr>
          <a:xfrm>
            <a:off x="2768800" y="4621767"/>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5" name="Google Shape;275;p41"/>
          <p:cNvSpPr txBox="1">
            <a:spLocks noGrp="1"/>
          </p:cNvSpPr>
          <p:nvPr>
            <p:ph type="subTitle" idx="2"/>
          </p:nvPr>
        </p:nvSpPr>
        <p:spPr>
          <a:xfrm>
            <a:off x="6386400" y="4621767"/>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41"/>
          <p:cNvSpPr txBox="1">
            <a:spLocks noGrp="1"/>
          </p:cNvSpPr>
          <p:nvPr>
            <p:ph type="subTitle" idx="3"/>
          </p:nvPr>
        </p:nvSpPr>
        <p:spPr>
          <a:xfrm>
            <a:off x="2768800" y="5195367"/>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7" name="Google Shape;277;p41"/>
          <p:cNvSpPr txBox="1">
            <a:spLocks noGrp="1"/>
          </p:cNvSpPr>
          <p:nvPr>
            <p:ph type="subTitle" idx="4"/>
          </p:nvPr>
        </p:nvSpPr>
        <p:spPr>
          <a:xfrm>
            <a:off x="6386400" y="5195367"/>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842551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278"/>
        <p:cNvGrpSpPr/>
        <p:nvPr/>
      </p:nvGrpSpPr>
      <p:grpSpPr>
        <a:xfrm>
          <a:off x="0" y="0"/>
          <a:ext cx="0" cy="0"/>
          <a:chOff x="0" y="0"/>
          <a:chExt cx="0" cy="0"/>
        </a:xfrm>
      </p:grpSpPr>
      <p:sp>
        <p:nvSpPr>
          <p:cNvPr id="279" name="Google Shape;279;p42"/>
          <p:cNvSpPr/>
          <p:nvPr/>
        </p:nvSpPr>
        <p:spPr>
          <a:xfrm flipH="1">
            <a:off x="-35899" y="384240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2"/>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2"/>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42"/>
          <p:cNvSpPr txBox="1">
            <a:spLocks noGrp="1"/>
          </p:cNvSpPr>
          <p:nvPr>
            <p:ph type="subTitle" idx="1"/>
          </p:nvPr>
        </p:nvSpPr>
        <p:spPr>
          <a:xfrm>
            <a:off x="960000" y="4399667"/>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3" name="Google Shape;283;p42"/>
          <p:cNvSpPr txBox="1">
            <a:spLocks noGrp="1"/>
          </p:cNvSpPr>
          <p:nvPr>
            <p:ph type="subTitle" idx="2"/>
          </p:nvPr>
        </p:nvSpPr>
        <p:spPr>
          <a:xfrm>
            <a:off x="4577600" y="4453400"/>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4" name="Google Shape;284;p42"/>
          <p:cNvSpPr txBox="1">
            <a:spLocks noGrp="1"/>
          </p:cNvSpPr>
          <p:nvPr>
            <p:ph type="subTitle" idx="3"/>
          </p:nvPr>
        </p:nvSpPr>
        <p:spPr>
          <a:xfrm>
            <a:off x="960000" y="4950867"/>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5" name="Google Shape;285;p42"/>
          <p:cNvSpPr txBox="1">
            <a:spLocks noGrp="1"/>
          </p:cNvSpPr>
          <p:nvPr>
            <p:ph type="subTitle" idx="4"/>
          </p:nvPr>
        </p:nvSpPr>
        <p:spPr>
          <a:xfrm>
            <a:off x="4577600" y="4950867"/>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6" name="Google Shape;286;p42"/>
          <p:cNvSpPr txBox="1">
            <a:spLocks noGrp="1"/>
          </p:cNvSpPr>
          <p:nvPr>
            <p:ph type="subTitle" idx="5"/>
          </p:nvPr>
        </p:nvSpPr>
        <p:spPr>
          <a:xfrm>
            <a:off x="8195200" y="4399667"/>
            <a:ext cx="3036800" cy="4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solidFill>
                  <a:schemeClr val="dk1"/>
                </a:solidFill>
                <a:latin typeface="Overpass ExtraBold"/>
                <a:ea typeface="Overpass ExtraBold"/>
                <a:cs typeface="Overpass ExtraBold"/>
                <a:sym typeface="Overpass ExtraBold"/>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7" name="Google Shape;287;p42"/>
          <p:cNvSpPr txBox="1">
            <a:spLocks noGrp="1"/>
          </p:cNvSpPr>
          <p:nvPr>
            <p:ph type="subTitle" idx="6"/>
          </p:nvPr>
        </p:nvSpPr>
        <p:spPr>
          <a:xfrm>
            <a:off x="8195200" y="4950867"/>
            <a:ext cx="3036800" cy="6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7781158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chemeClr val="lt1"/>
        </a:solidFill>
        <a:effectLst/>
      </p:bgPr>
    </p:bg>
    <p:spTree>
      <p:nvGrpSpPr>
        <p:cNvPr id="1" name="Shape 288"/>
        <p:cNvGrpSpPr/>
        <p:nvPr/>
      </p:nvGrpSpPr>
      <p:grpSpPr>
        <a:xfrm>
          <a:off x="0" y="0"/>
          <a:ext cx="0" cy="0"/>
          <a:chOff x="0" y="0"/>
          <a:chExt cx="0" cy="0"/>
        </a:xfrm>
      </p:grpSpPr>
      <p:sp>
        <p:nvSpPr>
          <p:cNvPr id="289" name="Google Shape;289;p43"/>
          <p:cNvSpPr/>
          <p:nvPr/>
        </p:nvSpPr>
        <p:spPr>
          <a:xfrm>
            <a:off x="-1174967" y="1696235"/>
            <a:ext cx="9786955" cy="5561813"/>
          </a:xfrm>
          <a:custGeom>
            <a:avLst/>
            <a:gdLst/>
            <a:ahLst/>
            <a:cxnLst/>
            <a:rect l="l" t="t" r="r" b="b"/>
            <a:pathLst>
              <a:path w="135616" h="77069" extrusionOk="0">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3"/>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1" name="Google Shape;291;p43"/>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dk1"/>
              </a:buClr>
              <a:buSzPts val="1600"/>
              <a:buChar char="●"/>
              <a:defRPr sz="1600"/>
            </a:lvl1pPr>
            <a:lvl2pPr marL="1219170" lvl="1" indent="-440256" rtl="0">
              <a:spcBef>
                <a:spcPts val="2133"/>
              </a:spcBef>
              <a:spcAft>
                <a:spcPts val="0"/>
              </a:spcAft>
              <a:buSzPts val="1600"/>
              <a:buChar char="○"/>
              <a:defRPr/>
            </a:lvl2pPr>
            <a:lvl3pPr marL="1828754" lvl="2" indent="-440256" rtl="0">
              <a:spcBef>
                <a:spcPts val="2133"/>
              </a:spcBef>
              <a:spcAft>
                <a:spcPts val="0"/>
              </a:spcAft>
              <a:buSzPts val="1600"/>
              <a:buChar char="■"/>
              <a:defRPr/>
            </a:lvl3pPr>
            <a:lvl4pPr marL="2438339" lvl="3" indent="-440256" rtl="0">
              <a:spcBef>
                <a:spcPts val="2133"/>
              </a:spcBef>
              <a:spcAft>
                <a:spcPts val="0"/>
              </a:spcAft>
              <a:buSzPts val="1600"/>
              <a:buChar char="●"/>
              <a:defRPr/>
            </a:lvl4pPr>
            <a:lvl5pPr marL="3047924" lvl="4" indent="-440256" rtl="0">
              <a:spcBef>
                <a:spcPts val="2133"/>
              </a:spcBef>
              <a:spcAft>
                <a:spcPts val="0"/>
              </a:spcAft>
              <a:buSzPts val="1600"/>
              <a:buChar char="○"/>
              <a:defRPr/>
            </a:lvl5pPr>
            <a:lvl6pPr marL="3657509" lvl="5" indent="-440256" rtl="0">
              <a:spcBef>
                <a:spcPts val="2133"/>
              </a:spcBef>
              <a:spcAft>
                <a:spcPts val="0"/>
              </a:spcAft>
              <a:buSzPts val="1600"/>
              <a:buChar char="■"/>
              <a:defRPr/>
            </a:lvl6pPr>
            <a:lvl7pPr marL="4267093" lvl="6" indent="-440256" rtl="0">
              <a:spcBef>
                <a:spcPts val="2133"/>
              </a:spcBef>
              <a:spcAft>
                <a:spcPts val="0"/>
              </a:spcAft>
              <a:buSzPts val="1600"/>
              <a:buChar char="●"/>
              <a:defRPr/>
            </a:lvl7pPr>
            <a:lvl8pPr marL="4876678" lvl="7" indent="-440256" rtl="0">
              <a:spcBef>
                <a:spcPts val="2133"/>
              </a:spcBef>
              <a:spcAft>
                <a:spcPts val="0"/>
              </a:spcAft>
              <a:buSzPts val="1600"/>
              <a:buChar char="○"/>
              <a:defRPr/>
            </a:lvl8pPr>
            <a:lvl9pPr marL="5486263" lvl="8" indent="-440256" rtl="0">
              <a:spcBef>
                <a:spcPts val="2133"/>
              </a:spcBef>
              <a:spcAft>
                <a:spcPts val="2133"/>
              </a:spcAft>
              <a:buSzPts val="1600"/>
              <a:buChar char="■"/>
              <a:defRPr/>
            </a:lvl9pPr>
          </a:lstStyle>
          <a:p>
            <a:endParaRPr/>
          </a:p>
        </p:txBody>
      </p:sp>
    </p:spTree>
    <p:extLst>
      <p:ext uri="{BB962C8B-B14F-4D97-AF65-F5344CB8AC3E}">
        <p14:creationId xmlns:p14="http://schemas.microsoft.com/office/powerpoint/2010/main" val="32129289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292"/>
        <p:cNvGrpSpPr/>
        <p:nvPr/>
      </p:nvGrpSpPr>
      <p:grpSpPr>
        <a:xfrm>
          <a:off x="0" y="0"/>
          <a:ext cx="0" cy="0"/>
          <a:chOff x="0" y="0"/>
          <a:chExt cx="0" cy="0"/>
        </a:xfrm>
      </p:grpSpPr>
      <p:sp>
        <p:nvSpPr>
          <p:cNvPr id="293" name="Google Shape;293;p44"/>
          <p:cNvSpPr/>
          <p:nvPr/>
        </p:nvSpPr>
        <p:spPr>
          <a:xfrm flipH="1">
            <a:off x="-35899" y="384240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4"/>
          <p:cNvSpPr/>
          <p:nvPr/>
        </p:nvSpPr>
        <p:spPr>
          <a:xfrm rot="10800000" flipH="1">
            <a:off x="8705967" y="0"/>
            <a:ext cx="3534508" cy="302650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4"/>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6" name="Google Shape;296;p44"/>
          <p:cNvSpPr txBox="1">
            <a:spLocks noGrp="1"/>
          </p:cNvSpPr>
          <p:nvPr>
            <p:ph type="subTitle" idx="1"/>
          </p:nvPr>
        </p:nvSpPr>
        <p:spPr>
          <a:xfrm>
            <a:off x="960000" y="1795600"/>
            <a:ext cx="4962400" cy="42960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Clr>
                <a:schemeClr val="dk1"/>
              </a:buClr>
              <a:buSzPts val="1200"/>
              <a:buChar char="●"/>
              <a:defRPr/>
            </a:lvl1pPr>
            <a:lvl2pPr lvl="1" algn="ctr" rtl="0">
              <a:lnSpc>
                <a:spcPct val="100000"/>
              </a:lnSpc>
              <a:spcBef>
                <a:spcPts val="667"/>
              </a:spcBef>
              <a:spcAft>
                <a:spcPts val="0"/>
              </a:spcAft>
              <a:buSzPts val="1200"/>
              <a:buChar char="○"/>
              <a:defRPr sz="2800"/>
            </a:lvl2pPr>
            <a:lvl3pPr lvl="2" algn="ctr" rtl="0">
              <a:lnSpc>
                <a:spcPct val="100000"/>
              </a:lnSpc>
              <a:spcBef>
                <a:spcPts val="0"/>
              </a:spcBef>
              <a:spcAft>
                <a:spcPts val="0"/>
              </a:spcAft>
              <a:buSzPts val="1200"/>
              <a:buChar char="■"/>
              <a:defRPr sz="2800"/>
            </a:lvl3pPr>
            <a:lvl4pPr lvl="3" algn="ctr" rtl="0">
              <a:lnSpc>
                <a:spcPct val="100000"/>
              </a:lnSpc>
              <a:spcBef>
                <a:spcPts val="0"/>
              </a:spcBef>
              <a:spcAft>
                <a:spcPts val="0"/>
              </a:spcAft>
              <a:buSzPts val="1200"/>
              <a:buChar char="●"/>
              <a:defRPr sz="2800"/>
            </a:lvl4pPr>
            <a:lvl5pPr lvl="4" algn="ctr" rtl="0">
              <a:lnSpc>
                <a:spcPct val="100000"/>
              </a:lnSpc>
              <a:spcBef>
                <a:spcPts val="0"/>
              </a:spcBef>
              <a:spcAft>
                <a:spcPts val="0"/>
              </a:spcAft>
              <a:buSzPts val="1200"/>
              <a:buChar char="○"/>
              <a:defRPr sz="2800"/>
            </a:lvl5pPr>
            <a:lvl6pPr lvl="5" algn="ctr" rtl="0">
              <a:lnSpc>
                <a:spcPct val="100000"/>
              </a:lnSpc>
              <a:spcBef>
                <a:spcPts val="0"/>
              </a:spcBef>
              <a:spcAft>
                <a:spcPts val="0"/>
              </a:spcAft>
              <a:buSzPts val="1200"/>
              <a:buChar char="■"/>
              <a:defRPr sz="2800"/>
            </a:lvl6pPr>
            <a:lvl7pPr lvl="6" algn="ctr" rtl="0">
              <a:lnSpc>
                <a:spcPct val="100000"/>
              </a:lnSpc>
              <a:spcBef>
                <a:spcPts val="0"/>
              </a:spcBef>
              <a:spcAft>
                <a:spcPts val="0"/>
              </a:spcAft>
              <a:buSzPts val="1200"/>
              <a:buChar char="●"/>
              <a:defRPr sz="2800"/>
            </a:lvl7pPr>
            <a:lvl8pPr lvl="7" algn="ctr" rtl="0">
              <a:lnSpc>
                <a:spcPct val="100000"/>
              </a:lnSpc>
              <a:spcBef>
                <a:spcPts val="0"/>
              </a:spcBef>
              <a:spcAft>
                <a:spcPts val="0"/>
              </a:spcAft>
              <a:buSzPts val="1200"/>
              <a:buChar char="○"/>
              <a:defRPr sz="2800"/>
            </a:lvl8pPr>
            <a:lvl9pPr lvl="8" algn="ctr" rtl="0">
              <a:lnSpc>
                <a:spcPct val="100000"/>
              </a:lnSpc>
              <a:spcBef>
                <a:spcPts val="0"/>
              </a:spcBef>
              <a:spcAft>
                <a:spcPts val="0"/>
              </a:spcAft>
              <a:buSzPts val="1200"/>
              <a:buChar char="■"/>
              <a:defRPr sz="2800"/>
            </a:lvl9pPr>
          </a:lstStyle>
          <a:p>
            <a:endParaRPr/>
          </a:p>
        </p:txBody>
      </p:sp>
      <p:sp>
        <p:nvSpPr>
          <p:cNvPr id="297" name="Google Shape;297;p44"/>
          <p:cNvSpPr txBox="1">
            <a:spLocks noGrp="1"/>
          </p:cNvSpPr>
          <p:nvPr>
            <p:ph type="subTitle" idx="2"/>
          </p:nvPr>
        </p:nvSpPr>
        <p:spPr>
          <a:xfrm>
            <a:off x="6269633" y="1795600"/>
            <a:ext cx="4962400" cy="4296000"/>
          </a:xfrm>
          <a:prstGeom prst="rect">
            <a:avLst/>
          </a:prstGeom>
        </p:spPr>
        <p:txBody>
          <a:bodyPr spcFirstLastPara="1" wrap="square" lIns="91425" tIns="91425" rIns="91425" bIns="91425" anchor="t" anchorCtr="0">
            <a:noAutofit/>
          </a:bodyPr>
          <a:lstStyle>
            <a:lvl1pPr marR="67732" lvl="0" rtl="0">
              <a:lnSpc>
                <a:spcPct val="100000"/>
              </a:lnSpc>
              <a:spcBef>
                <a:spcPts val="0"/>
              </a:spcBef>
              <a:spcAft>
                <a:spcPts val="0"/>
              </a:spcAft>
              <a:buClr>
                <a:schemeClr val="dk1"/>
              </a:buClr>
              <a:buSzPts val="1200"/>
              <a:buChar char="●"/>
              <a:defRPr/>
            </a:lvl1pPr>
            <a:lvl2pPr lvl="1" algn="ctr" rtl="0">
              <a:lnSpc>
                <a:spcPct val="100000"/>
              </a:lnSpc>
              <a:spcBef>
                <a:spcPts val="667"/>
              </a:spcBef>
              <a:spcAft>
                <a:spcPts val="0"/>
              </a:spcAft>
              <a:buSzPts val="1200"/>
              <a:buChar char="○"/>
              <a:defRPr sz="2800"/>
            </a:lvl2pPr>
            <a:lvl3pPr lvl="2" algn="ctr" rtl="0">
              <a:lnSpc>
                <a:spcPct val="100000"/>
              </a:lnSpc>
              <a:spcBef>
                <a:spcPts val="0"/>
              </a:spcBef>
              <a:spcAft>
                <a:spcPts val="0"/>
              </a:spcAft>
              <a:buSzPts val="1200"/>
              <a:buChar char="■"/>
              <a:defRPr sz="2800"/>
            </a:lvl3pPr>
            <a:lvl4pPr lvl="3" algn="ctr" rtl="0">
              <a:lnSpc>
                <a:spcPct val="100000"/>
              </a:lnSpc>
              <a:spcBef>
                <a:spcPts val="0"/>
              </a:spcBef>
              <a:spcAft>
                <a:spcPts val="0"/>
              </a:spcAft>
              <a:buSzPts val="1200"/>
              <a:buChar char="●"/>
              <a:defRPr sz="2800"/>
            </a:lvl4pPr>
            <a:lvl5pPr lvl="4" algn="ctr" rtl="0">
              <a:lnSpc>
                <a:spcPct val="100000"/>
              </a:lnSpc>
              <a:spcBef>
                <a:spcPts val="0"/>
              </a:spcBef>
              <a:spcAft>
                <a:spcPts val="0"/>
              </a:spcAft>
              <a:buSzPts val="1200"/>
              <a:buChar char="○"/>
              <a:defRPr sz="2800"/>
            </a:lvl5pPr>
            <a:lvl6pPr lvl="5" algn="ctr" rtl="0">
              <a:lnSpc>
                <a:spcPct val="100000"/>
              </a:lnSpc>
              <a:spcBef>
                <a:spcPts val="0"/>
              </a:spcBef>
              <a:spcAft>
                <a:spcPts val="0"/>
              </a:spcAft>
              <a:buSzPts val="1200"/>
              <a:buChar char="■"/>
              <a:defRPr sz="2800"/>
            </a:lvl6pPr>
            <a:lvl7pPr lvl="6" algn="ctr" rtl="0">
              <a:lnSpc>
                <a:spcPct val="100000"/>
              </a:lnSpc>
              <a:spcBef>
                <a:spcPts val="0"/>
              </a:spcBef>
              <a:spcAft>
                <a:spcPts val="0"/>
              </a:spcAft>
              <a:buSzPts val="1200"/>
              <a:buChar char="●"/>
              <a:defRPr sz="2800"/>
            </a:lvl7pPr>
            <a:lvl8pPr lvl="7" algn="ctr" rtl="0">
              <a:lnSpc>
                <a:spcPct val="100000"/>
              </a:lnSpc>
              <a:spcBef>
                <a:spcPts val="0"/>
              </a:spcBef>
              <a:spcAft>
                <a:spcPts val="0"/>
              </a:spcAft>
              <a:buSzPts val="1200"/>
              <a:buChar char="○"/>
              <a:defRPr sz="2800"/>
            </a:lvl8pPr>
            <a:lvl9pPr lvl="8" algn="ctr" rtl="0">
              <a:lnSpc>
                <a:spcPct val="100000"/>
              </a:lnSpc>
              <a:spcBef>
                <a:spcPts val="0"/>
              </a:spcBef>
              <a:spcAft>
                <a:spcPts val="0"/>
              </a:spcAft>
              <a:buSzPts val="1200"/>
              <a:buChar char="■"/>
              <a:defRPr sz="2800"/>
            </a:lvl9pPr>
          </a:lstStyle>
          <a:p>
            <a:endParaRPr/>
          </a:p>
        </p:txBody>
      </p:sp>
    </p:spTree>
    <p:extLst>
      <p:ext uri="{BB962C8B-B14F-4D97-AF65-F5344CB8AC3E}">
        <p14:creationId xmlns:p14="http://schemas.microsoft.com/office/powerpoint/2010/main" val="9561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3112316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98"/>
        <p:cNvGrpSpPr/>
        <p:nvPr/>
      </p:nvGrpSpPr>
      <p:grpSpPr>
        <a:xfrm>
          <a:off x="0" y="0"/>
          <a:ext cx="0" cy="0"/>
          <a:chOff x="0" y="0"/>
          <a:chExt cx="0" cy="0"/>
        </a:xfrm>
      </p:grpSpPr>
      <p:grpSp>
        <p:nvGrpSpPr>
          <p:cNvPr id="299" name="Google Shape;299;p45"/>
          <p:cNvGrpSpPr/>
          <p:nvPr/>
        </p:nvGrpSpPr>
        <p:grpSpPr>
          <a:xfrm>
            <a:off x="4286934" y="1"/>
            <a:ext cx="8009341" cy="6858177"/>
            <a:chOff x="3215200" y="0"/>
            <a:chExt cx="6007006" cy="5143633"/>
          </a:xfrm>
        </p:grpSpPr>
        <p:sp>
          <p:nvSpPr>
            <p:cNvPr id="300" name="Google Shape;300;p45"/>
            <p:cNvSpPr/>
            <p:nvPr/>
          </p:nvSpPr>
          <p:spPr>
            <a:xfrm>
              <a:off x="3215200" y="0"/>
              <a:ext cx="6007006" cy="5143633"/>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45"/>
            <p:cNvSpPr/>
            <p:nvPr/>
          </p:nvSpPr>
          <p:spPr>
            <a:xfrm rot="308951">
              <a:off x="4736893" y="868725"/>
              <a:ext cx="3664166" cy="2975304"/>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2" name="Google Shape;302;p45"/>
          <p:cNvSpPr txBox="1">
            <a:spLocks noGrp="1"/>
          </p:cNvSpPr>
          <p:nvPr>
            <p:ph type="ctrTitle"/>
          </p:nvPr>
        </p:nvSpPr>
        <p:spPr>
          <a:xfrm>
            <a:off x="958987" y="681423"/>
            <a:ext cx="4102400" cy="8044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03" name="Google Shape;303;p45"/>
          <p:cNvSpPr txBox="1">
            <a:spLocks noGrp="1"/>
          </p:cNvSpPr>
          <p:nvPr>
            <p:ph type="subTitle" idx="1"/>
          </p:nvPr>
        </p:nvSpPr>
        <p:spPr>
          <a:xfrm>
            <a:off x="960000" y="2326740"/>
            <a:ext cx="3476800" cy="20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atin typeface="Source Sans Pro"/>
                <a:ea typeface="Source Sans Pro"/>
                <a:cs typeface="Source Sans Pro"/>
                <a:sym typeface="Source Sans Pro"/>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04" name="Google Shape;304;p45"/>
          <p:cNvSpPr txBox="1"/>
          <p:nvPr/>
        </p:nvSpPr>
        <p:spPr>
          <a:xfrm>
            <a:off x="960000" y="4281000"/>
            <a:ext cx="3528400" cy="844000"/>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None/>
            </a:pPr>
            <a:r>
              <a:rPr lang="en" sz="1600">
                <a:solidFill>
                  <a:schemeClr val="dk2"/>
                </a:solidFill>
                <a:latin typeface="Source Sans Pro"/>
                <a:ea typeface="Source Sans Pro"/>
                <a:cs typeface="Source Sans Pro"/>
                <a:sym typeface="Source Sans Pro"/>
              </a:rPr>
              <a:t>CREDITS: This presentation template was created by </a:t>
            </a:r>
            <a:r>
              <a:rPr lang="en" sz="1600" b="1">
                <a:solidFill>
                  <a:schemeClr val="accent1"/>
                </a:solidFill>
                <a:uFill>
                  <a:noFill/>
                </a:uFill>
                <a:latin typeface="Source Sans Pro"/>
                <a:ea typeface="Source Sans Pro"/>
                <a:cs typeface="Source Sans Pro"/>
                <a:sym typeface="Source Sans Pro"/>
                <a:hlinkClick r:id="rId2">
                  <a:extLst>
                    <a:ext uri="{A12FA001-AC4F-418D-AE19-62706E023703}">
                      <ahyp:hlinkClr xmlns:ahyp="http://schemas.microsoft.com/office/drawing/2018/hyperlinkcolor" val="tx"/>
                    </a:ext>
                  </a:extLst>
                </a:hlinkClick>
              </a:rPr>
              <a:t>Slidesgo</a:t>
            </a:r>
            <a:r>
              <a:rPr lang="en" sz="1600">
                <a:solidFill>
                  <a:schemeClr val="dk2"/>
                </a:solidFill>
                <a:latin typeface="Source Sans Pro"/>
                <a:ea typeface="Source Sans Pro"/>
                <a:cs typeface="Source Sans Pro"/>
                <a:sym typeface="Source Sans Pro"/>
              </a:rPr>
              <a:t>, including icons by </a:t>
            </a:r>
            <a:r>
              <a:rPr lang="en" sz="1600" b="1">
                <a:solidFill>
                  <a:schemeClr val="accent1"/>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Flaticon</a:t>
            </a:r>
            <a:r>
              <a:rPr lang="en" sz="1600">
                <a:solidFill>
                  <a:schemeClr val="dk2"/>
                </a:solidFill>
                <a:latin typeface="Source Sans Pro"/>
                <a:ea typeface="Source Sans Pro"/>
                <a:cs typeface="Source Sans Pro"/>
                <a:sym typeface="Source Sans Pro"/>
              </a:rPr>
              <a:t>, and infographics &amp; images by </a:t>
            </a:r>
            <a:r>
              <a:rPr lang="en" sz="1600" b="1">
                <a:solidFill>
                  <a:schemeClr val="accent1"/>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Freepik</a:t>
            </a:r>
            <a:r>
              <a:rPr lang="en" sz="1600">
                <a:solidFill>
                  <a:schemeClr val="dk2"/>
                </a:solidFill>
                <a:latin typeface="Source Sans Pro"/>
                <a:ea typeface="Source Sans Pro"/>
                <a:cs typeface="Source Sans Pro"/>
                <a:sym typeface="Source Sans Pro"/>
              </a:rPr>
              <a:t> </a:t>
            </a:r>
            <a:endParaRPr sz="2400">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196765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7804622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6"/>
        <p:cNvGrpSpPr/>
        <p:nvPr/>
      </p:nvGrpSpPr>
      <p:grpSpPr>
        <a:xfrm>
          <a:off x="0" y="0"/>
          <a:ext cx="0" cy="0"/>
          <a:chOff x="0" y="0"/>
          <a:chExt cx="0" cy="0"/>
        </a:xfrm>
      </p:grpSpPr>
      <p:sp>
        <p:nvSpPr>
          <p:cNvPr id="307" name="Google Shape;307;p47"/>
          <p:cNvSpPr/>
          <p:nvPr/>
        </p:nvSpPr>
        <p:spPr>
          <a:xfrm rot="-308984" flipH="1">
            <a:off x="267492" y="2267075"/>
            <a:ext cx="10758816" cy="7371087"/>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10166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08"/>
        <p:cNvGrpSpPr/>
        <p:nvPr/>
      </p:nvGrpSpPr>
      <p:grpSpPr>
        <a:xfrm>
          <a:off x="0" y="0"/>
          <a:ext cx="0" cy="0"/>
          <a:chOff x="0" y="0"/>
          <a:chExt cx="0" cy="0"/>
        </a:xfrm>
      </p:grpSpPr>
      <p:sp>
        <p:nvSpPr>
          <p:cNvPr id="309" name="Google Shape;309;p48"/>
          <p:cNvSpPr/>
          <p:nvPr/>
        </p:nvSpPr>
        <p:spPr>
          <a:xfrm rot="10800000" flipH="1">
            <a:off x="7901798" y="-215"/>
            <a:ext cx="4342756" cy="3718581"/>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48"/>
          <p:cNvSpPr/>
          <p:nvPr/>
        </p:nvSpPr>
        <p:spPr>
          <a:xfrm flipH="1">
            <a:off x="-108990" y="1510767"/>
            <a:ext cx="4815287" cy="5347404"/>
          </a:xfrm>
          <a:custGeom>
            <a:avLst/>
            <a:gdLst/>
            <a:ahLst/>
            <a:cxnLst/>
            <a:rect l="l" t="t" r="r" b="b"/>
            <a:pathLst>
              <a:path w="157861" h="135172" extrusionOk="0">
                <a:moveTo>
                  <a:pt x="144416" y="32024"/>
                </a:moveTo>
                <a:cubicBezTo>
                  <a:pt x="149529" y="48436"/>
                  <a:pt x="157860" y="81258"/>
                  <a:pt x="121477" y="72699"/>
                </a:cubicBezTo>
                <a:lnTo>
                  <a:pt x="121477" y="72699"/>
                </a:lnTo>
                <a:cubicBezTo>
                  <a:pt x="84386" y="63980"/>
                  <a:pt x="66856" y="57292"/>
                  <a:pt x="69001" y="77287"/>
                </a:cubicBezTo>
                <a:lnTo>
                  <a:pt x="69001" y="77287"/>
                </a:lnTo>
                <a:cubicBezTo>
                  <a:pt x="71010" y="95958"/>
                  <a:pt x="57155" y="92580"/>
                  <a:pt x="46518" y="89795"/>
                </a:cubicBezTo>
                <a:lnTo>
                  <a:pt x="46518" y="89795"/>
                </a:lnTo>
                <a:cubicBezTo>
                  <a:pt x="38050" y="87581"/>
                  <a:pt x="23419" y="86531"/>
                  <a:pt x="20018" y="94451"/>
                </a:cubicBezTo>
                <a:lnTo>
                  <a:pt x="20018" y="94451"/>
                </a:lnTo>
                <a:cubicBezTo>
                  <a:pt x="18671" y="97533"/>
                  <a:pt x="19813" y="102052"/>
                  <a:pt x="25063" y="108489"/>
                </a:cubicBezTo>
                <a:lnTo>
                  <a:pt x="25063" y="108489"/>
                </a:lnTo>
                <a:cubicBezTo>
                  <a:pt x="39716" y="126452"/>
                  <a:pt x="13125" y="135172"/>
                  <a:pt x="0" y="135172"/>
                </a:cubicBezTo>
                <a:lnTo>
                  <a:pt x="0" y="135172"/>
                </a:lnTo>
                <a:lnTo>
                  <a:pt x="155989" y="135172"/>
                </a:lnTo>
                <a:lnTo>
                  <a:pt x="155989" y="0"/>
                </a:lnTo>
                <a:cubicBezTo>
                  <a:pt x="155989" y="0"/>
                  <a:pt x="137568" y="10021"/>
                  <a:pt x="144416" y="32024"/>
                </a:cubicBezTo>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428102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10" name="Google Shape;10;p2"/>
          <p:cNvSpPr txBox="1">
            <a:spLocks noGrp="1"/>
          </p:cNvSpPr>
          <p:nvPr>
            <p:ph type="subTitle" idx="1"/>
          </p:nvPr>
        </p:nvSpPr>
        <p:spPr>
          <a:xfrm>
            <a:off x="6795033" y="1545967"/>
            <a:ext cx="4502000" cy="3386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Font typeface="Work Sans ExtraBold"/>
              <a:buNone/>
              <a:defRPr sz="6400">
                <a:latin typeface="Work Sans ExtraBold"/>
                <a:ea typeface="Work Sans ExtraBold"/>
                <a:cs typeface="Work Sans ExtraBold"/>
                <a:sym typeface="Work Sans ExtraBold"/>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1" name="Google Shape;11;p2"/>
          <p:cNvSpPr txBox="1">
            <a:spLocks noGrp="1"/>
          </p:cNvSpPr>
          <p:nvPr>
            <p:ph type="subTitle" idx="2"/>
          </p:nvPr>
        </p:nvSpPr>
        <p:spPr>
          <a:xfrm>
            <a:off x="6823649" y="4898100"/>
            <a:ext cx="4502000" cy="5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 name="Google Shape;12;p2"/>
          <p:cNvGrpSpPr/>
          <p:nvPr/>
        </p:nvGrpSpPr>
        <p:grpSpPr>
          <a:xfrm>
            <a:off x="758563" y="535151"/>
            <a:ext cx="2568891" cy="4524624"/>
            <a:chOff x="568922" y="401363"/>
            <a:chExt cx="1926668" cy="3393468"/>
          </a:xfrm>
        </p:grpSpPr>
        <p:sp>
          <p:nvSpPr>
            <p:cNvPr id="13" name="Google Shape;13;p2"/>
            <p:cNvSpPr/>
            <p:nvPr/>
          </p:nvSpPr>
          <p:spPr>
            <a:xfrm>
              <a:off x="599768" y="438391"/>
              <a:ext cx="1885494" cy="3298824"/>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68922" y="401363"/>
              <a:ext cx="1926668" cy="3393468"/>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3552196" y="480900"/>
            <a:ext cx="2568891" cy="4524624"/>
            <a:chOff x="2664147" y="360675"/>
            <a:chExt cx="1926668" cy="3393468"/>
          </a:xfrm>
        </p:grpSpPr>
        <p:sp>
          <p:nvSpPr>
            <p:cNvPr id="16" name="Google Shape;16;p2"/>
            <p:cNvSpPr/>
            <p:nvPr/>
          </p:nvSpPr>
          <p:spPr>
            <a:xfrm>
              <a:off x="2694993" y="430741"/>
              <a:ext cx="1885494" cy="3298824"/>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664147" y="360675"/>
              <a:ext cx="1926668" cy="3393468"/>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p:nvPr/>
        </p:nvSpPr>
        <p:spPr>
          <a:xfrm rot="7937037">
            <a:off x="10508211" y="-1590473"/>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7937037">
            <a:off x="10678811" y="-1897540"/>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7937037">
            <a:off x="10899978" y="-2204607"/>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724618">
            <a:off x="10847231" y="5092820"/>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724618">
            <a:off x="11026364" y="5297520"/>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724618">
            <a:off x="11265197" y="5510786"/>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5531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
        <p:cNvGrpSpPr/>
        <p:nvPr/>
      </p:nvGrpSpPr>
      <p:grpSpPr>
        <a:xfrm>
          <a:off x="0" y="0"/>
          <a:ext cx="0" cy="0"/>
          <a:chOff x="0" y="0"/>
          <a:chExt cx="0" cy="0"/>
        </a:xfrm>
      </p:grpSpPr>
      <p:pic>
        <p:nvPicPr>
          <p:cNvPr id="25" name="Google Shape;25;p3"/>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26" name="Google Shape;26;p3"/>
          <p:cNvSpPr txBox="1">
            <a:spLocks noGrp="1"/>
          </p:cNvSpPr>
          <p:nvPr>
            <p:ph type="title"/>
          </p:nvPr>
        </p:nvSpPr>
        <p:spPr>
          <a:xfrm>
            <a:off x="191900" y="2807540"/>
            <a:ext cx="5312000" cy="1528800"/>
          </a:xfrm>
          <a:prstGeom prst="rect">
            <a:avLst/>
          </a:prstGeom>
        </p:spPr>
        <p:txBody>
          <a:bodyPr spcFirstLastPara="1" wrap="square" lIns="91425" tIns="91425" rIns="91425" bIns="91425" anchor="t" anchorCtr="0">
            <a:noAutofit/>
          </a:bodyPr>
          <a:lstStyle>
            <a:lvl1pPr lvl="0" algn="r" rtl="0">
              <a:lnSpc>
                <a:spcPct val="80000"/>
              </a:lnSpc>
              <a:spcBef>
                <a:spcPts val="0"/>
              </a:spcBef>
              <a:spcAft>
                <a:spcPts val="0"/>
              </a:spcAft>
              <a:buSzPts val="3600"/>
              <a:buNone/>
              <a:defRPr sz="57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a:off x="1601567" y="4336300"/>
            <a:ext cx="3902400" cy="77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2133" b="0"/>
            </a:lvl1pPr>
            <a:lvl2pPr lvl="1" algn="ctr" rtl="0">
              <a:lnSpc>
                <a:spcPct val="100000"/>
              </a:lnSpc>
              <a:spcBef>
                <a:spcPts val="0"/>
              </a:spcBef>
              <a:spcAft>
                <a:spcPts val="0"/>
              </a:spcAft>
              <a:buClr>
                <a:srgbClr val="541C1D"/>
              </a:buClr>
              <a:buSzPts val="1400"/>
              <a:buNone/>
              <a:defRPr>
                <a:solidFill>
                  <a:srgbClr val="541C1D"/>
                </a:solidFill>
              </a:defRPr>
            </a:lvl2pPr>
            <a:lvl3pPr lvl="2" algn="ctr" rtl="0">
              <a:lnSpc>
                <a:spcPct val="100000"/>
              </a:lnSpc>
              <a:spcBef>
                <a:spcPts val="0"/>
              </a:spcBef>
              <a:spcAft>
                <a:spcPts val="0"/>
              </a:spcAft>
              <a:buClr>
                <a:srgbClr val="541C1D"/>
              </a:buClr>
              <a:buSzPts val="1400"/>
              <a:buNone/>
              <a:defRPr>
                <a:solidFill>
                  <a:srgbClr val="541C1D"/>
                </a:solidFill>
              </a:defRPr>
            </a:lvl3pPr>
            <a:lvl4pPr lvl="3" algn="ctr" rtl="0">
              <a:lnSpc>
                <a:spcPct val="100000"/>
              </a:lnSpc>
              <a:spcBef>
                <a:spcPts val="0"/>
              </a:spcBef>
              <a:spcAft>
                <a:spcPts val="0"/>
              </a:spcAft>
              <a:buClr>
                <a:srgbClr val="541C1D"/>
              </a:buClr>
              <a:buSzPts val="1400"/>
              <a:buNone/>
              <a:defRPr>
                <a:solidFill>
                  <a:srgbClr val="541C1D"/>
                </a:solidFill>
              </a:defRPr>
            </a:lvl4pPr>
            <a:lvl5pPr lvl="4" algn="ctr" rtl="0">
              <a:lnSpc>
                <a:spcPct val="100000"/>
              </a:lnSpc>
              <a:spcBef>
                <a:spcPts val="0"/>
              </a:spcBef>
              <a:spcAft>
                <a:spcPts val="0"/>
              </a:spcAft>
              <a:buClr>
                <a:srgbClr val="541C1D"/>
              </a:buClr>
              <a:buSzPts val="1400"/>
              <a:buNone/>
              <a:defRPr>
                <a:solidFill>
                  <a:srgbClr val="541C1D"/>
                </a:solidFill>
              </a:defRPr>
            </a:lvl5pPr>
            <a:lvl6pPr lvl="5" algn="ctr" rtl="0">
              <a:lnSpc>
                <a:spcPct val="100000"/>
              </a:lnSpc>
              <a:spcBef>
                <a:spcPts val="0"/>
              </a:spcBef>
              <a:spcAft>
                <a:spcPts val="0"/>
              </a:spcAft>
              <a:buClr>
                <a:srgbClr val="541C1D"/>
              </a:buClr>
              <a:buSzPts val="1400"/>
              <a:buNone/>
              <a:defRPr>
                <a:solidFill>
                  <a:srgbClr val="541C1D"/>
                </a:solidFill>
              </a:defRPr>
            </a:lvl6pPr>
            <a:lvl7pPr lvl="6" algn="ctr" rtl="0">
              <a:lnSpc>
                <a:spcPct val="100000"/>
              </a:lnSpc>
              <a:spcBef>
                <a:spcPts val="0"/>
              </a:spcBef>
              <a:spcAft>
                <a:spcPts val="0"/>
              </a:spcAft>
              <a:buClr>
                <a:srgbClr val="541C1D"/>
              </a:buClr>
              <a:buSzPts val="1400"/>
              <a:buNone/>
              <a:defRPr>
                <a:solidFill>
                  <a:srgbClr val="541C1D"/>
                </a:solidFill>
              </a:defRPr>
            </a:lvl7pPr>
            <a:lvl8pPr lvl="7" algn="ctr" rtl="0">
              <a:lnSpc>
                <a:spcPct val="100000"/>
              </a:lnSpc>
              <a:spcBef>
                <a:spcPts val="0"/>
              </a:spcBef>
              <a:spcAft>
                <a:spcPts val="0"/>
              </a:spcAft>
              <a:buClr>
                <a:srgbClr val="541C1D"/>
              </a:buClr>
              <a:buSzPts val="1400"/>
              <a:buNone/>
              <a:defRPr>
                <a:solidFill>
                  <a:srgbClr val="541C1D"/>
                </a:solidFill>
              </a:defRPr>
            </a:lvl8pPr>
            <a:lvl9pPr lvl="8" algn="ctr" rtl="0">
              <a:lnSpc>
                <a:spcPct val="100000"/>
              </a:lnSpc>
              <a:spcBef>
                <a:spcPts val="0"/>
              </a:spcBef>
              <a:spcAft>
                <a:spcPts val="0"/>
              </a:spcAft>
              <a:buClr>
                <a:srgbClr val="541C1D"/>
              </a:buClr>
              <a:buSzPts val="1400"/>
              <a:buNone/>
              <a:defRPr>
                <a:solidFill>
                  <a:srgbClr val="541C1D"/>
                </a:solidFill>
              </a:defRPr>
            </a:lvl9pPr>
          </a:lstStyle>
          <a:p>
            <a:endParaRPr/>
          </a:p>
        </p:txBody>
      </p:sp>
      <p:sp>
        <p:nvSpPr>
          <p:cNvPr id="28" name="Google Shape;28;p3"/>
          <p:cNvSpPr txBox="1">
            <a:spLocks noGrp="1"/>
          </p:cNvSpPr>
          <p:nvPr>
            <p:ph type="title" idx="2" hasCustomPrompt="1"/>
          </p:nvPr>
        </p:nvSpPr>
        <p:spPr>
          <a:xfrm>
            <a:off x="3871500" y="1480399"/>
            <a:ext cx="1632400" cy="11224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5500"/>
              <a:buNone/>
              <a:defRPr sz="7333">
                <a:solidFill>
                  <a:schemeClr val="lt2"/>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29" name="Google Shape;29;p3"/>
          <p:cNvGrpSpPr/>
          <p:nvPr/>
        </p:nvGrpSpPr>
        <p:grpSpPr>
          <a:xfrm>
            <a:off x="7282600" y="696318"/>
            <a:ext cx="3001107" cy="4881529"/>
            <a:chOff x="5401837" y="470183"/>
            <a:chExt cx="2068777" cy="3107670"/>
          </a:xfrm>
        </p:grpSpPr>
        <p:sp>
          <p:nvSpPr>
            <p:cNvPr id="30" name="Google Shape;30;p3"/>
            <p:cNvSpPr/>
            <p:nvPr/>
          </p:nvSpPr>
          <p:spPr>
            <a:xfrm>
              <a:off x="5434958" y="504094"/>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401837" y="470183"/>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32;p3"/>
          <p:cNvSpPr/>
          <p:nvPr/>
        </p:nvSpPr>
        <p:spPr>
          <a:xfrm rot="7777740">
            <a:off x="-1492276" y="-1536901"/>
            <a:ext cx="4054967" cy="3763337"/>
          </a:xfrm>
          <a:custGeom>
            <a:avLst/>
            <a:gdLst/>
            <a:ahLst/>
            <a:cxnLst/>
            <a:rect l="l" t="t" r="r" b="b"/>
            <a:pathLst>
              <a:path w="5827" h="5408" extrusionOk="0">
                <a:moveTo>
                  <a:pt x="1699" y="0"/>
                </a:moveTo>
                <a:cubicBezTo>
                  <a:pt x="1610" y="0"/>
                  <a:pt x="1521" y="14"/>
                  <a:pt x="1435" y="45"/>
                </a:cubicBezTo>
                <a:cubicBezTo>
                  <a:pt x="952" y="235"/>
                  <a:pt x="732" y="923"/>
                  <a:pt x="1025" y="1348"/>
                </a:cubicBezTo>
                <a:cubicBezTo>
                  <a:pt x="983" y="1341"/>
                  <a:pt x="941" y="1337"/>
                  <a:pt x="899" y="1337"/>
                </a:cubicBezTo>
                <a:cubicBezTo>
                  <a:pt x="502" y="1337"/>
                  <a:pt x="125" y="1639"/>
                  <a:pt x="59" y="2036"/>
                </a:cubicBezTo>
                <a:cubicBezTo>
                  <a:pt x="0" y="2475"/>
                  <a:pt x="337" y="2943"/>
                  <a:pt x="776" y="2987"/>
                </a:cubicBezTo>
                <a:lnTo>
                  <a:pt x="923" y="3002"/>
                </a:lnTo>
                <a:cubicBezTo>
                  <a:pt x="1042" y="2987"/>
                  <a:pt x="1162" y="2980"/>
                  <a:pt x="1282" y="2980"/>
                </a:cubicBezTo>
                <a:cubicBezTo>
                  <a:pt x="2336" y="2980"/>
                  <a:pt x="3373" y="3544"/>
                  <a:pt x="3938" y="4451"/>
                </a:cubicBezTo>
                <a:cubicBezTo>
                  <a:pt x="4070" y="4671"/>
                  <a:pt x="4173" y="4905"/>
                  <a:pt x="4363" y="5110"/>
                </a:cubicBezTo>
                <a:cubicBezTo>
                  <a:pt x="4507" y="5278"/>
                  <a:pt x="4711" y="5407"/>
                  <a:pt x="4917" y="5407"/>
                </a:cubicBezTo>
                <a:cubicBezTo>
                  <a:pt x="4962" y="5407"/>
                  <a:pt x="5007" y="5401"/>
                  <a:pt x="5051" y="5388"/>
                </a:cubicBezTo>
                <a:cubicBezTo>
                  <a:pt x="5313" y="5330"/>
                  <a:pt x="5488" y="4997"/>
                  <a:pt x="5332" y="4792"/>
                </a:cubicBezTo>
                <a:lnTo>
                  <a:pt x="5332" y="4792"/>
                </a:lnTo>
                <a:cubicBezTo>
                  <a:pt x="5370" y="4839"/>
                  <a:pt x="5430" y="4861"/>
                  <a:pt x="5494" y="4861"/>
                </a:cubicBezTo>
                <a:cubicBezTo>
                  <a:pt x="5583" y="4861"/>
                  <a:pt x="5680" y="4819"/>
                  <a:pt x="5739" y="4744"/>
                </a:cubicBezTo>
                <a:cubicBezTo>
                  <a:pt x="5827" y="4627"/>
                  <a:pt x="5798" y="4437"/>
                  <a:pt x="5754" y="4290"/>
                </a:cubicBezTo>
                <a:cubicBezTo>
                  <a:pt x="5695" y="4144"/>
                  <a:pt x="5593" y="4012"/>
                  <a:pt x="5505" y="3895"/>
                </a:cubicBezTo>
                <a:cubicBezTo>
                  <a:pt x="5241" y="3412"/>
                  <a:pt x="5212" y="2797"/>
                  <a:pt x="5475" y="2314"/>
                </a:cubicBezTo>
                <a:cubicBezTo>
                  <a:pt x="5593" y="2124"/>
                  <a:pt x="5710" y="1948"/>
                  <a:pt x="5695" y="1743"/>
                </a:cubicBezTo>
                <a:cubicBezTo>
                  <a:pt x="5680" y="1509"/>
                  <a:pt x="5475" y="1348"/>
                  <a:pt x="5256" y="1289"/>
                </a:cubicBezTo>
                <a:cubicBezTo>
                  <a:pt x="5177" y="1268"/>
                  <a:pt x="5096" y="1260"/>
                  <a:pt x="5015" y="1260"/>
                </a:cubicBezTo>
                <a:cubicBezTo>
                  <a:pt x="4870" y="1260"/>
                  <a:pt x="4723" y="1285"/>
                  <a:pt x="4582" y="1304"/>
                </a:cubicBezTo>
                <a:cubicBezTo>
                  <a:pt x="4802" y="1055"/>
                  <a:pt x="4729" y="601"/>
                  <a:pt x="4465" y="352"/>
                </a:cubicBezTo>
                <a:cubicBezTo>
                  <a:pt x="4280" y="196"/>
                  <a:pt x="4049" y="118"/>
                  <a:pt x="3811" y="118"/>
                </a:cubicBezTo>
                <a:cubicBezTo>
                  <a:pt x="3693" y="118"/>
                  <a:pt x="3572" y="137"/>
                  <a:pt x="3455" y="176"/>
                </a:cubicBezTo>
                <a:cubicBezTo>
                  <a:pt x="3119" y="279"/>
                  <a:pt x="2840" y="499"/>
                  <a:pt x="2577" y="762"/>
                </a:cubicBezTo>
                <a:cubicBezTo>
                  <a:pt x="2541" y="326"/>
                  <a:pt x="2123" y="0"/>
                  <a:pt x="1699" y="0"/>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7777740">
            <a:off x="-2167009" y="-2040567"/>
            <a:ext cx="4054967" cy="3763337"/>
          </a:xfrm>
          <a:custGeom>
            <a:avLst/>
            <a:gdLst/>
            <a:ahLst/>
            <a:cxnLst/>
            <a:rect l="l" t="t" r="r" b="b"/>
            <a:pathLst>
              <a:path w="5827" h="5408" extrusionOk="0">
                <a:moveTo>
                  <a:pt x="1699" y="0"/>
                </a:moveTo>
                <a:cubicBezTo>
                  <a:pt x="1610" y="0"/>
                  <a:pt x="1521" y="14"/>
                  <a:pt x="1435" y="45"/>
                </a:cubicBezTo>
                <a:cubicBezTo>
                  <a:pt x="952" y="235"/>
                  <a:pt x="732" y="923"/>
                  <a:pt x="1025" y="1348"/>
                </a:cubicBezTo>
                <a:cubicBezTo>
                  <a:pt x="983" y="1341"/>
                  <a:pt x="941" y="1337"/>
                  <a:pt x="899" y="1337"/>
                </a:cubicBezTo>
                <a:cubicBezTo>
                  <a:pt x="502" y="1337"/>
                  <a:pt x="125" y="1639"/>
                  <a:pt x="59" y="2036"/>
                </a:cubicBezTo>
                <a:cubicBezTo>
                  <a:pt x="0" y="2475"/>
                  <a:pt x="337" y="2943"/>
                  <a:pt x="776" y="2987"/>
                </a:cubicBezTo>
                <a:lnTo>
                  <a:pt x="923" y="3002"/>
                </a:lnTo>
                <a:cubicBezTo>
                  <a:pt x="1042" y="2987"/>
                  <a:pt x="1162" y="2980"/>
                  <a:pt x="1282" y="2980"/>
                </a:cubicBezTo>
                <a:cubicBezTo>
                  <a:pt x="2336" y="2980"/>
                  <a:pt x="3373" y="3544"/>
                  <a:pt x="3938" y="4451"/>
                </a:cubicBezTo>
                <a:cubicBezTo>
                  <a:pt x="4070" y="4671"/>
                  <a:pt x="4173" y="4905"/>
                  <a:pt x="4363" y="5110"/>
                </a:cubicBezTo>
                <a:cubicBezTo>
                  <a:pt x="4507" y="5278"/>
                  <a:pt x="4711" y="5407"/>
                  <a:pt x="4917" y="5407"/>
                </a:cubicBezTo>
                <a:cubicBezTo>
                  <a:pt x="4962" y="5407"/>
                  <a:pt x="5007" y="5401"/>
                  <a:pt x="5051" y="5388"/>
                </a:cubicBezTo>
                <a:cubicBezTo>
                  <a:pt x="5313" y="5330"/>
                  <a:pt x="5488" y="4997"/>
                  <a:pt x="5332" y="4792"/>
                </a:cubicBezTo>
                <a:lnTo>
                  <a:pt x="5332" y="4792"/>
                </a:lnTo>
                <a:cubicBezTo>
                  <a:pt x="5370" y="4839"/>
                  <a:pt x="5430" y="4861"/>
                  <a:pt x="5494" y="4861"/>
                </a:cubicBezTo>
                <a:cubicBezTo>
                  <a:pt x="5583" y="4861"/>
                  <a:pt x="5680" y="4819"/>
                  <a:pt x="5739" y="4744"/>
                </a:cubicBezTo>
                <a:cubicBezTo>
                  <a:pt x="5827" y="4627"/>
                  <a:pt x="5798" y="4437"/>
                  <a:pt x="5754" y="4290"/>
                </a:cubicBezTo>
                <a:cubicBezTo>
                  <a:pt x="5695" y="4144"/>
                  <a:pt x="5593" y="4012"/>
                  <a:pt x="5505" y="3895"/>
                </a:cubicBezTo>
                <a:cubicBezTo>
                  <a:pt x="5241" y="3412"/>
                  <a:pt x="5212" y="2797"/>
                  <a:pt x="5475" y="2314"/>
                </a:cubicBezTo>
                <a:cubicBezTo>
                  <a:pt x="5593" y="2124"/>
                  <a:pt x="5710" y="1948"/>
                  <a:pt x="5695" y="1743"/>
                </a:cubicBezTo>
                <a:cubicBezTo>
                  <a:pt x="5680" y="1509"/>
                  <a:pt x="5475" y="1348"/>
                  <a:pt x="5256" y="1289"/>
                </a:cubicBezTo>
                <a:cubicBezTo>
                  <a:pt x="5177" y="1268"/>
                  <a:pt x="5096" y="1260"/>
                  <a:pt x="5015" y="1260"/>
                </a:cubicBezTo>
                <a:cubicBezTo>
                  <a:pt x="4870" y="1260"/>
                  <a:pt x="4723" y="1285"/>
                  <a:pt x="4582" y="1304"/>
                </a:cubicBezTo>
                <a:cubicBezTo>
                  <a:pt x="4802" y="1055"/>
                  <a:pt x="4729" y="601"/>
                  <a:pt x="4465" y="352"/>
                </a:cubicBezTo>
                <a:cubicBezTo>
                  <a:pt x="4280" y="196"/>
                  <a:pt x="4049" y="118"/>
                  <a:pt x="3811" y="118"/>
                </a:cubicBezTo>
                <a:cubicBezTo>
                  <a:pt x="3693" y="118"/>
                  <a:pt x="3572" y="137"/>
                  <a:pt x="3455" y="176"/>
                </a:cubicBezTo>
                <a:cubicBezTo>
                  <a:pt x="3119" y="279"/>
                  <a:pt x="2840" y="499"/>
                  <a:pt x="2577" y="762"/>
                </a:cubicBezTo>
                <a:cubicBezTo>
                  <a:pt x="2541" y="326"/>
                  <a:pt x="2123" y="0"/>
                  <a:pt x="1699" y="0"/>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7777740">
            <a:off x="-2764876" y="-2442001"/>
            <a:ext cx="4054967" cy="3763337"/>
          </a:xfrm>
          <a:custGeom>
            <a:avLst/>
            <a:gdLst/>
            <a:ahLst/>
            <a:cxnLst/>
            <a:rect l="l" t="t" r="r" b="b"/>
            <a:pathLst>
              <a:path w="5827" h="5408" extrusionOk="0">
                <a:moveTo>
                  <a:pt x="1699" y="0"/>
                </a:moveTo>
                <a:cubicBezTo>
                  <a:pt x="1610" y="0"/>
                  <a:pt x="1521" y="14"/>
                  <a:pt x="1435" y="45"/>
                </a:cubicBezTo>
                <a:cubicBezTo>
                  <a:pt x="952" y="235"/>
                  <a:pt x="732" y="923"/>
                  <a:pt x="1025" y="1348"/>
                </a:cubicBezTo>
                <a:cubicBezTo>
                  <a:pt x="983" y="1341"/>
                  <a:pt x="941" y="1337"/>
                  <a:pt x="899" y="1337"/>
                </a:cubicBezTo>
                <a:cubicBezTo>
                  <a:pt x="502" y="1337"/>
                  <a:pt x="125" y="1639"/>
                  <a:pt x="59" y="2036"/>
                </a:cubicBezTo>
                <a:cubicBezTo>
                  <a:pt x="0" y="2475"/>
                  <a:pt x="337" y="2943"/>
                  <a:pt x="776" y="2987"/>
                </a:cubicBezTo>
                <a:lnTo>
                  <a:pt x="923" y="3002"/>
                </a:lnTo>
                <a:cubicBezTo>
                  <a:pt x="1042" y="2987"/>
                  <a:pt x="1162" y="2980"/>
                  <a:pt x="1282" y="2980"/>
                </a:cubicBezTo>
                <a:cubicBezTo>
                  <a:pt x="2336" y="2980"/>
                  <a:pt x="3373" y="3544"/>
                  <a:pt x="3938" y="4451"/>
                </a:cubicBezTo>
                <a:cubicBezTo>
                  <a:pt x="4070" y="4671"/>
                  <a:pt x="4173" y="4905"/>
                  <a:pt x="4363" y="5110"/>
                </a:cubicBezTo>
                <a:cubicBezTo>
                  <a:pt x="4507" y="5278"/>
                  <a:pt x="4711" y="5407"/>
                  <a:pt x="4917" y="5407"/>
                </a:cubicBezTo>
                <a:cubicBezTo>
                  <a:pt x="4962" y="5407"/>
                  <a:pt x="5007" y="5401"/>
                  <a:pt x="5051" y="5388"/>
                </a:cubicBezTo>
                <a:cubicBezTo>
                  <a:pt x="5313" y="5330"/>
                  <a:pt x="5488" y="4997"/>
                  <a:pt x="5332" y="4792"/>
                </a:cubicBezTo>
                <a:lnTo>
                  <a:pt x="5332" y="4792"/>
                </a:lnTo>
                <a:cubicBezTo>
                  <a:pt x="5370" y="4839"/>
                  <a:pt x="5430" y="4861"/>
                  <a:pt x="5494" y="4861"/>
                </a:cubicBezTo>
                <a:cubicBezTo>
                  <a:pt x="5583" y="4861"/>
                  <a:pt x="5680" y="4819"/>
                  <a:pt x="5739" y="4744"/>
                </a:cubicBezTo>
                <a:cubicBezTo>
                  <a:pt x="5827" y="4627"/>
                  <a:pt x="5798" y="4437"/>
                  <a:pt x="5754" y="4290"/>
                </a:cubicBezTo>
                <a:cubicBezTo>
                  <a:pt x="5695" y="4144"/>
                  <a:pt x="5593" y="4012"/>
                  <a:pt x="5505" y="3895"/>
                </a:cubicBezTo>
                <a:cubicBezTo>
                  <a:pt x="5241" y="3412"/>
                  <a:pt x="5212" y="2797"/>
                  <a:pt x="5475" y="2314"/>
                </a:cubicBezTo>
                <a:cubicBezTo>
                  <a:pt x="5593" y="2124"/>
                  <a:pt x="5710" y="1948"/>
                  <a:pt x="5695" y="1743"/>
                </a:cubicBezTo>
                <a:cubicBezTo>
                  <a:pt x="5680" y="1509"/>
                  <a:pt x="5475" y="1348"/>
                  <a:pt x="5256" y="1289"/>
                </a:cubicBezTo>
                <a:cubicBezTo>
                  <a:pt x="5177" y="1268"/>
                  <a:pt x="5096" y="1260"/>
                  <a:pt x="5015" y="1260"/>
                </a:cubicBezTo>
                <a:cubicBezTo>
                  <a:pt x="4870" y="1260"/>
                  <a:pt x="4723" y="1285"/>
                  <a:pt x="4582" y="1304"/>
                </a:cubicBezTo>
                <a:cubicBezTo>
                  <a:pt x="4802" y="1055"/>
                  <a:pt x="4729" y="601"/>
                  <a:pt x="4465" y="352"/>
                </a:cubicBezTo>
                <a:cubicBezTo>
                  <a:pt x="4280" y="196"/>
                  <a:pt x="4049" y="118"/>
                  <a:pt x="3811" y="118"/>
                </a:cubicBezTo>
                <a:cubicBezTo>
                  <a:pt x="3693" y="118"/>
                  <a:pt x="3572" y="137"/>
                  <a:pt x="3455" y="176"/>
                </a:cubicBezTo>
                <a:cubicBezTo>
                  <a:pt x="3119" y="279"/>
                  <a:pt x="2840" y="499"/>
                  <a:pt x="2577" y="762"/>
                </a:cubicBezTo>
                <a:cubicBezTo>
                  <a:pt x="2541" y="326"/>
                  <a:pt x="2123" y="0"/>
                  <a:pt x="1699" y="0"/>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1577322">
            <a:off x="-514190" y="4916213"/>
            <a:ext cx="2652399" cy="271770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rot="-1577322">
            <a:off x="-666084" y="5107588"/>
            <a:ext cx="2652399" cy="271770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rot="-1577322">
            <a:off x="-834862" y="5320236"/>
            <a:ext cx="2652399" cy="2717704"/>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8001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8"/>
        <p:cNvGrpSpPr/>
        <p:nvPr/>
      </p:nvGrpSpPr>
      <p:grpSpPr>
        <a:xfrm>
          <a:off x="0" y="0"/>
          <a:ext cx="0" cy="0"/>
          <a:chOff x="0" y="0"/>
          <a:chExt cx="0" cy="0"/>
        </a:xfrm>
      </p:grpSpPr>
      <p:pic>
        <p:nvPicPr>
          <p:cNvPr id="39" name="Google Shape;39;p4"/>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40" name="Google Shape;40;p4"/>
          <p:cNvSpPr txBox="1">
            <a:spLocks noGrp="1"/>
          </p:cNvSpPr>
          <p:nvPr>
            <p:ph type="title"/>
          </p:nvPr>
        </p:nvSpPr>
        <p:spPr>
          <a:xfrm>
            <a:off x="960000" y="593367"/>
            <a:ext cx="103364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 name="Google Shape;41;p4"/>
          <p:cNvSpPr txBox="1">
            <a:spLocks noGrp="1"/>
          </p:cNvSpPr>
          <p:nvPr>
            <p:ph type="body" idx="1"/>
          </p:nvPr>
        </p:nvSpPr>
        <p:spPr>
          <a:xfrm>
            <a:off x="1005800" y="1457600"/>
            <a:ext cx="9702000" cy="47584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AutoNum type="arabicPeriod"/>
              <a:defRPr sz="1600"/>
            </a:lvl1pPr>
            <a:lvl2pPr marL="1219170" lvl="1" indent="-423323">
              <a:lnSpc>
                <a:spcPct val="100000"/>
              </a:lnSpc>
              <a:spcBef>
                <a:spcPts val="0"/>
              </a:spcBef>
              <a:spcAft>
                <a:spcPts val="0"/>
              </a:spcAft>
              <a:buSzPts val="1400"/>
              <a:buChar char="○"/>
              <a:defRPr sz="1600"/>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42" name="Google Shape;42;p4"/>
          <p:cNvSpPr/>
          <p:nvPr/>
        </p:nvSpPr>
        <p:spPr>
          <a:xfrm rot="1516325">
            <a:off x="-1334045" y="3324789"/>
            <a:ext cx="2503368" cy="256499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1516325">
            <a:off x="-1564645" y="3324789"/>
            <a:ext cx="2503368" cy="256499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1516325">
            <a:off x="-1820879" y="3324789"/>
            <a:ext cx="2503368" cy="256499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4"/>
          <p:cNvSpPr/>
          <p:nvPr/>
        </p:nvSpPr>
        <p:spPr>
          <a:xfrm flipH="1">
            <a:off x="11221969" y="1785135"/>
            <a:ext cx="1796132" cy="4456512"/>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4"/>
          <p:cNvSpPr/>
          <p:nvPr/>
        </p:nvSpPr>
        <p:spPr>
          <a:xfrm flipH="1">
            <a:off x="11350102" y="2126768"/>
            <a:ext cx="1796132" cy="4456512"/>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4"/>
          <p:cNvSpPr/>
          <p:nvPr/>
        </p:nvSpPr>
        <p:spPr>
          <a:xfrm flipH="1">
            <a:off x="11463335" y="2319268"/>
            <a:ext cx="1796132" cy="4456512"/>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4"/>
          <p:cNvSpPr/>
          <p:nvPr/>
        </p:nvSpPr>
        <p:spPr>
          <a:xfrm rot="7937055">
            <a:off x="10256409" y="-1693766"/>
            <a:ext cx="1966904" cy="399949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4"/>
          <p:cNvSpPr/>
          <p:nvPr/>
        </p:nvSpPr>
        <p:spPr>
          <a:xfrm rot="7937055">
            <a:off x="10404235" y="-1959842"/>
            <a:ext cx="1966904" cy="399949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4"/>
          <p:cNvSpPr/>
          <p:nvPr/>
        </p:nvSpPr>
        <p:spPr>
          <a:xfrm rot="7937055">
            <a:off x="10595879" y="-2225917"/>
            <a:ext cx="1966904" cy="399949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4610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1"/>
        <p:cNvGrpSpPr/>
        <p:nvPr/>
      </p:nvGrpSpPr>
      <p:grpSpPr>
        <a:xfrm>
          <a:off x="0" y="0"/>
          <a:ext cx="0" cy="0"/>
          <a:chOff x="0" y="0"/>
          <a:chExt cx="0" cy="0"/>
        </a:xfrm>
      </p:grpSpPr>
      <p:pic>
        <p:nvPicPr>
          <p:cNvPr id="52" name="Google Shape;52;p5"/>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53" name="Google Shape;53;p5"/>
          <p:cNvSpPr txBox="1">
            <a:spLocks noGrp="1"/>
          </p:cNvSpPr>
          <p:nvPr>
            <p:ph type="title"/>
          </p:nvPr>
        </p:nvSpPr>
        <p:spPr>
          <a:xfrm>
            <a:off x="1245433" y="3058300"/>
            <a:ext cx="46264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54" name="Google Shape;54;p5"/>
          <p:cNvSpPr txBox="1">
            <a:spLocks noGrp="1"/>
          </p:cNvSpPr>
          <p:nvPr>
            <p:ph type="subTitle" idx="1"/>
          </p:nvPr>
        </p:nvSpPr>
        <p:spPr>
          <a:xfrm>
            <a:off x="1838633" y="3570400"/>
            <a:ext cx="3440000" cy="11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5"/>
          <p:cNvSpPr txBox="1">
            <a:spLocks noGrp="1"/>
          </p:cNvSpPr>
          <p:nvPr>
            <p:ph type="title" idx="2"/>
          </p:nvPr>
        </p:nvSpPr>
        <p:spPr>
          <a:xfrm>
            <a:off x="6205700" y="3058300"/>
            <a:ext cx="46264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56" name="Google Shape;56;p5"/>
          <p:cNvSpPr txBox="1">
            <a:spLocks noGrp="1"/>
          </p:cNvSpPr>
          <p:nvPr>
            <p:ph type="subTitle" idx="3"/>
          </p:nvPr>
        </p:nvSpPr>
        <p:spPr>
          <a:xfrm>
            <a:off x="6798896" y="3570400"/>
            <a:ext cx="3440000" cy="11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 name="Google Shape;57;p5"/>
          <p:cNvSpPr/>
          <p:nvPr/>
        </p:nvSpPr>
        <p:spPr>
          <a:xfrm rot="-1577317">
            <a:off x="-690833" y="4548671"/>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5"/>
          <p:cNvSpPr/>
          <p:nvPr/>
        </p:nvSpPr>
        <p:spPr>
          <a:xfrm rot="-1577317">
            <a:off x="-865947" y="4769303"/>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5"/>
          <p:cNvSpPr/>
          <p:nvPr/>
        </p:nvSpPr>
        <p:spPr>
          <a:xfrm rot="-1577317">
            <a:off x="-1060529" y="5014460"/>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p:nvPr/>
        </p:nvSpPr>
        <p:spPr>
          <a:xfrm rot="9222683">
            <a:off x="10069271" y="-1055140"/>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5"/>
          <p:cNvSpPr/>
          <p:nvPr/>
        </p:nvSpPr>
        <p:spPr>
          <a:xfrm rot="9222683">
            <a:off x="10244387" y="-1275772"/>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5"/>
          <p:cNvSpPr/>
          <p:nvPr/>
        </p:nvSpPr>
        <p:spPr>
          <a:xfrm rot="9222683">
            <a:off x="10438967" y="-1520929"/>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5"/>
          <p:cNvSpPr/>
          <p:nvPr/>
        </p:nvSpPr>
        <p:spPr>
          <a:xfrm rot="-1978372">
            <a:off x="-446879" y="-381426"/>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5"/>
          <p:cNvSpPr/>
          <p:nvPr/>
        </p:nvSpPr>
        <p:spPr>
          <a:xfrm rot="-1978372">
            <a:off x="-599479" y="-604692"/>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5"/>
          <p:cNvSpPr/>
          <p:nvPr/>
        </p:nvSpPr>
        <p:spPr>
          <a:xfrm rot="-1978372">
            <a:off x="-785946" y="-791192"/>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p:nvPr/>
        </p:nvSpPr>
        <p:spPr>
          <a:xfrm rot="8821628">
            <a:off x="10783454" y="57207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5"/>
          <p:cNvSpPr/>
          <p:nvPr/>
        </p:nvSpPr>
        <p:spPr>
          <a:xfrm rot="8821628">
            <a:off x="10936054" y="5943975"/>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5"/>
          <p:cNvSpPr/>
          <p:nvPr/>
        </p:nvSpPr>
        <p:spPr>
          <a:xfrm rot="8821628">
            <a:off x="11122521" y="6130475"/>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546479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
        <p:cNvGrpSpPr/>
        <p:nvPr/>
      </p:nvGrpSpPr>
      <p:grpSpPr>
        <a:xfrm>
          <a:off x="0" y="0"/>
          <a:ext cx="0" cy="0"/>
          <a:chOff x="0" y="0"/>
          <a:chExt cx="0" cy="0"/>
        </a:xfrm>
      </p:grpSpPr>
      <p:pic>
        <p:nvPicPr>
          <p:cNvPr id="80" name="Google Shape;80;p7"/>
          <p:cNvPicPr preferRelativeResize="0"/>
          <p:nvPr/>
        </p:nvPicPr>
        <p:blipFill>
          <a:blip r:embed="rId2">
            <a:alphaModFix amt="42000"/>
          </a:blip>
          <a:stretch>
            <a:fillRect/>
          </a:stretch>
        </p:blipFill>
        <p:spPr>
          <a:xfrm>
            <a:off x="0" y="0"/>
            <a:ext cx="12192000" cy="6857989"/>
          </a:xfrm>
          <a:prstGeom prst="rect">
            <a:avLst/>
          </a:prstGeom>
          <a:noFill/>
          <a:ln>
            <a:noFill/>
          </a:ln>
        </p:spPr>
      </p:pic>
      <p:pic>
        <p:nvPicPr>
          <p:cNvPr id="81" name="Google Shape;81;p7"/>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82" name="Google Shape;82;p7"/>
          <p:cNvSpPr txBox="1">
            <a:spLocks noGrp="1"/>
          </p:cNvSpPr>
          <p:nvPr>
            <p:ph type="body" idx="1"/>
          </p:nvPr>
        </p:nvSpPr>
        <p:spPr>
          <a:xfrm>
            <a:off x="978800" y="1747900"/>
            <a:ext cx="5402400" cy="39388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83" name="Google Shape;83;p7"/>
          <p:cNvSpPr txBox="1">
            <a:spLocks noGrp="1"/>
          </p:cNvSpPr>
          <p:nvPr>
            <p:ph type="title"/>
          </p:nvPr>
        </p:nvSpPr>
        <p:spPr>
          <a:xfrm>
            <a:off x="960000" y="593367"/>
            <a:ext cx="5955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7"/>
          <p:cNvSpPr/>
          <p:nvPr/>
        </p:nvSpPr>
        <p:spPr>
          <a:xfrm>
            <a:off x="-281399" y="-120033"/>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85" name="Google Shape;85;p7"/>
          <p:cNvSpPr/>
          <p:nvPr/>
        </p:nvSpPr>
        <p:spPr>
          <a:xfrm>
            <a:off x="-501533" y="-357100"/>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86" name="Google Shape;86;p7"/>
          <p:cNvSpPr/>
          <p:nvPr/>
        </p:nvSpPr>
        <p:spPr>
          <a:xfrm>
            <a:off x="-747066" y="-602633"/>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grpSp>
        <p:nvGrpSpPr>
          <p:cNvPr id="87" name="Google Shape;87;p7"/>
          <p:cNvGrpSpPr/>
          <p:nvPr/>
        </p:nvGrpSpPr>
        <p:grpSpPr>
          <a:xfrm>
            <a:off x="777900" y="-84667"/>
            <a:ext cx="11435667" cy="6972933"/>
            <a:chOff x="583425" y="-63500"/>
            <a:chExt cx="8576750" cy="5229700"/>
          </a:xfrm>
        </p:grpSpPr>
        <p:sp>
          <p:nvSpPr>
            <p:cNvPr id="88" name="Google Shape;88;p7"/>
            <p:cNvSpPr/>
            <p:nvPr/>
          </p:nvSpPr>
          <p:spPr>
            <a:xfrm>
              <a:off x="583425" y="414700"/>
              <a:ext cx="8576750" cy="4751500"/>
            </a:xfrm>
            <a:custGeom>
              <a:avLst/>
              <a:gdLst/>
              <a:ahLst/>
              <a:cxnLst/>
              <a:rect l="l" t="t" r="r" b="b"/>
              <a:pathLst>
                <a:path w="343070" h="190060" extrusionOk="0">
                  <a:moveTo>
                    <a:pt x="264110" y="0"/>
                  </a:moveTo>
                  <a:lnTo>
                    <a:pt x="146720" y="91571"/>
                  </a:lnTo>
                  <a:lnTo>
                    <a:pt x="0" y="190060"/>
                  </a:lnTo>
                  <a:lnTo>
                    <a:pt x="343070" y="190060"/>
                  </a:lnTo>
                  <a:lnTo>
                    <a:pt x="343044" y="63397"/>
                  </a:lnTo>
                  <a:lnTo>
                    <a:pt x="279845" y="382"/>
                  </a:lnTo>
                  <a:close/>
                </a:path>
              </a:pathLst>
            </a:custGeom>
            <a:gradFill>
              <a:gsLst>
                <a:gs pos="0">
                  <a:schemeClr val="dk2"/>
                </a:gs>
                <a:gs pos="100000">
                  <a:schemeClr val="lt1"/>
                </a:gs>
              </a:gsLst>
              <a:lin ang="5400012" scaled="0"/>
            </a:gradFill>
            <a:ln>
              <a:noFill/>
            </a:ln>
          </p:spPr>
        </p:sp>
        <p:grpSp>
          <p:nvGrpSpPr>
            <p:cNvPr id="89" name="Google Shape;89;p7"/>
            <p:cNvGrpSpPr/>
            <p:nvPr/>
          </p:nvGrpSpPr>
          <p:grpSpPr>
            <a:xfrm>
              <a:off x="7181277" y="-63500"/>
              <a:ext cx="412615" cy="501202"/>
              <a:chOff x="7181277" y="-63500"/>
              <a:chExt cx="412615" cy="501202"/>
            </a:xfrm>
          </p:grpSpPr>
          <p:sp>
            <p:nvSpPr>
              <p:cNvPr id="90" name="Google Shape;90;p7"/>
              <p:cNvSpPr/>
              <p:nvPr/>
            </p:nvSpPr>
            <p:spPr>
              <a:xfrm flipH="1">
                <a:off x="718127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7"/>
              <p:cNvSpPr/>
              <p:nvPr/>
            </p:nvSpPr>
            <p:spPr>
              <a:xfrm flipH="1">
                <a:off x="74134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26186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2"/>
        <p:cNvGrpSpPr/>
        <p:nvPr/>
      </p:nvGrpSpPr>
      <p:grpSpPr>
        <a:xfrm>
          <a:off x="0" y="0"/>
          <a:ext cx="0" cy="0"/>
          <a:chOff x="0" y="0"/>
          <a:chExt cx="0" cy="0"/>
        </a:xfrm>
      </p:grpSpPr>
      <p:pic>
        <p:nvPicPr>
          <p:cNvPr id="93" name="Google Shape;93;p8"/>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94" name="Google Shape;94;p8"/>
          <p:cNvSpPr/>
          <p:nvPr/>
        </p:nvSpPr>
        <p:spPr>
          <a:xfrm>
            <a:off x="-19533" y="448434"/>
            <a:ext cx="12240767" cy="6437733"/>
          </a:xfrm>
          <a:custGeom>
            <a:avLst/>
            <a:gdLst/>
            <a:ahLst/>
            <a:cxnLst/>
            <a:rect l="l" t="t" r="r" b="b"/>
            <a:pathLst>
              <a:path w="367223" h="193132" extrusionOk="0">
                <a:moveTo>
                  <a:pt x="176325" y="1791"/>
                </a:moveTo>
                <a:lnTo>
                  <a:pt x="13" y="134089"/>
                </a:lnTo>
                <a:lnTo>
                  <a:pt x="0" y="192834"/>
                </a:lnTo>
                <a:lnTo>
                  <a:pt x="366951" y="193132"/>
                </a:lnTo>
                <a:lnTo>
                  <a:pt x="367223" y="148419"/>
                </a:lnTo>
                <a:lnTo>
                  <a:pt x="185793" y="0"/>
                </a:lnTo>
                <a:close/>
              </a:path>
            </a:pathLst>
          </a:custGeom>
          <a:gradFill>
            <a:gsLst>
              <a:gs pos="0">
                <a:schemeClr val="dk2"/>
              </a:gs>
              <a:gs pos="100000">
                <a:schemeClr val="lt1"/>
              </a:gs>
            </a:gsLst>
            <a:lin ang="5400012" scaled="0"/>
          </a:gradFill>
          <a:ln>
            <a:noFill/>
          </a:ln>
        </p:spPr>
      </p:sp>
      <p:sp>
        <p:nvSpPr>
          <p:cNvPr id="95" name="Google Shape;95;p8"/>
          <p:cNvSpPr/>
          <p:nvPr/>
        </p:nvSpPr>
        <p:spPr>
          <a:xfrm flipH="1">
            <a:off x="5779237" y="282599"/>
            <a:ext cx="550153" cy="301004"/>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6088803" y="-84666"/>
            <a:ext cx="1767" cy="369084"/>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8"/>
          <p:cNvSpPr txBox="1">
            <a:spLocks noGrp="1"/>
          </p:cNvSpPr>
          <p:nvPr>
            <p:ph type="title"/>
          </p:nvPr>
        </p:nvSpPr>
        <p:spPr>
          <a:xfrm>
            <a:off x="1850800" y="2032333"/>
            <a:ext cx="8490400" cy="266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96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98" name="Google Shape;98;p8"/>
          <p:cNvSpPr txBox="1"/>
          <p:nvPr/>
        </p:nvSpPr>
        <p:spPr>
          <a:xfrm flipH="1">
            <a:off x="1773400" y="1975784"/>
            <a:ext cx="8490400" cy="3939200"/>
          </a:xfrm>
          <a:prstGeom prst="rect">
            <a:avLst/>
          </a:prstGeom>
          <a:noFill/>
          <a:ln>
            <a:noFill/>
          </a:ln>
        </p:spPr>
        <p:txBody>
          <a:bodyPr spcFirstLastPara="1" wrap="square" lIns="121900" tIns="121900" rIns="121900" bIns="121900" anchor="t" anchorCtr="0">
            <a:normAutofit/>
          </a:bodyPr>
          <a:lstStyle/>
          <a:p>
            <a:pPr marL="0" lvl="0" indent="0" algn="ctr" rtl="0">
              <a:spcBef>
                <a:spcPts val="0"/>
              </a:spcBef>
              <a:spcAft>
                <a:spcPts val="0"/>
              </a:spcAft>
              <a:buNone/>
            </a:pPr>
            <a:endParaRPr sz="9733">
              <a:solidFill>
                <a:srgbClr val="112D75"/>
              </a:solidFill>
              <a:latin typeface="Viga"/>
              <a:ea typeface="Viga"/>
              <a:cs typeface="Viga"/>
              <a:sym typeface="Viga"/>
            </a:endParaRPr>
          </a:p>
        </p:txBody>
      </p:sp>
      <p:grpSp>
        <p:nvGrpSpPr>
          <p:cNvPr id="99" name="Google Shape;99;p8"/>
          <p:cNvGrpSpPr/>
          <p:nvPr/>
        </p:nvGrpSpPr>
        <p:grpSpPr>
          <a:xfrm>
            <a:off x="210633" y="260434"/>
            <a:ext cx="3001107" cy="4881529"/>
            <a:chOff x="526860" y="192691"/>
            <a:chExt cx="2068777" cy="3107670"/>
          </a:xfrm>
        </p:grpSpPr>
        <p:sp>
          <p:nvSpPr>
            <p:cNvPr id="100" name="Google Shape;100;p8"/>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8"/>
          <p:cNvGrpSpPr/>
          <p:nvPr/>
        </p:nvGrpSpPr>
        <p:grpSpPr>
          <a:xfrm>
            <a:off x="8825467" y="371334"/>
            <a:ext cx="3001107" cy="4881529"/>
            <a:chOff x="526860" y="192691"/>
            <a:chExt cx="2068777" cy="3107670"/>
          </a:xfrm>
        </p:grpSpPr>
        <p:sp>
          <p:nvSpPr>
            <p:cNvPr id="103" name="Google Shape;103;p8"/>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8"/>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3063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31053755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5"/>
        <p:cNvGrpSpPr/>
        <p:nvPr/>
      </p:nvGrpSpPr>
      <p:grpSpPr>
        <a:xfrm>
          <a:off x="0" y="0"/>
          <a:ext cx="0" cy="0"/>
          <a:chOff x="0" y="0"/>
          <a:chExt cx="0" cy="0"/>
        </a:xfrm>
      </p:grpSpPr>
      <p:pic>
        <p:nvPicPr>
          <p:cNvPr id="106" name="Google Shape;106;p9"/>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107" name="Google Shape;107;p9"/>
          <p:cNvSpPr/>
          <p:nvPr/>
        </p:nvSpPr>
        <p:spPr>
          <a:xfrm>
            <a:off x="1881228" y="915945"/>
            <a:ext cx="8413653" cy="5310201"/>
          </a:xfrm>
          <a:custGeom>
            <a:avLst/>
            <a:gdLst/>
            <a:ahLst/>
            <a:cxnLst/>
            <a:rect l="l" t="t" r="r" b="b"/>
            <a:pathLst>
              <a:path w="27540" h="17382" extrusionOk="0">
                <a:moveTo>
                  <a:pt x="0" y="0"/>
                </a:moveTo>
                <a:lnTo>
                  <a:pt x="0" y="17382"/>
                </a:lnTo>
                <a:lnTo>
                  <a:pt x="27539" y="17382"/>
                </a:lnTo>
                <a:lnTo>
                  <a:pt x="27539" y="0"/>
                </a:lnTo>
                <a:close/>
              </a:path>
            </a:pathLst>
          </a:custGeom>
          <a:solidFill>
            <a:srgbClr val="FFA35A">
              <a:alpha val="222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9"/>
          <p:cNvSpPr/>
          <p:nvPr/>
        </p:nvSpPr>
        <p:spPr>
          <a:xfrm>
            <a:off x="1792935" y="845067"/>
            <a:ext cx="8651949" cy="296029"/>
          </a:xfrm>
          <a:custGeom>
            <a:avLst/>
            <a:gdLst/>
            <a:ahLst/>
            <a:cxnLst/>
            <a:rect l="l" t="t" r="r" b="b"/>
            <a:pathLst>
              <a:path w="28320" h="969" extrusionOk="0">
                <a:moveTo>
                  <a:pt x="28320" y="1"/>
                </a:moveTo>
                <a:lnTo>
                  <a:pt x="44" y="232"/>
                </a:lnTo>
                <a:lnTo>
                  <a:pt x="0" y="969"/>
                </a:lnTo>
                <a:lnTo>
                  <a:pt x="28320" y="680"/>
                </a:lnTo>
                <a:lnTo>
                  <a:pt x="2832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9"/>
          <p:cNvSpPr/>
          <p:nvPr/>
        </p:nvSpPr>
        <p:spPr>
          <a:xfrm>
            <a:off x="5765827" y="6206337"/>
            <a:ext cx="242877" cy="225764"/>
          </a:xfrm>
          <a:custGeom>
            <a:avLst/>
            <a:gdLst/>
            <a:ahLst/>
            <a:cxnLst/>
            <a:rect l="l" t="t" r="r" b="b"/>
            <a:pathLst>
              <a:path w="795" h="739" extrusionOk="0">
                <a:moveTo>
                  <a:pt x="425" y="1"/>
                </a:moveTo>
                <a:cubicBezTo>
                  <a:pt x="395" y="1"/>
                  <a:pt x="376" y="7"/>
                  <a:pt x="376" y="7"/>
                </a:cubicBezTo>
                <a:cubicBezTo>
                  <a:pt x="376" y="7"/>
                  <a:pt x="405" y="7"/>
                  <a:pt x="448" y="22"/>
                </a:cubicBezTo>
                <a:cubicBezTo>
                  <a:pt x="506" y="36"/>
                  <a:pt x="578" y="79"/>
                  <a:pt x="636" y="152"/>
                </a:cubicBezTo>
                <a:cubicBezTo>
                  <a:pt x="679" y="224"/>
                  <a:pt x="737" y="325"/>
                  <a:pt x="723" y="441"/>
                </a:cubicBezTo>
                <a:cubicBezTo>
                  <a:pt x="708" y="542"/>
                  <a:pt x="592" y="643"/>
                  <a:pt x="477" y="672"/>
                </a:cubicBezTo>
                <a:cubicBezTo>
                  <a:pt x="446" y="682"/>
                  <a:pt x="415" y="686"/>
                  <a:pt x="385" y="686"/>
                </a:cubicBezTo>
                <a:cubicBezTo>
                  <a:pt x="284" y="686"/>
                  <a:pt x="189" y="637"/>
                  <a:pt x="145" y="571"/>
                </a:cubicBezTo>
                <a:cubicBezTo>
                  <a:pt x="87" y="469"/>
                  <a:pt x="87" y="368"/>
                  <a:pt x="116" y="282"/>
                </a:cubicBezTo>
                <a:cubicBezTo>
                  <a:pt x="130" y="180"/>
                  <a:pt x="173" y="137"/>
                  <a:pt x="217" y="94"/>
                </a:cubicBezTo>
                <a:cubicBezTo>
                  <a:pt x="275" y="65"/>
                  <a:pt x="289" y="36"/>
                  <a:pt x="289" y="36"/>
                </a:cubicBezTo>
                <a:lnTo>
                  <a:pt x="289" y="36"/>
                </a:lnTo>
                <a:cubicBezTo>
                  <a:pt x="289" y="36"/>
                  <a:pt x="260" y="36"/>
                  <a:pt x="173" y="65"/>
                </a:cubicBezTo>
                <a:cubicBezTo>
                  <a:pt x="130" y="79"/>
                  <a:pt x="72" y="152"/>
                  <a:pt x="29" y="238"/>
                </a:cubicBezTo>
                <a:cubicBezTo>
                  <a:pt x="0" y="325"/>
                  <a:pt x="0" y="455"/>
                  <a:pt x="72" y="585"/>
                </a:cubicBezTo>
                <a:cubicBezTo>
                  <a:pt x="130" y="690"/>
                  <a:pt x="263" y="738"/>
                  <a:pt x="388" y="738"/>
                </a:cubicBezTo>
                <a:cubicBezTo>
                  <a:pt x="419" y="738"/>
                  <a:pt x="449" y="735"/>
                  <a:pt x="477" y="730"/>
                </a:cubicBezTo>
                <a:cubicBezTo>
                  <a:pt x="636" y="715"/>
                  <a:pt x="766" y="585"/>
                  <a:pt x="780" y="441"/>
                </a:cubicBezTo>
                <a:cubicBezTo>
                  <a:pt x="795" y="310"/>
                  <a:pt x="737" y="180"/>
                  <a:pt x="665" y="108"/>
                </a:cubicBezTo>
                <a:cubicBezTo>
                  <a:pt x="592" y="36"/>
                  <a:pt x="520" y="7"/>
                  <a:pt x="477" y="7"/>
                </a:cubicBezTo>
                <a:cubicBezTo>
                  <a:pt x="458" y="2"/>
                  <a:pt x="440" y="1"/>
                  <a:pt x="42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9"/>
          <p:cNvSpPr txBox="1">
            <a:spLocks noGrp="1"/>
          </p:cNvSpPr>
          <p:nvPr>
            <p:ph type="title"/>
          </p:nvPr>
        </p:nvSpPr>
        <p:spPr>
          <a:xfrm>
            <a:off x="2832600" y="1453100"/>
            <a:ext cx="6526800" cy="210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64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11" name="Google Shape;111;p9"/>
          <p:cNvSpPr txBox="1">
            <a:spLocks noGrp="1"/>
          </p:cNvSpPr>
          <p:nvPr>
            <p:ph type="subTitle" idx="1"/>
          </p:nvPr>
        </p:nvSpPr>
        <p:spPr>
          <a:xfrm>
            <a:off x="3158000" y="3780900"/>
            <a:ext cx="5876000" cy="162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12" name="Google Shape;112;p9"/>
          <p:cNvSpPr/>
          <p:nvPr/>
        </p:nvSpPr>
        <p:spPr>
          <a:xfrm>
            <a:off x="-232210" y="-69057"/>
            <a:ext cx="4116628" cy="3201376"/>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113" name="Google Shape;113;p9"/>
          <p:cNvSpPr/>
          <p:nvPr/>
        </p:nvSpPr>
        <p:spPr>
          <a:xfrm>
            <a:off x="-475597" y="-331165"/>
            <a:ext cx="4116628" cy="3201376"/>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114" name="Google Shape;114;p9"/>
          <p:cNvSpPr/>
          <p:nvPr/>
        </p:nvSpPr>
        <p:spPr>
          <a:xfrm>
            <a:off x="-747066" y="-602633"/>
            <a:ext cx="4116628" cy="3201376"/>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115" name="Google Shape;115;p9"/>
          <p:cNvSpPr/>
          <p:nvPr/>
        </p:nvSpPr>
        <p:spPr>
          <a:xfrm flipH="1">
            <a:off x="8443034" y="-69057"/>
            <a:ext cx="4116628" cy="3201376"/>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116" name="Google Shape;116;p9"/>
          <p:cNvSpPr/>
          <p:nvPr/>
        </p:nvSpPr>
        <p:spPr>
          <a:xfrm flipH="1">
            <a:off x="8686421" y="-331165"/>
            <a:ext cx="4116628" cy="3201376"/>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117" name="Google Shape;117;p9"/>
          <p:cNvSpPr/>
          <p:nvPr/>
        </p:nvSpPr>
        <p:spPr>
          <a:xfrm flipH="1">
            <a:off x="8957890" y="-602633"/>
            <a:ext cx="4116628" cy="3201376"/>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9611710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8"/>
        <p:cNvGrpSpPr/>
        <p:nvPr/>
      </p:nvGrpSpPr>
      <p:grpSpPr>
        <a:xfrm>
          <a:off x="0" y="0"/>
          <a:ext cx="0" cy="0"/>
          <a:chOff x="0" y="0"/>
          <a:chExt cx="0" cy="0"/>
        </a:xfrm>
      </p:grpSpPr>
      <p:sp>
        <p:nvSpPr>
          <p:cNvPr id="119" name="Google Shape;119;p10"/>
          <p:cNvSpPr>
            <a:spLocks noGrp="1"/>
          </p:cNvSpPr>
          <p:nvPr>
            <p:ph type="pic" idx="2"/>
          </p:nvPr>
        </p:nvSpPr>
        <p:spPr>
          <a:xfrm>
            <a:off x="0" y="0"/>
            <a:ext cx="12192000" cy="6858000"/>
          </a:xfrm>
          <a:prstGeom prst="rect">
            <a:avLst/>
          </a:prstGeom>
          <a:noFill/>
          <a:ln>
            <a:noFill/>
          </a:ln>
        </p:spPr>
      </p:sp>
      <p:sp>
        <p:nvSpPr>
          <p:cNvPr id="120" name="Google Shape;120;p10"/>
          <p:cNvSpPr txBox="1">
            <a:spLocks noGrp="1"/>
          </p:cNvSpPr>
          <p:nvPr>
            <p:ph type="ctrTitle"/>
          </p:nvPr>
        </p:nvSpPr>
        <p:spPr>
          <a:xfrm>
            <a:off x="852800" y="4938700"/>
            <a:ext cx="4096000" cy="869200"/>
          </a:xfrm>
          <a:prstGeom prst="rect">
            <a:avLst/>
          </a:prstGeom>
          <a:solidFill>
            <a:schemeClr val="lt1"/>
          </a:solidFill>
        </p:spPr>
        <p:txBody>
          <a:bodyPr spcFirstLastPara="1" wrap="square" lIns="91425" tIns="91425" rIns="91425" bIns="91425" anchor="t" anchorCtr="0">
            <a:noAutofit/>
          </a:bodyPr>
          <a:lstStyle>
            <a:lvl1pPr lvl="0" rtl="0">
              <a:lnSpc>
                <a:spcPct val="80000"/>
              </a:lnSpc>
              <a:spcBef>
                <a:spcPts val="0"/>
              </a:spcBef>
              <a:spcAft>
                <a:spcPts val="0"/>
              </a:spcAft>
              <a:buSzPts val="24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28894054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1"/>
        <p:cNvGrpSpPr/>
        <p:nvPr/>
      </p:nvGrpSpPr>
      <p:grpSpPr>
        <a:xfrm>
          <a:off x="0" y="0"/>
          <a:ext cx="0" cy="0"/>
          <a:chOff x="0" y="0"/>
          <a:chExt cx="0" cy="0"/>
        </a:xfrm>
      </p:grpSpPr>
      <p:pic>
        <p:nvPicPr>
          <p:cNvPr id="122" name="Google Shape;122;p11"/>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123" name="Google Shape;123;p11"/>
          <p:cNvSpPr/>
          <p:nvPr/>
        </p:nvSpPr>
        <p:spPr>
          <a:xfrm>
            <a:off x="427500" y="313267"/>
            <a:ext cx="11796067" cy="6575000"/>
          </a:xfrm>
          <a:custGeom>
            <a:avLst/>
            <a:gdLst/>
            <a:ahLst/>
            <a:cxnLst/>
            <a:rect l="l" t="t" r="r" b="b"/>
            <a:pathLst>
              <a:path w="353882" h="197250" extrusionOk="0">
                <a:moveTo>
                  <a:pt x="37302" y="0"/>
                </a:moveTo>
                <a:lnTo>
                  <a:pt x="353882" y="20954"/>
                </a:lnTo>
                <a:lnTo>
                  <a:pt x="353328" y="196996"/>
                </a:lnTo>
                <a:lnTo>
                  <a:pt x="22888" y="196996"/>
                </a:lnTo>
                <a:lnTo>
                  <a:pt x="0" y="197250"/>
                </a:lnTo>
                <a:lnTo>
                  <a:pt x="28973" y="6422"/>
                </a:lnTo>
                <a:close/>
              </a:path>
            </a:pathLst>
          </a:custGeom>
          <a:gradFill>
            <a:gsLst>
              <a:gs pos="0">
                <a:schemeClr val="dk2"/>
              </a:gs>
              <a:gs pos="100000">
                <a:schemeClr val="lt1"/>
              </a:gs>
            </a:gsLst>
            <a:lin ang="5400012" scaled="0"/>
          </a:gradFill>
          <a:ln>
            <a:noFill/>
          </a:ln>
        </p:spPr>
      </p:sp>
      <p:grpSp>
        <p:nvGrpSpPr>
          <p:cNvPr id="124" name="Google Shape;124;p11"/>
          <p:cNvGrpSpPr/>
          <p:nvPr/>
        </p:nvGrpSpPr>
        <p:grpSpPr>
          <a:xfrm>
            <a:off x="1206756" y="-84667"/>
            <a:ext cx="625009" cy="733371"/>
            <a:chOff x="905066" y="-63500"/>
            <a:chExt cx="468757" cy="550028"/>
          </a:xfrm>
        </p:grpSpPr>
        <p:sp>
          <p:nvSpPr>
            <p:cNvPr id="125" name="Google Shape;125;p11"/>
            <p:cNvSpPr/>
            <p:nvPr/>
          </p:nvSpPr>
          <p:spPr>
            <a:xfrm rot="-2003650">
              <a:off x="933136" y="165846"/>
              <a:ext cx="412618" cy="225767"/>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11"/>
            <p:cNvSpPr/>
            <p:nvPr/>
          </p:nvSpPr>
          <p:spPr>
            <a:xfrm>
              <a:off x="1062973"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7" name="Google Shape;127;p11"/>
          <p:cNvSpPr txBox="1">
            <a:spLocks noGrp="1"/>
          </p:cNvSpPr>
          <p:nvPr>
            <p:ph type="title" hasCustomPrompt="1"/>
          </p:nvPr>
        </p:nvSpPr>
        <p:spPr>
          <a:xfrm>
            <a:off x="1705584" y="910933"/>
            <a:ext cx="8780800" cy="1719600"/>
          </a:xfrm>
          <a:prstGeom prst="rect">
            <a:avLst/>
          </a:prstGeom>
        </p:spPr>
        <p:txBody>
          <a:bodyPr spcFirstLastPara="1" wrap="square" lIns="91425" tIns="91425" rIns="91425" bIns="91425" anchor="t" anchorCtr="0">
            <a:noAutofit/>
          </a:bodyPr>
          <a:lstStyle>
            <a:lvl1pPr lvl="0" algn="r">
              <a:spcBef>
                <a:spcPts val="0"/>
              </a:spcBef>
              <a:spcAft>
                <a:spcPts val="0"/>
              </a:spcAft>
              <a:buSzPts val="12000"/>
              <a:buNone/>
              <a:defRPr sz="10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28" name="Google Shape;128;p11"/>
          <p:cNvSpPr txBox="1">
            <a:spLocks noGrp="1"/>
          </p:cNvSpPr>
          <p:nvPr>
            <p:ph type="body" idx="1"/>
          </p:nvPr>
        </p:nvSpPr>
        <p:spPr>
          <a:xfrm>
            <a:off x="1840584" y="2535167"/>
            <a:ext cx="8510800" cy="6008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sz="2133"/>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733870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9"/>
        <p:cNvGrpSpPr/>
        <p:nvPr/>
      </p:nvGrpSpPr>
      <p:grpSpPr>
        <a:xfrm>
          <a:off x="0" y="0"/>
          <a:ext cx="0" cy="0"/>
          <a:chOff x="0" y="0"/>
          <a:chExt cx="0" cy="0"/>
        </a:xfrm>
      </p:grpSpPr>
    </p:spTree>
    <p:extLst>
      <p:ext uri="{BB962C8B-B14F-4D97-AF65-F5344CB8AC3E}">
        <p14:creationId xmlns:p14="http://schemas.microsoft.com/office/powerpoint/2010/main" val="41785609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0"/>
        <p:cNvGrpSpPr/>
        <p:nvPr/>
      </p:nvGrpSpPr>
      <p:grpSpPr>
        <a:xfrm>
          <a:off x="0" y="0"/>
          <a:ext cx="0" cy="0"/>
          <a:chOff x="0" y="0"/>
          <a:chExt cx="0" cy="0"/>
        </a:xfrm>
      </p:grpSpPr>
      <p:pic>
        <p:nvPicPr>
          <p:cNvPr id="131" name="Google Shape;131;p13"/>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132" name="Google Shape;132;p13"/>
          <p:cNvSpPr txBox="1">
            <a:spLocks noGrp="1"/>
          </p:cNvSpPr>
          <p:nvPr>
            <p:ph type="title" hasCustomPrompt="1"/>
          </p:nvPr>
        </p:nvSpPr>
        <p:spPr>
          <a:xfrm>
            <a:off x="6182900" y="4106333"/>
            <a:ext cx="1244400" cy="115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5467">
                <a:solidFill>
                  <a:schemeClr val="l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33" name="Google Shape;133;p13"/>
          <p:cNvSpPr txBox="1">
            <a:spLocks noGrp="1"/>
          </p:cNvSpPr>
          <p:nvPr>
            <p:ph type="title" idx="2"/>
          </p:nvPr>
        </p:nvSpPr>
        <p:spPr>
          <a:xfrm>
            <a:off x="1600500" y="2749067"/>
            <a:ext cx="3034800" cy="72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Poppins"/>
              <a:buNone/>
              <a:defRPr sz="1867"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4" name="Google Shape;134;p13"/>
          <p:cNvSpPr txBox="1">
            <a:spLocks noGrp="1"/>
          </p:cNvSpPr>
          <p:nvPr>
            <p:ph type="title" idx="3"/>
          </p:nvPr>
        </p:nvSpPr>
        <p:spPr>
          <a:xfrm>
            <a:off x="1611567" y="4951100"/>
            <a:ext cx="3034800" cy="72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Poppins"/>
              <a:buNone/>
              <a:defRPr sz="1867"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5" name="Google Shape;135;p13"/>
          <p:cNvSpPr txBox="1">
            <a:spLocks noGrp="1"/>
          </p:cNvSpPr>
          <p:nvPr>
            <p:ph type="title" idx="4"/>
          </p:nvPr>
        </p:nvSpPr>
        <p:spPr>
          <a:xfrm>
            <a:off x="1383567" y="4035700"/>
            <a:ext cx="3262800" cy="102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6" name="Google Shape;136;p13"/>
          <p:cNvSpPr txBox="1">
            <a:spLocks noGrp="1"/>
          </p:cNvSpPr>
          <p:nvPr>
            <p:ph type="title" idx="5"/>
          </p:nvPr>
        </p:nvSpPr>
        <p:spPr>
          <a:xfrm>
            <a:off x="7543800" y="2749067"/>
            <a:ext cx="3034800" cy="72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Poppins"/>
              <a:buNone/>
              <a:defRPr sz="1867"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7" name="Google Shape;137;p13"/>
          <p:cNvSpPr txBox="1">
            <a:spLocks noGrp="1"/>
          </p:cNvSpPr>
          <p:nvPr>
            <p:ph type="title" idx="6"/>
          </p:nvPr>
        </p:nvSpPr>
        <p:spPr>
          <a:xfrm>
            <a:off x="7572167" y="4951100"/>
            <a:ext cx="3034800" cy="72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Poppins"/>
              <a:buNone/>
              <a:defRPr sz="1867"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8" name="Google Shape;138;p13"/>
          <p:cNvSpPr txBox="1">
            <a:spLocks noGrp="1"/>
          </p:cNvSpPr>
          <p:nvPr>
            <p:ph type="title" idx="7"/>
          </p:nvPr>
        </p:nvSpPr>
        <p:spPr>
          <a:xfrm>
            <a:off x="7547700" y="4448300"/>
            <a:ext cx="3241200" cy="55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13"/>
          <p:cNvSpPr txBox="1">
            <a:spLocks noGrp="1"/>
          </p:cNvSpPr>
          <p:nvPr>
            <p:ph type="title" idx="8" hasCustomPrompt="1"/>
          </p:nvPr>
        </p:nvSpPr>
        <p:spPr>
          <a:xfrm>
            <a:off x="4775100" y="4106333"/>
            <a:ext cx="1244400" cy="115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5467">
                <a:solidFill>
                  <a:schemeClr val="l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40" name="Google Shape;140;p13"/>
          <p:cNvSpPr txBox="1">
            <a:spLocks noGrp="1"/>
          </p:cNvSpPr>
          <p:nvPr>
            <p:ph type="title" idx="9" hasCustomPrompt="1"/>
          </p:nvPr>
        </p:nvSpPr>
        <p:spPr>
          <a:xfrm>
            <a:off x="6182900" y="1924600"/>
            <a:ext cx="1244400" cy="115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5467">
                <a:solidFill>
                  <a:schemeClr val="l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41" name="Google Shape;141;p13"/>
          <p:cNvSpPr txBox="1">
            <a:spLocks noGrp="1"/>
          </p:cNvSpPr>
          <p:nvPr>
            <p:ph type="title" idx="13" hasCustomPrompt="1"/>
          </p:nvPr>
        </p:nvSpPr>
        <p:spPr>
          <a:xfrm>
            <a:off x="4786892" y="1924600"/>
            <a:ext cx="1244400" cy="115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5467">
                <a:solidFill>
                  <a:schemeClr val="l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142" name="Google Shape;142;p13"/>
          <p:cNvSpPr txBox="1">
            <a:spLocks noGrp="1"/>
          </p:cNvSpPr>
          <p:nvPr>
            <p:ph type="title" idx="14"/>
          </p:nvPr>
        </p:nvSpPr>
        <p:spPr>
          <a:xfrm>
            <a:off x="960000" y="593367"/>
            <a:ext cx="1026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13"/>
          <p:cNvSpPr txBox="1">
            <a:spLocks noGrp="1"/>
          </p:cNvSpPr>
          <p:nvPr>
            <p:ph type="title" idx="15"/>
          </p:nvPr>
        </p:nvSpPr>
        <p:spPr>
          <a:xfrm>
            <a:off x="1394367" y="1841233"/>
            <a:ext cx="3241200" cy="102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13"/>
          <p:cNvSpPr txBox="1">
            <a:spLocks noGrp="1"/>
          </p:cNvSpPr>
          <p:nvPr>
            <p:ph type="title" idx="16"/>
          </p:nvPr>
        </p:nvSpPr>
        <p:spPr>
          <a:xfrm>
            <a:off x="7543800" y="1841233"/>
            <a:ext cx="3262800" cy="102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667"/>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5" name="Google Shape;145;p13"/>
          <p:cNvSpPr/>
          <p:nvPr/>
        </p:nvSpPr>
        <p:spPr>
          <a:xfrm rot="7937037">
            <a:off x="10508211" y="-1590473"/>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3"/>
          <p:cNvSpPr/>
          <p:nvPr/>
        </p:nvSpPr>
        <p:spPr>
          <a:xfrm rot="7937037">
            <a:off x="10678811" y="-1897540"/>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3"/>
          <p:cNvSpPr/>
          <p:nvPr/>
        </p:nvSpPr>
        <p:spPr>
          <a:xfrm rot="7937037">
            <a:off x="10899978" y="-2204607"/>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3"/>
          <p:cNvSpPr/>
          <p:nvPr/>
        </p:nvSpPr>
        <p:spPr>
          <a:xfrm rot="5476894" flipH="1">
            <a:off x="578399" y="4283228"/>
            <a:ext cx="1796133" cy="445651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3"/>
          <p:cNvSpPr/>
          <p:nvPr/>
        </p:nvSpPr>
        <p:spPr>
          <a:xfrm rot="5476894" flipH="1">
            <a:off x="233986" y="4403690"/>
            <a:ext cx="1796133" cy="445651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13"/>
          <p:cNvSpPr/>
          <p:nvPr/>
        </p:nvSpPr>
        <p:spPr>
          <a:xfrm rot="5476894" flipH="1">
            <a:off x="39002" y="4512590"/>
            <a:ext cx="1796133" cy="445651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9740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1"/>
        <p:cNvGrpSpPr/>
        <p:nvPr/>
      </p:nvGrpSpPr>
      <p:grpSpPr>
        <a:xfrm>
          <a:off x="0" y="0"/>
          <a:ext cx="0" cy="0"/>
          <a:chOff x="0" y="0"/>
          <a:chExt cx="0" cy="0"/>
        </a:xfrm>
      </p:grpSpPr>
      <p:pic>
        <p:nvPicPr>
          <p:cNvPr id="152" name="Google Shape;152;p14"/>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153" name="Google Shape;153;p14"/>
          <p:cNvSpPr txBox="1">
            <a:spLocks noGrp="1"/>
          </p:cNvSpPr>
          <p:nvPr>
            <p:ph type="title"/>
          </p:nvPr>
        </p:nvSpPr>
        <p:spPr>
          <a:xfrm>
            <a:off x="960000" y="593367"/>
            <a:ext cx="10336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14"/>
          <p:cNvSpPr txBox="1">
            <a:spLocks noGrp="1"/>
          </p:cNvSpPr>
          <p:nvPr>
            <p:ph type="title" idx="2"/>
          </p:nvPr>
        </p:nvSpPr>
        <p:spPr>
          <a:xfrm>
            <a:off x="1111251" y="3527500"/>
            <a:ext cx="29328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155" name="Google Shape;155;p14"/>
          <p:cNvSpPr txBox="1">
            <a:spLocks noGrp="1"/>
          </p:cNvSpPr>
          <p:nvPr>
            <p:ph type="subTitle" idx="1"/>
          </p:nvPr>
        </p:nvSpPr>
        <p:spPr>
          <a:xfrm>
            <a:off x="1111267" y="4060300"/>
            <a:ext cx="2932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14"/>
          <p:cNvSpPr txBox="1">
            <a:spLocks noGrp="1"/>
          </p:cNvSpPr>
          <p:nvPr>
            <p:ph type="title" idx="3"/>
          </p:nvPr>
        </p:nvSpPr>
        <p:spPr>
          <a:xfrm>
            <a:off x="4629600" y="3527500"/>
            <a:ext cx="29328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157" name="Google Shape;157;p14"/>
          <p:cNvSpPr txBox="1">
            <a:spLocks noGrp="1"/>
          </p:cNvSpPr>
          <p:nvPr>
            <p:ph type="subTitle" idx="4"/>
          </p:nvPr>
        </p:nvSpPr>
        <p:spPr>
          <a:xfrm>
            <a:off x="4629603" y="4060300"/>
            <a:ext cx="2932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4"/>
          <p:cNvSpPr txBox="1">
            <a:spLocks noGrp="1"/>
          </p:cNvSpPr>
          <p:nvPr>
            <p:ph type="title" idx="5"/>
          </p:nvPr>
        </p:nvSpPr>
        <p:spPr>
          <a:xfrm>
            <a:off x="8147949" y="3527500"/>
            <a:ext cx="29328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159" name="Google Shape;159;p14"/>
          <p:cNvSpPr txBox="1">
            <a:spLocks noGrp="1"/>
          </p:cNvSpPr>
          <p:nvPr>
            <p:ph type="subTitle" idx="6"/>
          </p:nvPr>
        </p:nvSpPr>
        <p:spPr>
          <a:xfrm>
            <a:off x="8147939" y="4060300"/>
            <a:ext cx="2932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14"/>
          <p:cNvSpPr/>
          <p:nvPr/>
        </p:nvSpPr>
        <p:spPr>
          <a:xfrm rot="1577317" flipH="1">
            <a:off x="10225171" y="4619071"/>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14"/>
          <p:cNvSpPr/>
          <p:nvPr/>
        </p:nvSpPr>
        <p:spPr>
          <a:xfrm rot="1577317" flipH="1">
            <a:off x="10400287" y="4839703"/>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4"/>
          <p:cNvSpPr/>
          <p:nvPr/>
        </p:nvSpPr>
        <p:spPr>
          <a:xfrm rot="1577317" flipH="1">
            <a:off x="10594867" y="5084860"/>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4"/>
          <p:cNvSpPr/>
          <p:nvPr/>
        </p:nvSpPr>
        <p:spPr>
          <a:xfrm rot="-9222683" flipH="1">
            <a:off x="-719766" y="-1063607"/>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4"/>
          <p:cNvSpPr/>
          <p:nvPr/>
        </p:nvSpPr>
        <p:spPr>
          <a:xfrm rot="-9222683" flipH="1">
            <a:off x="-894881" y="-1284239"/>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4"/>
          <p:cNvSpPr/>
          <p:nvPr/>
        </p:nvSpPr>
        <p:spPr>
          <a:xfrm rot="-9222683" flipH="1">
            <a:off x="-1089462" y="-1529396"/>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4"/>
          <p:cNvSpPr/>
          <p:nvPr/>
        </p:nvSpPr>
        <p:spPr>
          <a:xfrm rot="1978372" flipH="1">
            <a:off x="11023692" y="-389892"/>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4"/>
          <p:cNvSpPr/>
          <p:nvPr/>
        </p:nvSpPr>
        <p:spPr>
          <a:xfrm rot="1978372" flipH="1">
            <a:off x="11176292" y="-613159"/>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4"/>
          <p:cNvSpPr/>
          <p:nvPr/>
        </p:nvSpPr>
        <p:spPr>
          <a:xfrm rot="1978372" flipH="1">
            <a:off x="11362758" y="-799659"/>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4"/>
          <p:cNvSpPr/>
          <p:nvPr/>
        </p:nvSpPr>
        <p:spPr>
          <a:xfrm rot="-8821628" flipH="1">
            <a:off x="-206642" y="5712241"/>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4"/>
          <p:cNvSpPr/>
          <p:nvPr/>
        </p:nvSpPr>
        <p:spPr>
          <a:xfrm rot="-8821628" flipH="1">
            <a:off x="-359242" y="59355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4"/>
          <p:cNvSpPr/>
          <p:nvPr/>
        </p:nvSpPr>
        <p:spPr>
          <a:xfrm rot="-8821628" flipH="1">
            <a:off x="-545709" y="61220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444898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2"/>
        <p:cNvGrpSpPr/>
        <p:nvPr/>
      </p:nvGrpSpPr>
      <p:grpSpPr>
        <a:xfrm>
          <a:off x="0" y="0"/>
          <a:ext cx="0" cy="0"/>
          <a:chOff x="0" y="0"/>
          <a:chExt cx="0" cy="0"/>
        </a:xfrm>
      </p:grpSpPr>
      <p:pic>
        <p:nvPicPr>
          <p:cNvPr id="173" name="Google Shape;173;p15"/>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174" name="Google Shape;174;p15"/>
          <p:cNvSpPr txBox="1">
            <a:spLocks noGrp="1"/>
          </p:cNvSpPr>
          <p:nvPr>
            <p:ph type="title"/>
          </p:nvPr>
        </p:nvSpPr>
        <p:spPr>
          <a:xfrm>
            <a:off x="960000" y="593367"/>
            <a:ext cx="1026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15"/>
          <p:cNvSpPr txBox="1">
            <a:spLocks noGrp="1"/>
          </p:cNvSpPr>
          <p:nvPr>
            <p:ph type="ctrTitle" idx="2"/>
          </p:nvPr>
        </p:nvSpPr>
        <p:spPr>
          <a:xfrm flipH="1">
            <a:off x="2861167" y="4077500"/>
            <a:ext cx="2920400" cy="7704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667"/>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176" name="Google Shape;176;p15"/>
          <p:cNvSpPr txBox="1">
            <a:spLocks noGrp="1"/>
          </p:cNvSpPr>
          <p:nvPr>
            <p:ph type="subTitle" idx="1"/>
          </p:nvPr>
        </p:nvSpPr>
        <p:spPr>
          <a:xfrm flipH="1">
            <a:off x="2861155" y="4642333"/>
            <a:ext cx="2574400" cy="9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77" name="Google Shape;177;p15"/>
          <p:cNvSpPr txBox="1">
            <a:spLocks noGrp="1"/>
          </p:cNvSpPr>
          <p:nvPr>
            <p:ph type="ctrTitle" idx="3"/>
          </p:nvPr>
        </p:nvSpPr>
        <p:spPr>
          <a:xfrm flipH="1">
            <a:off x="7158433" y="4071900"/>
            <a:ext cx="2920400" cy="7704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667"/>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178" name="Google Shape;178;p15"/>
          <p:cNvSpPr txBox="1">
            <a:spLocks noGrp="1"/>
          </p:cNvSpPr>
          <p:nvPr>
            <p:ph type="subTitle" idx="4"/>
          </p:nvPr>
        </p:nvSpPr>
        <p:spPr>
          <a:xfrm flipH="1">
            <a:off x="7158188" y="4636733"/>
            <a:ext cx="2574400" cy="9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79" name="Google Shape;179;p15"/>
          <p:cNvSpPr txBox="1">
            <a:spLocks noGrp="1"/>
          </p:cNvSpPr>
          <p:nvPr>
            <p:ph type="ctrTitle" idx="5"/>
          </p:nvPr>
        </p:nvSpPr>
        <p:spPr>
          <a:xfrm flipH="1">
            <a:off x="7158200" y="1907567"/>
            <a:ext cx="2920400" cy="7704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667"/>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180" name="Google Shape;180;p15"/>
          <p:cNvSpPr txBox="1">
            <a:spLocks noGrp="1"/>
          </p:cNvSpPr>
          <p:nvPr>
            <p:ph type="subTitle" idx="6"/>
          </p:nvPr>
        </p:nvSpPr>
        <p:spPr>
          <a:xfrm flipH="1">
            <a:off x="7158188" y="2473461"/>
            <a:ext cx="2574400" cy="9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81" name="Google Shape;181;p15"/>
          <p:cNvSpPr txBox="1">
            <a:spLocks noGrp="1"/>
          </p:cNvSpPr>
          <p:nvPr>
            <p:ph type="ctrTitle" idx="7"/>
          </p:nvPr>
        </p:nvSpPr>
        <p:spPr>
          <a:xfrm flipH="1">
            <a:off x="2861165" y="1907567"/>
            <a:ext cx="2920400" cy="7704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667"/>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182" name="Google Shape;182;p15"/>
          <p:cNvSpPr txBox="1">
            <a:spLocks noGrp="1"/>
          </p:cNvSpPr>
          <p:nvPr>
            <p:ph type="subTitle" idx="8"/>
          </p:nvPr>
        </p:nvSpPr>
        <p:spPr>
          <a:xfrm flipH="1">
            <a:off x="2861155" y="2473461"/>
            <a:ext cx="2574400" cy="90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b="0"/>
            </a:lvl1pPr>
            <a:lvl2pPr lvl="1" algn="ctr" rtl="0">
              <a:lnSpc>
                <a:spcPct val="100000"/>
              </a:lnSpc>
              <a:spcBef>
                <a:spcPts val="0"/>
              </a:spcBef>
              <a:spcAft>
                <a:spcPts val="0"/>
              </a:spcAft>
              <a:buSzPts val="1000"/>
              <a:buNone/>
              <a:defRPr sz="1333"/>
            </a:lvl2pPr>
            <a:lvl3pPr lvl="2" algn="ctr" rtl="0">
              <a:lnSpc>
                <a:spcPct val="100000"/>
              </a:lnSpc>
              <a:spcBef>
                <a:spcPts val="0"/>
              </a:spcBef>
              <a:spcAft>
                <a:spcPts val="0"/>
              </a:spcAft>
              <a:buSzPts val="1000"/>
              <a:buNone/>
              <a:defRPr sz="1333"/>
            </a:lvl3pPr>
            <a:lvl4pPr lvl="3" algn="ctr" rtl="0">
              <a:lnSpc>
                <a:spcPct val="100000"/>
              </a:lnSpc>
              <a:spcBef>
                <a:spcPts val="0"/>
              </a:spcBef>
              <a:spcAft>
                <a:spcPts val="0"/>
              </a:spcAft>
              <a:buSzPts val="1000"/>
              <a:buNone/>
              <a:defRPr sz="1333"/>
            </a:lvl4pPr>
            <a:lvl5pPr lvl="4" algn="ctr" rtl="0">
              <a:lnSpc>
                <a:spcPct val="100000"/>
              </a:lnSpc>
              <a:spcBef>
                <a:spcPts val="0"/>
              </a:spcBef>
              <a:spcAft>
                <a:spcPts val="0"/>
              </a:spcAft>
              <a:buSzPts val="1000"/>
              <a:buNone/>
              <a:defRPr sz="1333"/>
            </a:lvl5pPr>
            <a:lvl6pPr lvl="5" algn="ctr" rtl="0">
              <a:lnSpc>
                <a:spcPct val="100000"/>
              </a:lnSpc>
              <a:spcBef>
                <a:spcPts val="0"/>
              </a:spcBef>
              <a:spcAft>
                <a:spcPts val="0"/>
              </a:spcAft>
              <a:buSzPts val="1000"/>
              <a:buNone/>
              <a:defRPr sz="1333"/>
            </a:lvl6pPr>
            <a:lvl7pPr lvl="6" algn="ctr" rtl="0">
              <a:lnSpc>
                <a:spcPct val="100000"/>
              </a:lnSpc>
              <a:spcBef>
                <a:spcPts val="0"/>
              </a:spcBef>
              <a:spcAft>
                <a:spcPts val="0"/>
              </a:spcAft>
              <a:buSzPts val="1000"/>
              <a:buNone/>
              <a:defRPr sz="1333"/>
            </a:lvl7pPr>
            <a:lvl8pPr lvl="7" algn="ctr" rtl="0">
              <a:lnSpc>
                <a:spcPct val="100000"/>
              </a:lnSpc>
              <a:spcBef>
                <a:spcPts val="0"/>
              </a:spcBef>
              <a:spcAft>
                <a:spcPts val="0"/>
              </a:spcAft>
              <a:buSzPts val="1000"/>
              <a:buNone/>
              <a:defRPr sz="1333"/>
            </a:lvl8pPr>
            <a:lvl9pPr lvl="8" algn="ctr" rtl="0">
              <a:lnSpc>
                <a:spcPct val="100000"/>
              </a:lnSpc>
              <a:spcBef>
                <a:spcPts val="0"/>
              </a:spcBef>
              <a:spcAft>
                <a:spcPts val="0"/>
              </a:spcAft>
              <a:buSzPts val="1000"/>
              <a:buNone/>
              <a:defRPr sz="1333"/>
            </a:lvl9pPr>
          </a:lstStyle>
          <a:p>
            <a:endParaRPr/>
          </a:p>
        </p:txBody>
      </p:sp>
      <p:sp>
        <p:nvSpPr>
          <p:cNvPr id="183" name="Google Shape;183;p15"/>
          <p:cNvSpPr/>
          <p:nvPr/>
        </p:nvSpPr>
        <p:spPr>
          <a:xfrm rot="-1577317">
            <a:off x="-1027899" y="4619071"/>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5"/>
          <p:cNvSpPr/>
          <p:nvPr/>
        </p:nvSpPr>
        <p:spPr>
          <a:xfrm rot="-1577317">
            <a:off x="-1203014" y="4839703"/>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5"/>
          <p:cNvSpPr/>
          <p:nvPr/>
        </p:nvSpPr>
        <p:spPr>
          <a:xfrm rot="-1577317">
            <a:off x="-1397595" y="5084860"/>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5"/>
          <p:cNvSpPr/>
          <p:nvPr/>
        </p:nvSpPr>
        <p:spPr>
          <a:xfrm rot="9222683">
            <a:off x="9917038" y="-1063607"/>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5"/>
          <p:cNvSpPr/>
          <p:nvPr/>
        </p:nvSpPr>
        <p:spPr>
          <a:xfrm rot="9222683">
            <a:off x="10092154" y="-1284239"/>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5"/>
          <p:cNvSpPr/>
          <p:nvPr/>
        </p:nvSpPr>
        <p:spPr>
          <a:xfrm rot="9222683">
            <a:off x="10286734" y="-1529396"/>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5"/>
          <p:cNvSpPr/>
          <p:nvPr/>
        </p:nvSpPr>
        <p:spPr>
          <a:xfrm rot="-1978372">
            <a:off x="-599113" y="-389892"/>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5"/>
          <p:cNvSpPr/>
          <p:nvPr/>
        </p:nvSpPr>
        <p:spPr>
          <a:xfrm rot="-1978372">
            <a:off x="-751713" y="-613159"/>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5"/>
          <p:cNvSpPr/>
          <p:nvPr/>
        </p:nvSpPr>
        <p:spPr>
          <a:xfrm rot="-1978372">
            <a:off x="-938179" y="-799659"/>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5"/>
          <p:cNvSpPr/>
          <p:nvPr/>
        </p:nvSpPr>
        <p:spPr>
          <a:xfrm rot="8821628">
            <a:off x="10631221" y="5712241"/>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5"/>
          <p:cNvSpPr/>
          <p:nvPr/>
        </p:nvSpPr>
        <p:spPr>
          <a:xfrm rot="8821628">
            <a:off x="10783821" y="59355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5"/>
          <p:cNvSpPr/>
          <p:nvPr/>
        </p:nvSpPr>
        <p:spPr>
          <a:xfrm rot="8821628">
            <a:off x="10970288" y="61220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877991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5"/>
        <p:cNvGrpSpPr/>
        <p:nvPr/>
      </p:nvGrpSpPr>
      <p:grpSpPr>
        <a:xfrm>
          <a:off x="0" y="0"/>
          <a:ext cx="0" cy="0"/>
          <a:chOff x="0" y="0"/>
          <a:chExt cx="0" cy="0"/>
        </a:xfrm>
      </p:grpSpPr>
      <p:pic>
        <p:nvPicPr>
          <p:cNvPr id="196" name="Google Shape;196;p16"/>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197" name="Google Shape;197;p16"/>
          <p:cNvSpPr txBox="1">
            <a:spLocks noGrp="1"/>
          </p:cNvSpPr>
          <p:nvPr>
            <p:ph type="title"/>
          </p:nvPr>
        </p:nvSpPr>
        <p:spPr>
          <a:xfrm>
            <a:off x="960000" y="593367"/>
            <a:ext cx="1026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16"/>
          <p:cNvSpPr txBox="1">
            <a:spLocks noGrp="1"/>
          </p:cNvSpPr>
          <p:nvPr>
            <p:ph type="title" idx="2"/>
          </p:nvPr>
        </p:nvSpPr>
        <p:spPr>
          <a:xfrm>
            <a:off x="1280056" y="4786200"/>
            <a:ext cx="25952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199" name="Google Shape;199;p16"/>
          <p:cNvSpPr txBox="1">
            <a:spLocks noGrp="1"/>
          </p:cNvSpPr>
          <p:nvPr>
            <p:ph type="subTitle" idx="1"/>
          </p:nvPr>
        </p:nvSpPr>
        <p:spPr>
          <a:xfrm>
            <a:off x="1280056" y="5344433"/>
            <a:ext cx="2595200" cy="8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16"/>
          <p:cNvSpPr txBox="1">
            <a:spLocks noGrp="1"/>
          </p:cNvSpPr>
          <p:nvPr>
            <p:ph type="title" idx="3"/>
          </p:nvPr>
        </p:nvSpPr>
        <p:spPr>
          <a:xfrm>
            <a:off x="4798400" y="4786200"/>
            <a:ext cx="25952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201" name="Google Shape;201;p16"/>
          <p:cNvSpPr txBox="1">
            <a:spLocks noGrp="1"/>
          </p:cNvSpPr>
          <p:nvPr>
            <p:ph type="subTitle" idx="4"/>
          </p:nvPr>
        </p:nvSpPr>
        <p:spPr>
          <a:xfrm>
            <a:off x="4798400" y="5344433"/>
            <a:ext cx="2595200" cy="8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16"/>
          <p:cNvSpPr txBox="1">
            <a:spLocks noGrp="1"/>
          </p:cNvSpPr>
          <p:nvPr>
            <p:ph type="title" idx="5"/>
          </p:nvPr>
        </p:nvSpPr>
        <p:spPr>
          <a:xfrm>
            <a:off x="8316752" y="4786200"/>
            <a:ext cx="25952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203" name="Google Shape;203;p16"/>
          <p:cNvSpPr txBox="1">
            <a:spLocks noGrp="1"/>
          </p:cNvSpPr>
          <p:nvPr>
            <p:ph type="subTitle" idx="6"/>
          </p:nvPr>
        </p:nvSpPr>
        <p:spPr>
          <a:xfrm>
            <a:off x="8316752" y="5344433"/>
            <a:ext cx="2595200" cy="8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16"/>
          <p:cNvSpPr txBox="1">
            <a:spLocks noGrp="1"/>
          </p:cNvSpPr>
          <p:nvPr>
            <p:ph type="title" idx="7"/>
          </p:nvPr>
        </p:nvSpPr>
        <p:spPr>
          <a:xfrm>
            <a:off x="1280040" y="2406533"/>
            <a:ext cx="25952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205" name="Google Shape;205;p16"/>
          <p:cNvSpPr txBox="1">
            <a:spLocks noGrp="1"/>
          </p:cNvSpPr>
          <p:nvPr>
            <p:ph type="subTitle" idx="8"/>
          </p:nvPr>
        </p:nvSpPr>
        <p:spPr>
          <a:xfrm>
            <a:off x="1280040" y="2964767"/>
            <a:ext cx="2595200" cy="8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6"/>
          <p:cNvSpPr txBox="1">
            <a:spLocks noGrp="1"/>
          </p:cNvSpPr>
          <p:nvPr>
            <p:ph type="title" idx="9"/>
          </p:nvPr>
        </p:nvSpPr>
        <p:spPr>
          <a:xfrm>
            <a:off x="4798400" y="2406533"/>
            <a:ext cx="25952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207" name="Google Shape;207;p16"/>
          <p:cNvSpPr txBox="1">
            <a:spLocks noGrp="1"/>
          </p:cNvSpPr>
          <p:nvPr>
            <p:ph type="subTitle" idx="13"/>
          </p:nvPr>
        </p:nvSpPr>
        <p:spPr>
          <a:xfrm>
            <a:off x="4798400" y="2964767"/>
            <a:ext cx="2595200" cy="8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16"/>
          <p:cNvSpPr txBox="1">
            <a:spLocks noGrp="1"/>
          </p:cNvSpPr>
          <p:nvPr>
            <p:ph type="title" idx="14"/>
          </p:nvPr>
        </p:nvSpPr>
        <p:spPr>
          <a:xfrm>
            <a:off x="8316759" y="2406533"/>
            <a:ext cx="2595200" cy="62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667"/>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209" name="Google Shape;209;p16"/>
          <p:cNvSpPr txBox="1">
            <a:spLocks noGrp="1"/>
          </p:cNvSpPr>
          <p:nvPr>
            <p:ph type="subTitle" idx="15"/>
          </p:nvPr>
        </p:nvSpPr>
        <p:spPr>
          <a:xfrm>
            <a:off x="8316759" y="2964767"/>
            <a:ext cx="2595200" cy="8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6"/>
          <p:cNvSpPr/>
          <p:nvPr/>
        </p:nvSpPr>
        <p:spPr>
          <a:xfrm>
            <a:off x="-561467" y="-221899"/>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211" name="Google Shape;211;p16"/>
          <p:cNvSpPr/>
          <p:nvPr/>
        </p:nvSpPr>
        <p:spPr>
          <a:xfrm>
            <a:off x="-815800" y="-431315"/>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212" name="Google Shape;212;p16"/>
          <p:cNvSpPr/>
          <p:nvPr/>
        </p:nvSpPr>
        <p:spPr>
          <a:xfrm>
            <a:off x="-1065433" y="-569466"/>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213" name="Google Shape;213;p16"/>
          <p:cNvSpPr/>
          <p:nvPr/>
        </p:nvSpPr>
        <p:spPr>
          <a:xfrm flipH="1">
            <a:off x="10022667" y="-264266"/>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214" name="Google Shape;214;p16"/>
          <p:cNvSpPr/>
          <p:nvPr/>
        </p:nvSpPr>
        <p:spPr>
          <a:xfrm flipH="1">
            <a:off x="10327833" y="-467699"/>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215" name="Google Shape;215;p16"/>
          <p:cNvSpPr/>
          <p:nvPr/>
        </p:nvSpPr>
        <p:spPr>
          <a:xfrm flipH="1">
            <a:off x="10569000" y="-569466"/>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216" name="Google Shape;216;p16"/>
          <p:cNvSpPr/>
          <p:nvPr/>
        </p:nvSpPr>
        <p:spPr>
          <a:xfrm rot="-8821628" flipH="1">
            <a:off x="-440579" y="58040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6"/>
          <p:cNvSpPr/>
          <p:nvPr/>
        </p:nvSpPr>
        <p:spPr>
          <a:xfrm rot="-8821628" flipH="1">
            <a:off x="-593179" y="6027275"/>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6"/>
          <p:cNvSpPr/>
          <p:nvPr/>
        </p:nvSpPr>
        <p:spPr>
          <a:xfrm rot="-8821628" flipH="1">
            <a:off x="-779646" y="6213775"/>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570883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9"/>
        <p:cNvGrpSpPr/>
        <p:nvPr/>
      </p:nvGrpSpPr>
      <p:grpSpPr>
        <a:xfrm>
          <a:off x="0" y="0"/>
          <a:ext cx="0" cy="0"/>
          <a:chOff x="0" y="0"/>
          <a:chExt cx="0" cy="0"/>
        </a:xfrm>
      </p:grpSpPr>
      <p:pic>
        <p:nvPicPr>
          <p:cNvPr id="220" name="Google Shape;220;p17"/>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221" name="Google Shape;221;p17"/>
          <p:cNvSpPr txBox="1">
            <a:spLocks noGrp="1"/>
          </p:cNvSpPr>
          <p:nvPr>
            <p:ph type="subTitle" idx="1"/>
          </p:nvPr>
        </p:nvSpPr>
        <p:spPr>
          <a:xfrm flipH="1">
            <a:off x="2954733" y="1874933"/>
            <a:ext cx="6285200" cy="146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7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2" name="Google Shape;222;p17"/>
          <p:cNvSpPr txBox="1">
            <a:spLocks noGrp="1"/>
          </p:cNvSpPr>
          <p:nvPr>
            <p:ph type="ctrTitle"/>
          </p:nvPr>
        </p:nvSpPr>
        <p:spPr>
          <a:xfrm flipH="1">
            <a:off x="4073933" y="3395333"/>
            <a:ext cx="4046800" cy="59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100"/>
              <a:buNone/>
              <a:defRPr sz="2667"/>
            </a:lvl1pPr>
            <a:lvl2pPr lvl="1" algn="ctr" rtl="0">
              <a:spcBef>
                <a:spcPts val="0"/>
              </a:spcBef>
              <a:spcAft>
                <a:spcPts val="0"/>
              </a:spcAft>
              <a:buClr>
                <a:schemeClr val="dk2"/>
              </a:buClr>
              <a:buSzPts val="12000"/>
              <a:buNone/>
              <a:defRPr sz="16000">
                <a:solidFill>
                  <a:schemeClr val="dk2"/>
                </a:solidFill>
              </a:defRPr>
            </a:lvl2pPr>
            <a:lvl3pPr lvl="2" algn="ctr" rtl="0">
              <a:spcBef>
                <a:spcPts val="0"/>
              </a:spcBef>
              <a:spcAft>
                <a:spcPts val="0"/>
              </a:spcAft>
              <a:buClr>
                <a:schemeClr val="dk2"/>
              </a:buClr>
              <a:buSzPts val="12000"/>
              <a:buNone/>
              <a:defRPr sz="16000">
                <a:solidFill>
                  <a:schemeClr val="dk2"/>
                </a:solidFill>
              </a:defRPr>
            </a:lvl3pPr>
            <a:lvl4pPr lvl="3" algn="ctr" rtl="0">
              <a:spcBef>
                <a:spcPts val="0"/>
              </a:spcBef>
              <a:spcAft>
                <a:spcPts val="0"/>
              </a:spcAft>
              <a:buClr>
                <a:schemeClr val="dk2"/>
              </a:buClr>
              <a:buSzPts val="12000"/>
              <a:buNone/>
              <a:defRPr sz="16000">
                <a:solidFill>
                  <a:schemeClr val="dk2"/>
                </a:solidFill>
              </a:defRPr>
            </a:lvl4pPr>
            <a:lvl5pPr lvl="4" algn="ctr" rtl="0">
              <a:spcBef>
                <a:spcPts val="0"/>
              </a:spcBef>
              <a:spcAft>
                <a:spcPts val="0"/>
              </a:spcAft>
              <a:buClr>
                <a:schemeClr val="dk2"/>
              </a:buClr>
              <a:buSzPts val="12000"/>
              <a:buNone/>
              <a:defRPr sz="16000">
                <a:solidFill>
                  <a:schemeClr val="dk2"/>
                </a:solidFill>
              </a:defRPr>
            </a:lvl5pPr>
            <a:lvl6pPr lvl="5" algn="ctr" rtl="0">
              <a:spcBef>
                <a:spcPts val="0"/>
              </a:spcBef>
              <a:spcAft>
                <a:spcPts val="0"/>
              </a:spcAft>
              <a:buClr>
                <a:schemeClr val="dk2"/>
              </a:buClr>
              <a:buSzPts val="12000"/>
              <a:buNone/>
              <a:defRPr sz="16000">
                <a:solidFill>
                  <a:schemeClr val="dk2"/>
                </a:solidFill>
              </a:defRPr>
            </a:lvl6pPr>
            <a:lvl7pPr lvl="6" algn="ctr" rtl="0">
              <a:spcBef>
                <a:spcPts val="0"/>
              </a:spcBef>
              <a:spcAft>
                <a:spcPts val="0"/>
              </a:spcAft>
              <a:buClr>
                <a:schemeClr val="dk2"/>
              </a:buClr>
              <a:buSzPts val="12000"/>
              <a:buNone/>
              <a:defRPr sz="16000">
                <a:solidFill>
                  <a:schemeClr val="dk2"/>
                </a:solidFill>
              </a:defRPr>
            </a:lvl7pPr>
            <a:lvl8pPr lvl="7" algn="ctr" rtl="0">
              <a:spcBef>
                <a:spcPts val="0"/>
              </a:spcBef>
              <a:spcAft>
                <a:spcPts val="0"/>
              </a:spcAft>
              <a:buClr>
                <a:schemeClr val="dk2"/>
              </a:buClr>
              <a:buSzPts val="12000"/>
              <a:buNone/>
              <a:defRPr sz="16000">
                <a:solidFill>
                  <a:schemeClr val="dk2"/>
                </a:solidFill>
              </a:defRPr>
            </a:lvl8pPr>
            <a:lvl9pPr lvl="8" algn="ctr" rtl="0">
              <a:spcBef>
                <a:spcPts val="0"/>
              </a:spcBef>
              <a:spcAft>
                <a:spcPts val="0"/>
              </a:spcAft>
              <a:buClr>
                <a:schemeClr val="dk2"/>
              </a:buClr>
              <a:buSzPts val="12000"/>
              <a:buNone/>
              <a:defRPr sz="16000">
                <a:solidFill>
                  <a:schemeClr val="dk2"/>
                </a:solidFill>
              </a:defRPr>
            </a:lvl9pPr>
          </a:lstStyle>
          <a:p>
            <a:endParaRPr/>
          </a:p>
        </p:txBody>
      </p:sp>
      <p:grpSp>
        <p:nvGrpSpPr>
          <p:cNvPr id="223" name="Google Shape;223;p17"/>
          <p:cNvGrpSpPr/>
          <p:nvPr/>
        </p:nvGrpSpPr>
        <p:grpSpPr>
          <a:xfrm>
            <a:off x="168262" y="717338"/>
            <a:ext cx="2725545" cy="4433196"/>
            <a:chOff x="526860" y="192691"/>
            <a:chExt cx="2068777" cy="3107670"/>
          </a:xfrm>
        </p:grpSpPr>
        <p:sp>
          <p:nvSpPr>
            <p:cNvPr id="224" name="Google Shape;224;p17"/>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7"/>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17"/>
          <p:cNvGrpSpPr/>
          <p:nvPr/>
        </p:nvGrpSpPr>
        <p:grpSpPr>
          <a:xfrm>
            <a:off x="9239929" y="717338"/>
            <a:ext cx="2725545" cy="4433196"/>
            <a:chOff x="526860" y="192691"/>
            <a:chExt cx="2068777" cy="3107670"/>
          </a:xfrm>
        </p:grpSpPr>
        <p:sp>
          <p:nvSpPr>
            <p:cNvPr id="227" name="Google Shape;227;p17"/>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7"/>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9" name="Google Shape;229;p17"/>
          <p:cNvSpPr/>
          <p:nvPr/>
        </p:nvSpPr>
        <p:spPr>
          <a:xfrm>
            <a:off x="-69799" y="324867"/>
            <a:ext cx="12334233" cy="6633333"/>
          </a:xfrm>
          <a:custGeom>
            <a:avLst/>
            <a:gdLst/>
            <a:ahLst/>
            <a:cxnLst/>
            <a:rect l="l" t="t" r="r" b="b"/>
            <a:pathLst>
              <a:path w="370027" h="199000" extrusionOk="0">
                <a:moveTo>
                  <a:pt x="327362" y="0"/>
                </a:moveTo>
                <a:lnTo>
                  <a:pt x="0" y="40245"/>
                </a:lnTo>
                <a:lnTo>
                  <a:pt x="1017" y="198936"/>
                </a:lnTo>
                <a:lnTo>
                  <a:pt x="346121" y="199000"/>
                </a:lnTo>
                <a:lnTo>
                  <a:pt x="370027" y="199000"/>
                </a:lnTo>
                <a:lnTo>
                  <a:pt x="340364" y="8996"/>
                </a:lnTo>
                <a:close/>
              </a:path>
            </a:pathLst>
          </a:custGeom>
          <a:gradFill>
            <a:gsLst>
              <a:gs pos="0">
                <a:schemeClr val="dk2"/>
              </a:gs>
              <a:gs pos="100000">
                <a:srgbClr val="EBE0DD">
                  <a:alpha val="0"/>
                </a:srgbClr>
              </a:gs>
            </a:gsLst>
            <a:lin ang="5400012" scaled="0"/>
          </a:gradFill>
          <a:ln>
            <a:noFill/>
          </a:ln>
        </p:spPr>
      </p:sp>
      <p:sp>
        <p:nvSpPr>
          <p:cNvPr id="230" name="Google Shape;230;p17"/>
          <p:cNvSpPr/>
          <p:nvPr/>
        </p:nvSpPr>
        <p:spPr>
          <a:xfrm flipH="1">
            <a:off x="11230470" y="-84666"/>
            <a:ext cx="1767" cy="369084"/>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7"/>
          <p:cNvSpPr/>
          <p:nvPr/>
        </p:nvSpPr>
        <p:spPr>
          <a:xfrm rot="2003650" flipH="1">
            <a:off x="10857248" y="221129"/>
            <a:ext cx="550157" cy="30102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84894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2"/>
        <p:cNvGrpSpPr/>
        <p:nvPr/>
      </p:nvGrpSpPr>
      <p:grpSpPr>
        <a:xfrm>
          <a:off x="0" y="0"/>
          <a:ext cx="0" cy="0"/>
          <a:chOff x="0" y="0"/>
          <a:chExt cx="0" cy="0"/>
        </a:xfrm>
      </p:grpSpPr>
      <p:pic>
        <p:nvPicPr>
          <p:cNvPr id="233" name="Google Shape;233;p18"/>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234" name="Google Shape;234;p18"/>
          <p:cNvSpPr txBox="1">
            <a:spLocks noGrp="1"/>
          </p:cNvSpPr>
          <p:nvPr>
            <p:ph type="title"/>
          </p:nvPr>
        </p:nvSpPr>
        <p:spPr>
          <a:xfrm>
            <a:off x="960000" y="593367"/>
            <a:ext cx="1026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5" name="Google Shape;235;p18"/>
          <p:cNvSpPr/>
          <p:nvPr/>
        </p:nvSpPr>
        <p:spPr>
          <a:xfrm rot="1577317" flipH="1">
            <a:off x="10319571" y="4764971"/>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8"/>
          <p:cNvSpPr/>
          <p:nvPr/>
        </p:nvSpPr>
        <p:spPr>
          <a:xfrm rot="1577317" flipH="1">
            <a:off x="10494687" y="4985603"/>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8"/>
          <p:cNvSpPr/>
          <p:nvPr/>
        </p:nvSpPr>
        <p:spPr>
          <a:xfrm rot="1577317" flipH="1">
            <a:off x="10689267" y="5230760"/>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8"/>
          <p:cNvSpPr/>
          <p:nvPr/>
        </p:nvSpPr>
        <p:spPr>
          <a:xfrm rot="-9222683" flipH="1">
            <a:off x="-1028766" y="-1140873"/>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8"/>
          <p:cNvSpPr/>
          <p:nvPr/>
        </p:nvSpPr>
        <p:spPr>
          <a:xfrm rot="-9222683" flipH="1">
            <a:off x="-1203881" y="-1361505"/>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8"/>
          <p:cNvSpPr/>
          <p:nvPr/>
        </p:nvSpPr>
        <p:spPr>
          <a:xfrm rot="-9222683" flipH="1">
            <a:off x="-1398462" y="-1606663"/>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2400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99B917-A8F2-4D81-9DA6-3C9311A049E6}" type="datetimeFigureOut">
              <a:rPr lang="zh-CN" altLang="en-US" smtClean="0"/>
              <a:t>2023/11/3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746270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1"/>
        <p:cNvGrpSpPr/>
        <p:nvPr/>
      </p:nvGrpSpPr>
      <p:grpSpPr>
        <a:xfrm>
          <a:off x="0" y="0"/>
          <a:ext cx="0" cy="0"/>
          <a:chOff x="0" y="0"/>
          <a:chExt cx="0" cy="0"/>
        </a:xfrm>
      </p:grpSpPr>
      <p:pic>
        <p:nvPicPr>
          <p:cNvPr id="242" name="Google Shape;242;p19"/>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243" name="Google Shape;243;p19"/>
          <p:cNvSpPr/>
          <p:nvPr/>
        </p:nvSpPr>
        <p:spPr>
          <a:xfrm>
            <a:off x="-69799" y="324867"/>
            <a:ext cx="12334233" cy="6633333"/>
          </a:xfrm>
          <a:custGeom>
            <a:avLst/>
            <a:gdLst/>
            <a:ahLst/>
            <a:cxnLst/>
            <a:rect l="l" t="t" r="r" b="b"/>
            <a:pathLst>
              <a:path w="370027" h="199000" extrusionOk="0">
                <a:moveTo>
                  <a:pt x="327362" y="0"/>
                </a:moveTo>
                <a:lnTo>
                  <a:pt x="0" y="40245"/>
                </a:lnTo>
                <a:lnTo>
                  <a:pt x="1017" y="198936"/>
                </a:lnTo>
                <a:lnTo>
                  <a:pt x="346121" y="199000"/>
                </a:lnTo>
                <a:lnTo>
                  <a:pt x="370027" y="199000"/>
                </a:lnTo>
                <a:lnTo>
                  <a:pt x="340364" y="8996"/>
                </a:lnTo>
                <a:close/>
              </a:path>
            </a:pathLst>
          </a:custGeom>
          <a:gradFill>
            <a:gsLst>
              <a:gs pos="0">
                <a:schemeClr val="dk2"/>
              </a:gs>
              <a:gs pos="100000">
                <a:srgbClr val="EBE0DD">
                  <a:alpha val="0"/>
                </a:srgbClr>
              </a:gs>
            </a:gsLst>
            <a:lin ang="5400012" scaled="0"/>
          </a:gradFill>
          <a:ln>
            <a:noFill/>
          </a:ln>
        </p:spPr>
      </p:sp>
      <p:grpSp>
        <p:nvGrpSpPr>
          <p:cNvPr id="244" name="Google Shape;244;p19"/>
          <p:cNvGrpSpPr/>
          <p:nvPr/>
        </p:nvGrpSpPr>
        <p:grpSpPr>
          <a:xfrm>
            <a:off x="10819822" y="-84667"/>
            <a:ext cx="625009" cy="733371"/>
            <a:chOff x="8114866" y="-63500"/>
            <a:chExt cx="468757" cy="550028"/>
          </a:xfrm>
        </p:grpSpPr>
        <p:sp>
          <p:nvSpPr>
            <p:cNvPr id="245" name="Google Shape;245;p19"/>
            <p:cNvSpPr/>
            <p:nvPr/>
          </p:nvSpPr>
          <p:spPr>
            <a:xfrm flipH="1">
              <a:off x="84228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9"/>
            <p:cNvSpPr/>
            <p:nvPr/>
          </p:nvSpPr>
          <p:spPr>
            <a:xfrm rot="2003650" flipH="1">
              <a:off x="8142936" y="165846"/>
              <a:ext cx="412618" cy="225767"/>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 name="Google Shape;247;p19"/>
          <p:cNvSpPr txBox="1">
            <a:spLocks noGrp="1"/>
          </p:cNvSpPr>
          <p:nvPr>
            <p:ph type="subTitle" idx="1"/>
          </p:nvPr>
        </p:nvSpPr>
        <p:spPr>
          <a:xfrm>
            <a:off x="2815400" y="1947417"/>
            <a:ext cx="65612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48" name="Google Shape;248;p19"/>
          <p:cNvSpPr txBox="1">
            <a:spLocks noGrp="1"/>
          </p:cNvSpPr>
          <p:nvPr>
            <p:ph type="title" hasCustomPrompt="1"/>
          </p:nvPr>
        </p:nvSpPr>
        <p:spPr>
          <a:xfrm>
            <a:off x="2713600" y="1008251"/>
            <a:ext cx="6764800" cy="90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5733"/>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49" name="Google Shape;249;p19"/>
          <p:cNvSpPr txBox="1">
            <a:spLocks noGrp="1"/>
          </p:cNvSpPr>
          <p:nvPr>
            <p:ph type="subTitle" idx="2"/>
          </p:nvPr>
        </p:nvSpPr>
        <p:spPr>
          <a:xfrm>
            <a:off x="2815400" y="3643084"/>
            <a:ext cx="65612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50" name="Google Shape;250;p19"/>
          <p:cNvSpPr txBox="1">
            <a:spLocks noGrp="1"/>
          </p:cNvSpPr>
          <p:nvPr>
            <p:ph type="title" idx="3" hasCustomPrompt="1"/>
          </p:nvPr>
        </p:nvSpPr>
        <p:spPr>
          <a:xfrm>
            <a:off x="2713600" y="2703917"/>
            <a:ext cx="6764800" cy="90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5733"/>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1" name="Google Shape;251;p19"/>
          <p:cNvSpPr txBox="1">
            <a:spLocks noGrp="1"/>
          </p:cNvSpPr>
          <p:nvPr>
            <p:ph type="subTitle" idx="4"/>
          </p:nvPr>
        </p:nvSpPr>
        <p:spPr>
          <a:xfrm>
            <a:off x="2815400" y="5338751"/>
            <a:ext cx="65612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52" name="Google Shape;252;p19"/>
          <p:cNvSpPr txBox="1">
            <a:spLocks noGrp="1"/>
          </p:cNvSpPr>
          <p:nvPr>
            <p:ph type="title" idx="5" hasCustomPrompt="1"/>
          </p:nvPr>
        </p:nvSpPr>
        <p:spPr>
          <a:xfrm>
            <a:off x="2713600" y="4399584"/>
            <a:ext cx="6764800" cy="90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5733"/>
            </a:lvl1pPr>
            <a:lvl2pPr lvl="1"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48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034736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3"/>
        <p:cNvGrpSpPr/>
        <p:nvPr/>
      </p:nvGrpSpPr>
      <p:grpSpPr>
        <a:xfrm>
          <a:off x="0" y="0"/>
          <a:ext cx="0" cy="0"/>
          <a:chOff x="0" y="0"/>
          <a:chExt cx="0" cy="0"/>
        </a:xfrm>
      </p:grpSpPr>
      <p:pic>
        <p:nvPicPr>
          <p:cNvPr id="254" name="Google Shape;254;p20"/>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255" name="Google Shape;255;p20"/>
          <p:cNvSpPr/>
          <p:nvPr/>
        </p:nvSpPr>
        <p:spPr>
          <a:xfrm>
            <a:off x="1" y="448434"/>
            <a:ext cx="12233700" cy="6449967"/>
          </a:xfrm>
          <a:custGeom>
            <a:avLst/>
            <a:gdLst/>
            <a:ahLst/>
            <a:cxnLst/>
            <a:rect l="l" t="t" r="r" b="b"/>
            <a:pathLst>
              <a:path w="367011" h="193499" extrusionOk="0">
                <a:moveTo>
                  <a:pt x="252657" y="1791"/>
                </a:moveTo>
                <a:lnTo>
                  <a:pt x="0" y="191975"/>
                </a:lnTo>
                <a:lnTo>
                  <a:pt x="75799" y="192240"/>
                </a:lnTo>
                <a:lnTo>
                  <a:pt x="367011" y="193499"/>
                </a:lnTo>
                <a:lnTo>
                  <a:pt x="367011" y="84670"/>
                </a:lnTo>
                <a:lnTo>
                  <a:pt x="262125" y="0"/>
                </a:lnTo>
                <a:close/>
              </a:path>
            </a:pathLst>
          </a:custGeom>
          <a:gradFill>
            <a:gsLst>
              <a:gs pos="0">
                <a:schemeClr val="dk2"/>
              </a:gs>
              <a:gs pos="100000">
                <a:schemeClr val="lt1"/>
              </a:gs>
            </a:gsLst>
            <a:lin ang="5400012" scaled="0"/>
          </a:gradFill>
          <a:ln>
            <a:noFill/>
          </a:ln>
        </p:spPr>
      </p:sp>
      <p:sp>
        <p:nvSpPr>
          <p:cNvPr id="256" name="Google Shape;256;p20"/>
          <p:cNvSpPr txBox="1">
            <a:spLocks noGrp="1"/>
          </p:cNvSpPr>
          <p:nvPr>
            <p:ph type="ctrTitle"/>
          </p:nvPr>
        </p:nvSpPr>
        <p:spPr>
          <a:xfrm flipH="1">
            <a:off x="970033" y="1800533"/>
            <a:ext cx="4909600" cy="209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000"/>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Clr>
                <a:schemeClr val="dk2"/>
              </a:buClr>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257" name="Google Shape;257;p20"/>
          <p:cNvSpPr txBox="1">
            <a:spLocks noGrp="1"/>
          </p:cNvSpPr>
          <p:nvPr>
            <p:ph type="subTitle" idx="1"/>
          </p:nvPr>
        </p:nvSpPr>
        <p:spPr>
          <a:xfrm flipH="1">
            <a:off x="1980033" y="3995467"/>
            <a:ext cx="3899600" cy="106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None/>
              <a:defRPr sz="2133" b="0"/>
            </a:lvl1pPr>
            <a:lvl2pPr lvl="1" rtl="0">
              <a:lnSpc>
                <a:spcPct val="100000"/>
              </a:lnSpc>
              <a:spcBef>
                <a:spcPts val="0"/>
              </a:spcBef>
              <a:spcAft>
                <a:spcPts val="0"/>
              </a:spcAft>
              <a:buSzPts val="1000"/>
              <a:buNone/>
              <a:defRPr sz="1333"/>
            </a:lvl2pPr>
            <a:lvl3pPr lvl="2" rtl="0">
              <a:lnSpc>
                <a:spcPct val="100000"/>
              </a:lnSpc>
              <a:spcBef>
                <a:spcPts val="0"/>
              </a:spcBef>
              <a:spcAft>
                <a:spcPts val="0"/>
              </a:spcAft>
              <a:buSzPts val="1000"/>
              <a:buNone/>
              <a:defRPr sz="1333"/>
            </a:lvl3pPr>
            <a:lvl4pPr lvl="3" rtl="0">
              <a:lnSpc>
                <a:spcPct val="100000"/>
              </a:lnSpc>
              <a:spcBef>
                <a:spcPts val="0"/>
              </a:spcBef>
              <a:spcAft>
                <a:spcPts val="0"/>
              </a:spcAft>
              <a:buSzPts val="1000"/>
              <a:buNone/>
              <a:defRPr sz="1333"/>
            </a:lvl4pPr>
            <a:lvl5pPr lvl="4" rtl="0">
              <a:lnSpc>
                <a:spcPct val="100000"/>
              </a:lnSpc>
              <a:spcBef>
                <a:spcPts val="0"/>
              </a:spcBef>
              <a:spcAft>
                <a:spcPts val="0"/>
              </a:spcAft>
              <a:buSzPts val="1000"/>
              <a:buNone/>
              <a:defRPr sz="1333"/>
            </a:lvl5pPr>
            <a:lvl6pPr lvl="5" rtl="0">
              <a:lnSpc>
                <a:spcPct val="100000"/>
              </a:lnSpc>
              <a:spcBef>
                <a:spcPts val="0"/>
              </a:spcBef>
              <a:spcAft>
                <a:spcPts val="0"/>
              </a:spcAft>
              <a:buSzPts val="1000"/>
              <a:buNone/>
              <a:defRPr sz="1333"/>
            </a:lvl6pPr>
            <a:lvl7pPr lvl="6" rtl="0">
              <a:lnSpc>
                <a:spcPct val="100000"/>
              </a:lnSpc>
              <a:spcBef>
                <a:spcPts val="0"/>
              </a:spcBef>
              <a:spcAft>
                <a:spcPts val="0"/>
              </a:spcAft>
              <a:buSzPts val="1000"/>
              <a:buNone/>
              <a:defRPr sz="1333"/>
            </a:lvl7pPr>
            <a:lvl8pPr lvl="7" rtl="0">
              <a:lnSpc>
                <a:spcPct val="100000"/>
              </a:lnSpc>
              <a:spcBef>
                <a:spcPts val="0"/>
              </a:spcBef>
              <a:spcAft>
                <a:spcPts val="0"/>
              </a:spcAft>
              <a:buSzPts val="1000"/>
              <a:buNone/>
              <a:defRPr sz="1333"/>
            </a:lvl8pPr>
            <a:lvl9pPr lvl="8" rtl="0">
              <a:lnSpc>
                <a:spcPct val="100000"/>
              </a:lnSpc>
              <a:spcBef>
                <a:spcPts val="0"/>
              </a:spcBef>
              <a:spcAft>
                <a:spcPts val="0"/>
              </a:spcAft>
              <a:buSzPts val="1000"/>
              <a:buNone/>
              <a:defRPr sz="1333"/>
            </a:lvl9pPr>
          </a:lstStyle>
          <a:p>
            <a:endParaRPr/>
          </a:p>
        </p:txBody>
      </p:sp>
      <p:grpSp>
        <p:nvGrpSpPr>
          <p:cNvPr id="258" name="Google Shape;258;p20"/>
          <p:cNvGrpSpPr/>
          <p:nvPr/>
        </p:nvGrpSpPr>
        <p:grpSpPr>
          <a:xfrm>
            <a:off x="8341370" y="-84667"/>
            <a:ext cx="550153" cy="668269"/>
            <a:chOff x="6620227" y="-63500"/>
            <a:chExt cx="412615" cy="501202"/>
          </a:xfrm>
        </p:grpSpPr>
        <p:sp>
          <p:nvSpPr>
            <p:cNvPr id="259" name="Google Shape;259;p20"/>
            <p:cNvSpPr/>
            <p:nvPr/>
          </p:nvSpPr>
          <p:spPr>
            <a:xfrm flipH="1">
              <a:off x="662022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0"/>
            <p:cNvSpPr/>
            <p:nvPr/>
          </p:nvSpPr>
          <p:spPr>
            <a:xfrm flipH="1">
              <a:off x="685240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1" name="Google Shape;261;p20"/>
          <p:cNvSpPr/>
          <p:nvPr/>
        </p:nvSpPr>
        <p:spPr>
          <a:xfrm>
            <a:off x="-89533" y="-37467"/>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262" name="Google Shape;262;p20"/>
          <p:cNvSpPr/>
          <p:nvPr/>
        </p:nvSpPr>
        <p:spPr>
          <a:xfrm>
            <a:off x="-309666" y="-274533"/>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263" name="Google Shape;263;p20"/>
          <p:cNvSpPr/>
          <p:nvPr/>
        </p:nvSpPr>
        <p:spPr>
          <a:xfrm>
            <a:off x="-555199" y="-520067"/>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264" name="Google Shape;264;p20"/>
          <p:cNvSpPr/>
          <p:nvPr/>
        </p:nvSpPr>
        <p:spPr>
          <a:xfrm rot="10800000">
            <a:off x="9197901" y="4270133"/>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265" name="Google Shape;265;p20"/>
          <p:cNvSpPr/>
          <p:nvPr/>
        </p:nvSpPr>
        <p:spPr>
          <a:xfrm rot="10800000">
            <a:off x="9418034" y="4507200"/>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266" name="Google Shape;266;p20"/>
          <p:cNvSpPr/>
          <p:nvPr/>
        </p:nvSpPr>
        <p:spPr>
          <a:xfrm rot="10800000">
            <a:off x="9663568" y="4752733"/>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22897954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7"/>
        <p:cNvGrpSpPr/>
        <p:nvPr/>
      </p:nvGrpSpPr>
      <p:grpSpPr>
        <a:xfrm>
          <a:off x="0" y="0"/>
          <a:ext cx="0" cy="0"/>
          <a:chOff x="0" y="0"/>
          <a:chExt cx="0" cy="0"/>
        </a:xfrm>
      </p:grpSpPr>
      <p:pic>
        <p:nvPicPr>
          <p:cNvPr id="268" name="Google Shape;268;p21"/>
          <p:cNvPicPr preferRelativeResize="0"/>
          <p:nvPr/>
        </p:nvPicPr>
        <p:blipFill>
          <a:blip r:embed="rId2">
            <a:alphaModFix amt="42000"/>
          </a:blip>
          <a:stretch>
            <a:fillRect/>
          </a:stretch>
        </p:blipFill>
        <p:spPr>
          <a:xfrm>
            <a:off x="0" y="0"/>
            <a:ext cx="12192000" cy="6857989"/>
          </a:xfrm>
          <a:prstGeom prst="rect">
            <a:avLst/>
          </a:prstGeom>
          <a:noFill/>
          <a:ln>
            <a:noFill/>
          </a:ln>
        </p:spPr>
      </p:pic>
      <p:grpSp>
        <p:nvGrpSpPr>
          <p:cNvPr id="269" name="Google Shape;269;p21"/>
          <p:cNvGrpSpPr/>
          <p:nvPr/>
        </p:nvGrpSpPr>
        <p:grpSpPr>
          <a:xfrm flipH="1">
            <a:off x="-60567" y="-90382"/>
            <a:ext cx="12466267" cy="7039300"/>
            <a:chOff x="583425" y="-63500"/>
            <a:chExt cx="9349700" cy="5279475"/>
          </a:xfrm>
        </p:grpSpPr>
        <p:sp>
          <p:nvSpPr>
            <p:cNvPr id="270" name="Google Shape;270;p21"/>
            <p:cNvSpPr/>
            <p:nvPr/>
          </p:nvSpPr>
          <p:spPr>
            <a:xfrm>
              <a:off x="583425" y="414700"/>
              <a:ext cx="9349700" cy="4801275"/>
            </a:xfrm>
            <a:custGeom>
              <a:avLst/>
              <a:gdLst/>
              <a:ahLst/>
              <a:cxnLst/>
              <a:rect l="l" t="t" r="r" b="b"/>
              <a:pathLst>
                <a:path w="373988" h="192051" extrusionOk="0">
                  <a:moveTo>
                    <a:pt x="264110" y="0"/>
                  </a:moveTo>
                  <a:lnTo>
                    <a:pt x="146720" y="91571"/>
                  </a:lnTo>
                  <a:lnTo>
                    <a:pt x="0" y="190060"/>
                  </a:lnTo>
                  <a:lnTo>
                    <a:pt x="373486" y="192051"/>
                  </a:lnTo>
                  <a:lnTo>
                    <a:pt x="373988" y="94834"/>
                  </a:lnTo>
                  <a:lnTo>
                    <a:pt x="279845" y="382"/>
                  </a:lnTo>
                  <a:close/>
                </a:path>
              </a:pathLst>
            </a:custGeom>
            <a:gradFill>
              <a:gsLst>
                <a:gs pos="0">
                  <a:schemeClr val="dk2"/>
                </a:gs>
                <a:gs pos="100000">
                  <a:schemeClr val="lt1"/>
                </a:gs>
              </a:gsLst>
              <a:lin ang="5400012" scaled="0"/>
            </a:gradFill>
            <a:ln>
              <a:noFill/>
            </a:ln>
          </p:spPr>
        </p:sp>
        <p:grpSp>
          <p:nvGrpSpPr>
            <p:cNvPr id="271" name="Google Shape;271;p21"/>
            <p:cNvGrpSpPr/>
            <p:nvPr/>
          </p:nvGrpSpPr>
          <p:grpSpPr>
            <a:xfrm>
              <a:off x="7181277" y="-63500"/>
              <a:ext cx="412615" cy="501202"/>
              <a:chOff x="7181277" y="-63500"/>
              <a:chExt cx="412615" cy="501202"/>
            </a:xfrm>
          </p:grpSpPr>
          <p:sp>
            <p:nvSpPr>
              <p:cNvPr id="272" name="Google Shape;272;p21"/>
              <p:cNvSpPr/>
              <p:nvPr/>
            </p:nvSpPr>
            <p:spPr>
              <a:xfrm flipH="1">
                <a:off x="718127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1"/>
              <p:cNvSpPr/>
              <p:nvPr/>
            </p:nvSpPr>
            <p:spPr>
              <a:xfrm flipH="1">
                <a:off x="74134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74" name="Google Shape;274;p21"/>
          <p:cNvSpPr txBox="1">
            <a:spLocks noGrp="1"/>
          </p:cNvSpPr>
          <p:nvPr>
            <p:ph type="ctrTitle"/>
          </p:nvPr>
        </p:nvSpPr>
        <p:spPr>
          <a:xfrm flipH="1">
            <a:off x="7098367" y="2459800"/>
            <a:ext cx="41236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4000"/>
            </a:lvl1pPr>
            <a:lvl2pPr lvl="1" algn="r" rtl="0">
              <a:spcBef>
                <a:spcPts val="0"/>
              </a:spcBef>
              <a:spcAft>
                <a:spcPts val="0"/>
              </a:spcAft>
              <a:buClr>
                <a:schemeClr val="dk2"/>
              </a:buClr>
              <a:buSzPts val="1800"/>
              <a:buNone/>
              <a:defRPr sz="2400">
                <a:solidFill>
                  <a:schemeClr val="dk2"/>
                </a:solidFill>
              </a:defRPr>
            </a:lvl2pPr>
            <a:lvl3pPr lvl="2" algn="r" rtl="0">
              <a:spcBef>
                <a:spcPts val="0"/>
              </a:spcBef>
              <a:spcAft>
                <a:spcPts val="0"/>
              </a:spcAft>
              <a:buClr>
                <a:schemeClr val="dk2"/>
              </a:buClr>
              <a:buSzPts val="1800"/>
              <a:buNone/>
              <a:defRPr sz="2400">
                <a:solidFill>
                  <a:schemeClr val="dk2"/>
                </a:solidFill>
              </a:defRPr>
            </a:lvl3pPr>
            <a:lvl4pPr lvl="3" algn="r" rtl="0">
              <a:spcBef>
                <a:spcPts val="0"/>
              </a:spcBef>
              <a:spcAft>
                <a:spcPts val="0"/>
              </a:spcAft>
              <a:buClr>
                <a:schemeClr val="dk2"/>
              </a:buClr>
              <a:buSzPts val="1800"/>
              <a:buNone/>
              <a:defRPr sz="2400">
                <a:solidFill>
                  <a:schemeClr val="dk2"/>
                </a:solidFill>
              </a:defRPr>
            </a:lvl4pPr>
            <a:lvl5pPr lvl="4" algn="r" rtl="0">
              <a:spcBef>
                <a:spcPts val="0"/>
              </a:spcBef>
              <a:spcAft>
                <a:spcPts val="0"/>
              </a:spcAft>
              <a:buClr>
                <a:schemeClr val="dk2"/>
              </a:buClr>
              <a:buSzPts val="1800"/>
              <a:buNone/>
              <a:defRPr sz="2400">
                <a:solidFill>
                  <a:schemeClr val="dk2"/>
                </a:solidFill>
              </a:defRPr>
            </a:lvl5pPr>
            <a:lvl6pPr lvl="5" algn="r" rtl="0">
              <a:spcBef>
                <a:spcPts val="0"/>
              </a:spcBef>
              <a:spcAft>
                <a:spcPts val="0"/>
              </a:spcAft>
              <a:buClr>
                <a:schemeClr val="dk2"/>
              </a:buClr>
              <a:buSzPts val="1800"/>
              <a:buNone/>
              <a:defRPr sz="2400">
                <a:solidFill>
                  <a:schemeClr val="dk2"/>
                </a:solidFill>
              </a:defRPr>
            </a:lvl6pPr>
            <a:lvl7pPr lvl="6" algn="r" rtl="0">
              <a:spcBef>
                <a:spcPts val="0"/>
              </a:spcBef>
              <a:spcAft>
                <a:spcPts val="0"/>
              </a:spcAft>
              <a:buClr>
                <a:schemeClr val="dk2"/>
              </a:buClr>
              <a:buSzPts val="1800"/>
              <a:buNone/>
              <a:defRPr sz="2400">
                <a:solidFill>
                  <a:schemeClr val="dk2"/>
                </a:solidFill>
              </a:defRPr>
            </a:lvl7pPr>
            <a:lvl8pPr lvl="7" algn="r" rtl="0">
              <a:spcBef>
                <a:spcPts val="0"/>
              </a:spcBef>
              <a:spcAft>
                <a:spcPts val="0"/>
              </a:spcAft>
              <a:buClr>
                <a:schemeClr val="dk2"/>
              </a:buClr>
              <a:buSzPts val="1800"/>
              <a:buNone/>
              <a:defRPr sz="2400">
                <a:solidFill>
                  <a:schemeClr val="dk2"/>
                </a:solidFill>
              </a:defRPr>
            </a:lvl8pPr>
            <a:lvl9pPr lvl="8" algn="r" rtl="0">
              <a:spcBef>
                <a:spcPts val="0"/>
              </a:spcBef>
              <a:spcAft>
                <a:spcPts val="0"/>
              </a:spcAft>
              <a:buClr>
                <a:schemeClr val="dk2"/>
              </a:buClr>
              <a:buSzPts val="1800"/>
              <a:buNone/>
              <a:defRPr sz="2400">
                <a:solidFill>
                  <a:schemeClr val="dk2"/>
                </a:solidFill>
              </a:defRPr>
            </a:lvl9pPr>
          </a:lstStyle>
          <a:p>
            <a:endParaRPr/>
          </a:p>
        </p:txBody>
      </p:sp>
      <p:sp>
        <p:nvSpPr>
          <p:cNvPr id="275" name="Google Shape;275;p21"/>
          <p:cNvSpPr txBox="1">
            <a:spLocks noGrp="1"/>
          </p:cNvSpPr>
          <p:nvPr>
            <p:ph type="subTitle" idx="1"/>
          </p:nvPr>
        </p:nvSpPr>
        <p:spPr>
          <a:xfrm flipH="1">
            <a:off x="7098633" y="3161967"/>
            <a:ext cx="3761200" cy="141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b="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276" name="Google Shape;276;p21"/>
          <p:cNvGrpSpPr/>
          <p:nvPr/>
        </p:nvGrpSpPr>
        <p:grpSpPr>
          <a:xfrm>
            <a:off x="-2554524" y="-1724897"/>
            <a:ext cx="17122539" cy="11603457"/>
            <a:chOff x="-1915893" y="-1293673"/>
            <a:chExt cx="12841904" cy="8702593"/>
          </a:xfrm>
        </p:grpSpPr>
        <p:sp>
          <p:nvSpPr>
            <p:cNvPr id="277" name="Google Shape;277;p21"/>
            <p:cNvSpPr/>
            <p:nvPr/>
          </p:nvSpPr>
          <p:spPr>
            <a:xfrm rot="-5323114" flipH="1">
              <a:off x="6540307" y="-1672007"/>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1"/>
            <p:cNvSpPr/>
            <p:nvPr/>
          </p:nvSpPr>
          <p:spPr>
            <a:xfrm rot="-5323114" flipH="1">
              <a:off x="6873159" y="-1870343"/>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1"/>
            <p:cNvSpPr/>
            <p:nvPr/>
          </p:nvSpPr>
          <p:spPr>
            <a:xfrm rot="-5323114" flipH="1">
              <a:off x="7159916" y="-2025646"/>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1"/>
            <p:cNvSpPr/>
            <p:nvPr/>
          </p:nvSpPr>
          <p:spPr>
            <a:xfrm rot="7937025">
              <a:off x="-335571" y="3103722"/>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1"/>
            <p:cNvSpPr/>
            <p:nvPr/>
          </p:nvSpPr>
          <p:spPr>
            <a:xfrm rot="7937025">
              <a:off x="-199295" y="2858438"/>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1"/>
            <p:cNvSpPr/>
            <p:nvPr/>
          </p:nvSpPr>
          <p:spPr>
            <a:xfrm rot="7937025">
              <a:off x="-22627" y="2613154"/>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1"/>
            <p:cNvSpPr/>
            <p:nvPr/>
          </p:nvSpPr>
          <p:spPr>
            <a:xfrm rot="-5323114" flipH="1">
              <a:off x="7504066" y="-2269671"/>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1"/>
            <p:cNvSpPr/>
            <p:nvPr/>
          </p:nvSpPr>
          <p:spPr>
            <a:xfrm rot="-5323114" flipH="1">
              <a:off x="7885766" y="-2531296"/>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1"/>
            <p:cNvSpPr/>
            <p:nvPr/>
          </p:nvSpPr>
          <p:spPr>
            <a:xfrm rot="7937025">
              <a:off x="-598371" y="3391572"/>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1"/>
            <p:cNvSpPr/>
            <p:nvPr/>
          </p:nvSpPr>
          <p:spPr>
            <a:xfrm rot="7937025">
              <a:off x="-848671" y="3654372"/>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1"/>
            <p:cNvSpPr/>
            <p:nvPr/>
          </p:nvSpPr>
          <p:spPr>
            <a:xfrm rot="-1978367">
              <a:off x="-435894" y="-225135"/>
              <a:ext cx="1614534" cy="1245902"/>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1"/>
            <p:cNvSpPr/>
            <p:nvPr/>
          </p:nvSpPr>
          <p:spPr>
            <a:xfrm rot="-1978367">
              <a:off x="-570485" y="-422051"/>
              <a:ext cx="1614534" cy="1245902"/>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1"/>
            <p:cNvSpPr/>
            <p:nvPr/>
          </p:nvSpPr>
          <p:spPr>
            <a:xfrm rot="-1978367">
              <a:off x="-734945" y="-586540"/>
              <a:ext cx="1614534" cy="1245902"/>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8297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0"/>
        <p:cNvGrpSpPr/>
        <p:nvPr/>
      </p:nvGrpSpPr>
      <p:grpSpPr>
        <a:xfrm>
          <a:off x="0" y="0"/>
          <a:ext cx="0" cy="0"/>
          <a:chOff x="0" y="0"/>
          <a:chExt cx="0" cy="0"/>
        </a:xfrm>
      </p:grpSpPr>
      <p:pic>
        <p:nvPicPr>
          <p:cNvPr id="291" name="Google Shape;291;p22"/>
          <p:cNvPicPr preferRelativeResize="0"/>
          <p:nvPr/>
        </p:nvPicPr>
        <p:blipFill>
          <a:blip r:embed="rId2">
            <a:alphaModFix amt="42000"/>
          </a:blip>
          <a:stretch>
            <a:fillRect/>
          </a:stretch>
        </p:blipFill>
        <p:spPr>
          <a:xfrm>
            <a:off x="0" y="0"/>
            <a:ext cx="12192000" cy="6857989"/>
          </a:xfrm>
          <a:prstGeom prst="rect">
            <a:avLst/>
          </a:prstGeom>
          <a:noFill/>
          <a:ln>
            <a:noFill/>
          </a:ln>
        </p:spPr>
      </p:pic>
      <p:grpSp>
        <p:nvGrpSpPr>
          <p:cNvPr id="292" name="Google Shape;292;p22"/>
          <p:cNvGrpSpPr/>
          <p:nvPr/>
        </p:nvGrpSpPr>
        <p:grpSpPr>
          <a:xfrm>
            <a:off x="-60567" y="-181315"/>
            <a:ext cx="12466267" cy="7039300"/>
            <a:chOff x="583425" y="-63500"/>
            <a:chExt cx="9349700" cy="5279475"/>
          </a:xfrm>
        </p:grpSpPr>
        <p:sp>
          <p:nvSpPr>
            <p:cNvPr id="293" name="Google Shape;293;p22"/>
            <p:cNvSpPr/>
            <p:nvPr/>
          </p:nvSpPr>
          <p:spPr>
            <a:xfrm>
              <a:off x="583425" y="414700"/>
              <a:ext cx="9349700" cy="4801275"/>
            </a:xfrm>
            <a:custGeom>
              <a:avLst/>
              <a:gdLst/>
              <a:ahLst/>
              <a:cxnLst/>
              <a:rect l="l" t="t" r="r" b="b"/>
              <a:pathLst>
                <a:path w="373988" h="192051" extrusionOk="0">
                  <a:moveTo>
                    <a:pt x="264110" y="0"/>
                  </a:moveTo>
                  <a:lnTo>
                    <a:pt x="146720" y="91571"/>
                  </a:lnTo>
                  <a:lnTo>
                    <a:pt x="0" y="190060"/>
                  </a:lnTo>
                  <a:lnTo>
                    <a:pt x="373486" y="192051"/>
                  </a:lnTo>
                  <a:lnTo>
                    <a:pt x="373988" y="94834"/>
                  </a:lnTo>
                  <a:lnTo>
                    <a:pt x="279845" y="382"/>
                  </a:lnTo>
                  <a:close/>
                </a:path>
              </a:pathLst>
            </a:custGeom>
            <a:gradFill>
              <a:gsLst>
                <a:gs pos="0">
                  <a:schemeClr val="dk2"/>
                </a:gs>
                <a:gs pos="100000">
                  <a:schemeClr val="lt1"/>
                </a:gs>
              </a:gsLst>
              <a:lin ang="5400012" scaled="0"/>
            </a:gradFill>
            <a:ln>
              <a:noFill/>
            </a:ln>
          </p:spPr>
        </p:sp>
        <p:grpSp>
          <p:nvGrpSpPr>
            <p:cNvPr id="294" name="Google Shape;294;p22"/>
            <p:cNvGrpSpPr/>
            <p:nvPr/>
          </p:nvGrpSpPr>
          <p:grpSpPr>
            <a:xfrm>
              <a:off x="7181277" y="-63500"/>
              <a:ext cx="412615" cy="501202"/>
              <a:chOff x="7181277" y="-63500"/>
              <a:chExt cx="412615" cy="501202"/>
            </a:xfrm>
          </p:grpSpPr>
          <p:sp>
            <p:nvSpPr>
              <p:cNvPr id="295" name="Google Shape;295;p22"/>
              <p:cNvSpPr/>
              <p:nvPr/>
            </p:nvSpPr>
            <p:spPr>
              <a:xfrm flipH="1">
                <a:off x="718127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2"/>
              <p:cNvSpPr/>
              <p:nvPr/>
            </p:nvSpPr>
            <p:spPr>
              <a:xfrm flipH="1">
                <a:off x="74134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7" name="Google Shape;297;p22"/>
          <p:cNvSpPr txBox="1">
            <a:spLocks noGrp="1"/>
          </p:cNvSpPr>
          <p:nvPr>
            <p:ph type="ctrTitle"/>
          </p:nvPr>
        </p:nvSpPr>
        <p:spPr>
          <a:xfrm flipH="1">
            <a:off x="1766967" y="2434300"/>
            <a:ext cx="3462800" cy="82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300"/>
              <a:buNone/>
              <a:defRPr sz="4000"/>
            </a:lvl1pPr>
            <a:lvl2pPr lvl="1" algn="r" rtl="0">
              <a:spcBef>
                <a:spcPts val="0"/>
              </a:spcBef>
              <a:spcAft>
                <a:spcPts val="0"/>
              </a:spcAft>
              <a:buClr>
                <a:schemeClr val="dk2"/>
              </a:buClr>
              <a:buSzPts val="1800"/>
              <a:buNone/>
              <a:defRPr sz="2400">
                <a:solidFill>
                  <a:schemeClr val="dk2"/>
                </a:solidFill>
              </a:defRPr>
            </a:lvl2pPr>
            <a:lvl3pPr lvl="2" algn="r" rtl="0">
              <a:spcBef>
                <a:spcPts val="0"/>
              </a:spcBef>
              <a:spcAft>
                <a:spcPts val="0"/>
              </a:spcAft>
              <a:buClr>
                <a:schemeClr val="dk2"/>
              </a:buClr>
              <a:buSzPts val="1800"/>
              <a:buNone/>
              <a:defRPr sz="2400">
                <a:solidFill>
                  <a:schemeClr val="dk2"/>
                </a:solidFill>
              </a:defRPr>
            </a:lvl3pPr>
            <a:lvl4pPr lvl="3" algn="r" rtl="0">
              <a:spcBef>
                <a:spcPts val="0"/>
              </a:spcBef>
              <a:spcAft>
                <a:spcPts val="0"/>
              </a:spcAft>
              <a:buClr>
                <a:schemeClr val="dk2"/>
              </a:buClr>
              <a:buSzPts val="1800"/>
              <a:buNone/>
              <a:defRPr sz="2400">
                <a:solidFill>
                  <a:schemeClr val="dk2"/>
                </a:solidFill>
              </a:defRPr>
            </a:lvl4pPr>
            <a:lvl5pPr lvl="4" algn="r" rtl="0">
              <a:spcBef>
                <a:spcPts val="0"/>
              </a:spcBef>
              <a:spcAft>
                <a:spcPts val="0"/>
              </a:spcAft>
              <a:buClr>
                <a:schemeClr val="dk2"/>
              </a:buClr>
              <a:buSzPts val="1800"/>
              <a:buNone/>
              <a:defRPr sz="2400">
                <a:solidFill>
                  <a:schemeClr val="dk2"/>
                </a:solidFill>
              </a:defRPr>
            </a:lvl5pPr>
            <a:lvl6pPr lvl="5" algn="r" rtl="0">
              <a:spcBef>
                <a:spcPts val="0"/>
              </a:spcBef>
              <a:spcAft>
                <a:spcPts val="0"/>
              </a:spcAft>
              <a:buClr>
                <a:schemeClr val="dk2"/>
              </a:buClr>
              <a:buSzPts val="1800"/>
              <a:buNone/>
              <a:defRPr sz="2400">
                <a:solidFill>
                  <a:schemeClr val="dk2"/>
                </a:solidFill>
              </a:defRPr>
            </a:lvl6pPr>
            <a:lvl7pPr lvl="6" algn="r" rtl="0">
              <a:spcBef>
                <a:spcPts val="0"/>
              </a:spcBef>
              <a:spcAft>
                <a:spcPts val="0"/>
              </a:spcAft>
              <a:buClr>
                <a:schemeClr val="dk2"/>
              </a:buClr>
              <a:buSzPts val="1800"/>
              <a:buNone/>
              <a:defRPr sz="2400">
                <a:solidFill>
                  <a:schemeClr val="dk2"/>
                </a:solidFill>
              </a:defRPr>
            </a:lvl7pPr>
            <a:lvl8pPr lvl="7" algn="r" rtl="0">
              <a:spcBef>
                <a:spcPts val="0"/>
              </a:spcBef>
              <a:spcAft>
                <a:spcPts val="0"/>
              </a:spcAft>
              <a:buClr>
                <a:schemeClr val="dk2"/>
              </a:buClr>
              <a:buSzPts val="1800"/>
              <a:buNone/>
              <a:defRPr sz="2400">
                <a:solidFill>
                  <a:schemeClr val="dk2"/>
                </a:solidFill>
              </a:defRPr>
            </a:lvl8pPr>
            <a:lvl9pPr lvl="8" algn="r" rtl="0">
              <a:spcBef>
                <a:spcPts val="0"/>
              </a:spcBef>
              <a:spcAft>
                <a:spcPts val="0"/>
              </a:spcAft>
              <a:buClr>
                <a:schemeClr val="dk2"/>
              </a:buClr>
              <a:buSzPts val="1800"/>
              <a:buNone/>
              <a:defRPr sz="2400">
                <a:solidFill>
                  <a:schemeClr val="dk2"/>
                </a:solidFill>
              </a:defRPr>
            </a:lvl9pPr>
          </a:lstStyle>
          <a:p>
            <a:endParaRPr/>
          </a:p>
        </p:txBody>
      </p:sp>
      <p:sp>
        <p:nvSpPr>
          <p:cNvPr id="298" name="Google Shape;298;p22"/>
          <p:cNvSpPr txBox="1">
            <a:spLocks noGrp="1"/>
          </p:cNvSpPr>
          <p:nvPr>
            <p:ph type="subTitle" idx="1"/>
          </p:nvPr>
        </p:nvSpPr>
        <p:spPr>
          <a:xfrm flipH="1">
            <a:off x="1468567" y="3102167"/>
            <a:ext cx="3761200" cy="141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b="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299" name="Google Shape;299;p22"/>
          <p:cNvGrpSpPr/>
          <p:nvPr/>
        </p:nvGrpSpPr>
        <p:grpSpPr>
          <a:xfrm flipH="1">
            <a:off x="-2554524" y="-1724897"/>
            <a:ext cx="17122539" cy="11603457"/>
            <a:chOff x="-1915893" y="-1293673"/>
            <a:chExt cx="12841904" cy="8702593"/>
          </a:xfrm>
        </p:grpSpPr>
        <p:sp>
          <p:nvSpPr>
            <p:cNvPr id="300" name="Google Shape;300;p22"/>
            <p:cNvSpPr/>
            <p:nvPr/>
          </p:nvSpPr>
          <p:spPr>
            <a:xfrm rot="-5323114" flipH="1">
              <a:off x="6540307" y="-1672007"/>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2"/>
            <p:cNvSpPr/>
            <p:nvPr/>
          </p:nvSpPr>
          <p:spPr>
            <a:xfrm rot="-5323114" flipH="1">
              <a:off x="6873159" y="-1870343"/>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2"/>
            <p:cNvSpPr/>
            <p:nvPr/>
          </p:nvSpPr>
          <p:spPr>
            <a:xfrm rot="-5323114" flipH="1">
              <a:off x="7159916" y="-2025646"/>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2"/>
            <p:cNvSpPr/>
            <p:nvPr/>
          </p:nvSpPr>
          <p:spPr>
            <a:xfrm rot="7937025">
              <a:off x="-335571" y="3103722"/>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2"/>
            <p:cNvSpPr/>
            <p:nvPr/>
          </p:nvSpPr>
          <p:spPr>
            <a:xfrm rot="7937025">
              <a:off x="-199295" y="2858438"/>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2"/>
            <p:cNvSpPr/>
            <p:nvPr/>
          </p:nvSpPr>
          <p:spPr>
            <a:xfrm rot="7937025">
              <a:off x="-22627" y="2613154"/>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2"/>
            <p:cNvSpPr/>
            <p:nvPr/>
          </p:nvSpPr>
          <p:spPr>
            <a:xfrm rot="-5323114" flipH="1">
              <a:off x="7504066" y="-2269671"/>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2"/>
            <p:cNvSpPr/>
            <p:nvPr/>
          </p:nvSpPr>
          <p:spPr>
            <a:xfrm rot="-5323114" flipH="1">
              <a:off x="7885766" y="-2531296"/>
              <a:ext cx="1735820" cy="4306927"/>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2"/>
            <p:cNvSpPr/>
            <p:nvPr/>
          </p:nvSpPr>
          <p:spPr>
            <a:xfrm rot="7937025">
              <a:off x="-598371" y="3391572"/>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2"/>
            <p:cNvSpPr/>
            <p:nvPr/>
          </p:nvSpPr>
          <p:spPr>
            <a:xfrm rot="7937025">
              <a:off x="-848671" y="3654372"/>
              <a:ext cx="1813227" cy="3687005"/>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2"/>
            <p:cNvSpPr/>
            <p:nvPr/>
          </p:nvSpPr>
          <p:spPr>
            <a:xfrm rot="-1978367">
              <a:off x="-435894" y="-225135"/>
              <a:ext cx="1614534" cy="1245902"/>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2"/>
            <p:cNvSpPr/>
            <p:nvPr/>
          </p:nvSpPr>
          <p:spPr>
            <a:xfrm rot="-1978367">
              <a:off x="-570485" y="-422051"/>
              <a:ext cx="1614534" cy="1245902"/>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2"/>
            <p:cNvSpPr/>
            <p:nvPr/>
          </p:nvSpPr>
          <p:spPr>
            <a:xfrm rot="-1978367">
              <a:off x="-734945" y="-586540"/>
              <a:ext cx="1614534" cy="1245902"/>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05993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13"/>
        <p:cNvGrpSpPr/>
        <p:nvPr/>
      </p:nvGrpSpPr>
      <p:grpSpPr>
        <a:xfrm>
          <a:off x="0" y="0"/>
          <a:ext cx="0" cy="0"/>
          <a:chOff x="0" y="0"/>
          <a:chExt cx="0" cy="0"/>
        </a:xfrm>
      </p:grpSpPr>
      <p:pic>
        <p:nvPicPr>
          <p:cNvPr id="314" name="Google Shape;314;p23"/>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315" name="Google Shape;315;p23"/>
          <p:cNvSpPr txBox="1">
            <a:spLocks noGrp="1"/>
          </p:cNvSpPr>
          <p:nvPr>
            <p:ph type="title"/>
          </p:nvPr>
        </p:nvSpPr>
        <p:spPr>
          <a:xfrm>
            <a:off x="960000" y="593367"/>
            <a:ext cx="1033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23"/>
          <p:cNvSpPr txBox="1">
            <a:spLocks noGrp="1"/>
          </p:cNvSpPr>
          <p:nvPr>
            <p:ph type="ctrTitle" idx="2"/>
          </p:nvPr>
        </p:nvSpPr>
        <p:spPr>
          <a:xfrm flipH="1">
            <a:off x="996367" y="2796000"/>
            <a:ext cx="2724400" cy="7704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667"/>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17" name="Google Shape;317;p23"/>
          <p:cNvSpPr txBox="1">
            <a:spLocks noGrp="1"/>
          </p:cNvSpPr>
          <p:nvPr>
            <p:ph type="subTitle" idx="1"/>
          </p:nvPr>
        </p:nvSpPr>
        <p:spPr>
          <a:xfrm flipH="1">
            <a:off x="835600" y="3410667"/>
            <a:ext cx="5260400" cy="1190400"/>
          </a:xfrm>
          <a:prstGeom prst="rect">
            <a:avLst/>
          </a:prstGeom>
        </p:spPr>
        <p:txBody>
          <a:bodyPr spcFirstLastPara="1" wrap="square" lIns="91425" tIns="91425" rIns="91425" bIns="91425" anchor="t" anchorCtr="0">
            <a:noAutofit/>
          </a:bodyPr>
          <a:lstStyle>
            <a:lvl1pPr lvl="0" rtl="0">
              <a:lnSpc>
                <a:spcPct val="100000"/>
              </a:lnSpc>
              <a:spcBef>
                <a:spcPts val="1600"/>
              </a:spcBef>
              <a:spcAft>
                <a:spcPts val="0"/>
              </a:spcAft>
              <a:buClr>
                <a:schemeClr val="lt2"/>
              </a:buClr>
              <a:buSzPts val="1200"/>
              <a:buChar char="●"/>
              <a:defRPr sz="1867" b="0"/>
            </a:lvl1pPr>
            <a:lvl2pPr lvl="1" algn="ctr" rtl="0">
              <a:lnSpc>
                <a:spcPct val="100000"/>
              </a:lnSpc>
              <a:spcBef>
                <a:spcPts val="0"/>
              </a:spcBef>
              <a:spcAft>
                <a:spcPts val="0"/>
              </a:spcAft>
              <a:buSzPts val="1400"/>
              <a:buChar char="○"/>
              <a:defRPr sz="1333"/>
            </a:lvl2pPr>
            <a:lvl3pPr lvl="2" algn="ctr" rtl="0">
              <a:lnSpc>
                <a:spcPct val="100000"/>
              </a:lnSpc>
              <a:spcBef>
                <a:spcPts val="0"/>
              </a:spcBef>
              <a:spcAft>
                <a:spcPts val="0"/>
              </a:spcAft>
              <a:buSzPts val="1400"/>
              <a:buChar char="■"/>
              <a:defRPr sz="1333"/>
            </a:lvl3pPr>
            <a:lvl4pPr lvl="3" algn="ctr" rtl="0">
              <a:lnSpc>
                <a:spcPct val="100000"/>
              </a:lnSpc>
              <a:spcBef>
                <a:spcPts val="0"/>
              </a:spcBef>
              <a:spcAft>
                <a:spcPts val="0"/>
              </a:spcAft>
              <a:buSzPts val="1400"/>
              <a:buChar char="●"/>
              <a:defRPr sz="1333"/>
            </a:lvl4pPr>
            <a:lvl5pPr lvl="4" algn="ctr" rtl="0">
              <a:lnSpc>
                <a:spcPct val="100000"/>
              </a:lnSpc>
              <a:spcBef>
                <a:spcPts val="0"/>
              </a:spcBef>
              <a:spcAft>
                <a:spcPts val="0"/>
              </a:spcAft>
              <a:buSzPts val="1400"/>
              <a:buChar char="○"/>
              <a:defRPr sz="1333"/>
            </a:lvl5pPr>
            <a:lvl6pPr lvl="5" algn="ctr" rtl="0">
              <a:lnSpc>
                <a:spcPct val="100000"/>
              </a:lnSpc>
              <a:spcBef>
                <a:spcPts val="0"/>
              </a:spcBef>
              <a:spcAft>
                <a:spcPts val="0"/>
              </a:spcAft>
              <a:buSzPts val="1400"/>
              <a:buChar char="■"/>
              <a:defRPr sz="1333"/>
            </a:lvl6pPr>
            <a:lvl7pPr lvl="6" algn="ctr" rtl="0">
              <a:lnSpc>
                <a:spcPct val="100000"/>
              </a:lnSpc>
              <a:spcBef>
                <a:spcPts val="0"/>
              </a:spcBef>
              <a:spcAft>
                <a:spcPts val="0"/>
              </a:spcAft>
              <a:buSzPts val="1400"/>
              <a:buChar char="●"/>
              <a:defRPr sz="1333"/>
            </a:lvl7pPr>
            <a:lvl8pPr lvl="7" algn="ctr" rtl="0">
              <a:lnSpc>
                <a:spcPct val="100000"/>
              </a:lnSpc>
              <a:spcBef>
                <a:spcPts val="0"/>
              </a:spcBef>
              <a:spcAft>
                <a:spcPts val="0"/>
              </a:spcAft>
              <a:buSzPts val="1400"/>
              <a:buChar char="○"/>
              <a:defRPr sz="1333"/>
            </a:lvl8pPr>
            <a:lvl9pPr lvl="8" algn="ctr" rtl="0">
              <a:lnSpc>
                <a:spcPct val="100000"/>
              </a:lnSpc>
              <a:spcBef>
                <a:spcPts val="0"/>
              </a:spcBef>
              <a:spcAft>
                <a:spcPts val="0"/>
              </a:spcAft>
              <a:buSzPts val="1400"/>
              <a:buChar char="■"/>
              <a:defRPr sz="1333"/>
            </a:lvl9pPr>
          </a:lstStyle>
          <a:p>
            <a:endParaRPr/>
          </a:p>
        </p:txBody>
      </p:sp>
      <p:sp>
        <p:nvSpPr>
          <p:cNvPr id="318" name="Google Shape;318;p23"/>
          <p:cNvSpPr/>
          <p:nvPr/>
        </p:nvSpPr>
        <p:spPr>
          <a:xfrm rot="7937037">
            <a:off x="10508211" y="-1590473"/>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23"/>
          <p:cNvSpPr/>
          <p:nvPr/>
        </p:nvSpPr>
        <p:spPr>
          <a:xfrm rot="7937037">
            <a:off x="10678811" y="-1897540"/>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23"/>
          <p:cNvSpPr/>
          <p:nvPr/>
        </p:nvSpPr>
        <p:spPr>
          <a:xfrm rot="7937037">
            <a:off x="10899978" y="-2204607"/>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23"/>
          <p:cNvSpPr/>
          <p:nvPr/>
        </p:nvSpPr>
        <p:spPr>
          <a:xfrm rot="6124618">
            <a:off x="-623669" y="5472186"/>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23"/>
          <p:cNvSpPr/>
          <p:nvPr/>
        </p:nvSpPr>
        <p:spPr>
          <a:xfrm rot="6124618">
            <a:off x="-828369" y="5651320"/>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23"/>
          <p:cNvSpPr/>
          <p:nvPr/>
        </p:nvSpPr>
        <p:spPr>
          <a:xfrm rot="6124618">
            <a:off x="-1041636" y="5890153"/>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530703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24"/>
        <p:cNvGrpSpPr/>
        <p:nvPr/>
      </p:nvGrpSpPr>
      <p:grpSpPr>
        <a:xfrm>
          <a:off x="0" y="0"/>
          <a:ext cx="0" cy="0"/>
          <a:chOff x="0" y="0"/>
          <a:chExt cx="0" cy="0"/>
        </a:xfrm>
      </p:grpSpPr>
      <p:pic>
        <p:nvPicPr>
          <p:cNvPr id="325" name="Google Shape;325;p24"/>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326" name="Google Shape;326;p24"/>
          <p:cNvSpPr txBox="1">
            <a:spLocks noGrp="1"/>
          </p:cNvSpPr>
          <p:nvPr>
            <p:ph type="title"/>
          </p:nvPr>
        </p:nvSpPr>
        <p:spPr>
          <a:xfrm>
            <a:off x="960000" y="593367"/>
            <a:ext cx="1033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7" name="Google Shape;327;p24"/>
          <p:cNvSpPr txBox="1">
            <a:spLocks noGrp="1"/>
          </p:cNvSpPr>
          <p:nvPr>
            <p:ph type="ctrTitle" idx="2"/>
          </p:nvPr>
        </p:nvSpPr>
        <p:spPr>
          <a:xfrm flipH="1">
            <a:off x="996367" y="2538500"/>
            <a:ext cx="2724400" cy="7704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667"/>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28" name="Google Shape;328;p24"/>
          <p:cNvSpPr txBox="1">
            <a:spLocks noGrp="1"/>
          </p:cNvSpPr>
          <p:nvPr>
            <p:ph type="subTitle" idx="1"/>
          </p:nvPr>
        </p:nvSpPr>
        <p:spPr>
          <a:xfrm flipH="1">
            <a:off x="835700" y="3153167"/>
            <a:ext cx="4754800" cy="2112000"/>
          </a:xfrm>
          <a:prstGeom prst="rect">
            <a:avLst/>
          </a:prstGeom>
        </p:spPr>
        <p:txBody>
          <a:bodyPr spcFirstLastPara="1" wrap="square" lIns="91425" tIns="91425" rIns="91425" bIns="91425" anchor="t" anchorCtr="0">
            <a:noAutofit/>
          </a:bodyPr>
          <a:lstStyle>
            <a:lvl1pPr lvl="0" rtl="0">
              <a:lnSpc>
                <a:spcPct val="100000"/>
              </a:lnSpc>
              <a:spcBef>
                <a:spcPts val="1600"/>
              </a:spcBef>
              <a:spcAft>
                <a:spcPts val="0"/>
              </a:spcAft>
              <a:buClr>
                <a:schemeClr val="lt2"/>
              </a:buClr>
              <a:buSzPts val="1200"/>
              <a:buChar char="●"/>
              <a:defRPr sz="1867" b="0"/>
            </a:lvl1pPr>
            <a:lvl2pPr lvl="1" algn="ctr" rtl="0">
              <a:lnSpc>
                <a:spcPct val="100000"/>
              </a:lnSpc>
              <a:spcBef>
                <a:spcPts val="0"/>
              </a:spcBef>
              <a:spcAft>
                <a:spcPts val="0"/>
              </a:spcAft>
              <a:buSzPts val="1400"/>
              <a:buChar char="○"/>
              <a:defRPr sz="1333"/>
            </a:lvl2pPr>
            <a:lvl3pPr lvl="2" algn="ctr" rtl="0">
              <a:lnSpc>
                <a:spcPct val="100000"/>
              </a:lnSpc>
              <a:spcBef>
                <a:spcPts val="0"/>
              </a:spcBef>
              <a:spcAft>
                <a:spcPts val="0"/>
              </a:spcAft>
              <a:buSzPts val="1400"/>
              <a:buChar char="■"/>
              <a:defRPr sz="1333"/>
            </a:lvl3pPr>
            <a:lvl4pPr lvl="3" algn="ctr" rtl="0">
              <a:lnSpc>
                <a:spcPct val="100000"/>
              </a:lnSpc>
              <a:spcBef>
                <a:spcPts val="0"/>
              </a:spcBef>
              <a:spcAft>
                <a:spcPts val="0"/>
              </a:spcAft>
              <a:buSzPts val="1400"/>
              <a:buChar char="●"/>
              <a:defRPr sz="1333"/>
            </a:lvl4pPr>
            <a:lvl5pPr lvl="4" algn="ctr" rtl="0">
              <a:lnSpc>
                <a:spcPct val="100000"/>
              </a:lnSpc>
              <a:spcBef>
                <a:spcPts val="0"/>
              </a:spcBef>
              <a:spcAft>
                <a:spcPts val="0"/>
              </a:spcAft>
              <a:buSzPts val="1400"/>
              <a:buChar char="○"/>
              <a:defRPr sz="1333"/>
            </a:lvl5pPr>
            <a:lvl6pPr lvl="5" algn="ctr" rtl="0">
              <a:lnSpc>
                <a:spcPct val="100000"/>
              </a:lnSpc>
              <a:spcBef>
                <a:spcPts val="0"/>
              </a:spcBef>
              <a:spcAft>
                <a:spcPts val="0"/>
              </a:spcAft>
              <a:buSzPts val="1400"/>
              <a:buChar char="■"/>
              <a:defRPr sz="1333"/>
            </a:lvl6pPr>
            <a:lvl7pPr lvl="6" algn="ctr" rtl="0">
              <a:lnSpc>
                <a:spcPct val="100000"/>
              </a:lnSpc>
              <a:spcBef>
                <a:spcPts val="0"/>
              </a:spcBef>
              <a:spcAft>
                <a:spcPts val="0"/>
              </a:spcAft>
              <a:buSzPts val="1400"/>
              <a:buChar char="●"/>
              <a:defRPr sz="1333"/>
            </a:lvl7pPr>
            <a:lvl8pPr lvl="7" algn="ctr" rtl="0">
              <a:lnSpc>
                <a:spcPct val="100000"/>
              </a:lnSpc>
              <a:spcBef>
                <a:spcPts val="0"/>
              </a:spcBef>
              <a:spcAft>
                <a:spcPts val="0"/>
              </a:spcAft>
              <a:buSzPts val="1400"/>
              <a:buChar char="○"/>
              <a:defRPr sz="1333"/>
            </a:lvl8pPr>
            <a:lvl9pPr lvl="8" algn="ctr" rtl="0">
              <a:lnSpc>
                <a:spcPct val="100000"/>
              </a:lnSpc>
              <a:spcBef>
                <a:spcPts val="0"/>
              </a:spcBef>
              <a:spcAft>
                <a:spcPts val="0"/>
              </a:spcAft>
              <a:buSzPts val="1400"/>
              <a:buChar char="■"/>
              <a:defRPr sz="1333"/>
            </a:lvl9pPr>
          </a:lstStyle>
          <a:p>
            <a:endParaRPr/>
          </a:p>
        </p:txBody>
      </p:sp>
      <p:sp>
        <p:nvSpPr>
          <p:cNvPr id="329" name="Google Shape;329;p24"/>
          <p:cNvSpPr txBox="1">
            <a:spLocks noGrp="1"/>
          </p:cNvSpPr>
          <p:nvPr>
            <p:ph type="ctrTitle" idx="3"/>
          </p:nvPr>
        </p:nvSpPr>
        <p:spPr>
          <a:xfrm flipH="1">
            <a:off x="6827167" y="2538500"/>
            <a:ext cx="2724400" cy="7704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667"/>
            </a:lvl1pPr>
            <a:lvl2pPr lvl="1"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2400" b="1">
                <a:solidFill>
                  <a:schemeClr val="dk2"/>
                </a:solidFill>
                <a:latin typeface="Gaegu"/>
                <a:ea typeface="Gaegu"/>
                <a:cs typeface="Gaegu"/>
                <a:sym typeface="Gaegu"/>
              </a:defRPr>
            </a:lvl9pPr>
          </a:lstStyle>
          <a:p>
            <a:endParaRPr/>
          </a:p>
        </p:txBody>
      </p:sp>
      <p:sp>
        <p:nvSpPr>
          <p:cNvPr id="330" name="Google Shape;330;p24"/>
          <p:cNvSpPr txBox="1">
            <a:spLocks noGrp="1"/>
          </p:cNvSpPr>
          <p:nvPr>
            <p:ph type="subTitle" idx="4"/>
          </p:nvPr>
        </p:nvSpPr>
        <p:spPr>
          <a:xfrm flipH="1">
            <a:off x="6666200" y="3153167"/>
            <a:ext cx="4754800" cy="1605600"/>
          </a:xfrm>
          <a:prstGeom prst="rect">
            <a:avLst/>
          </a:prstGeom>
        </p:spPr>
        <p:txBody>
          <a:bodyPr spcFirstLastPara="1" wrap="square" lIns="91425" tIns="91425" rIns="91425" bIns="91425" anchor="t" anchorCtr="0">
            <a:noAutofit/>
          </a:bodyPr>
          <a:lstStyle>
            <a:lvl1pPr lvl="0" rtl="0">
              <a:lnSpc>
                <a:spcPct val="100000"/>
              </a:lnSpc>
              <a:spcBef>
                <a:spcPts val="1600"/>
              </a:spcBef>
              <a:spcAft>
                <a:spcPts val="0"/>
              </a:spcAft>
              <a:buClr>
                <a:schemeClr val="lt2"/>
              </a:buClr>
              <a:buSzPts val="1200"/>
              <a:buChar char="●"/>
              <a:defRPr sz="1867" b="0"/>
            </a:lvl1pPr>
            <a:lvl2pPr lvl="1" algn="ctr" rtl="0">
              <a:lnSpc>
                <a:spcPct val="100000"/>
              </a:lnSpc>
              <a:spcBef>
                <a:spcPts val="0"/>
              </a:spcBef>
              <a:spcAft>
                <a:spcPts val="0"/>
              </a:spcAft>
              <a:buSzPts val="1400"/>
              <a:buChar char="○"/>
              <a:defRPr sz="1333"/>
            </a:lvl2pPr>
            <a:lvl3pPr lvl="2" algn="ctr" rtl="0">
              <a:lnSpc>
                <a:spcPct val="100000"/>
              </a:lnSpc>
              <a:spcBef>
                <a:spcPts val="0"/>
              </a:spcBef>
              <a:spcAft>
                <a:spcPts val="0"/>
              </a:spcAft>
              <a:buSzPts val="1400"/>
              <a:buChar char="■"/>
              <a:defRPr sz="1333"/>
            </a:lvl3pPr>
            <a:lvl4pPr lvl="3" algn="ctr" rtl="0">
              <a:lnSpc>
                <a:spcPct val="100000"/>
              </a:lnSpc>
              <a:spcBef>
                <a:spcPts val="0"/>
              </a:spcBef>
              <a:spcAft>
                <a:spcPts val="0"/>
              </a:spcAft>
              <a:buSzPts val="1400"/>
              <a:buChar char="●"/>
              <a:defRPr sz="1333"/>
            </a:lvl4pPr>
            <a:lvl5pPr lvl="4" algn="ctr" rtl="0">
              <a:lnSpc>
                <a:spcPct val="100000"/>
              </a:lnSpc>
              <a:spcBef>
                <a:spcPts val="0"/>
              </a:spcBef>
              <a:spcAft>
                <a:spcPts val="0"/>
              </a:spcAft>
              <a:buSzPts val="1400"/>
              <a:buChar char="○"/>
              <a:defRPr sz="1333"/>
            </a:lvl5pPr>
            <a:lvl6pPr lvl="5" algn="ctr" rtl="0">
              <a:lnSpc>
                <a:spcPct val="100000"/>
              </a:lnSpc>
              <a:spcBef>
                <a:spcPts val="0"/>
              </a:spcBef>
              <a:spcAft>
                <a:spcPts val="0"/>
              </a:spcAft>
              <a:buSzPts val="1400"/>
              <a:buChar char="■"/>
              <a:defRPr sz="1333"/>
            </a:lvl6pPr>
            <a:lvl7pPr lvl="6" algn="ctr" rtl="0">
              <a:lnSpc>
                <a:spcPct val="100000"/>
              </a:lnSpc>
              <a:spcBef>
                <a:spcPts val="0"/>
              </a:spcBef>
              <a:spcAft>
                <a:spcPts val="0"/>
              </a:spcAft>
              <a:buSzPts val="1400"/>
              <a:buChar char="●"/>
              <a:defRPr sz="1333"/>
            </a:lvl7pPr>
            <a:lvl8pPr lvl="7" algn="ctr" rtl="0">
              <a:lnSpc>
                <a:spcPct val="100000"/>
              </a:lnSpc>
              <a:spcBef>
                <a:spcPts val="0"/>
              </a:spcBef>
              <a:spcAft>
                <a:spcPts val="0"/>
              </a:spcAft>
              <a:buSzPts val="1400"/>
              <a:buChar char="○"/>
              <a:defRPr sz="1333"/>
            </a:lvl8pPr>
            <a:lvl9pPr lvl="8" algn="ctr" rtl="0">
              <a:lnSpc>
                <a:spcPct val="100000"/>
              </a:lnSpc>
              <a:spcBef>
                <a:spcPts val="0"/>
              </a:spcBef>
              <a:spcAft>
                <a:spcPts val="0"/>
              </a:spcAft>
              <a:buSzPts val="1400"/>
              <a:buChar char="■"/>
              <a:defRPr sz="1333"/>
            </a:lvl9pPr>
          </a:lstStyle>
          <a:p>
            <a:endParaRPr/>
          </a:p>
        </p:txBody>
      </p:sp>
      <p:sp>
        <p:nvSpPr>
          <p:cNvPr id="331" name="Google Shape;331;p24"/>
          <p:cNvSpPr/>
          <p:nvPr/>
        </p:nvSpPr>
        <p:spPr>
          <a:xfrm>
            <a:off x="-281399" y="-120033"/>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332" name="Google Shape;332;p24"/>
          <p:cNvSpPr/>
          <p:nvPr/>
        </p:nvSpPr>
        <p:spPr>
          <a:xfrm>
            <a:off x="-501533" y="-357100"/>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333" name="Google Shape;333;p24"/>
          <p:cNvSpPr/>
          <p:nvPr/>
        </p:nvSpPr>
        <p:spPr>
          <a:xfrm>
            <a:off x="-747066" y="-602633"/>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334" name="Google Shape;334;p24"/>
          <p:cNvSpPr/>
          <p:nvPr/>
        </p:nvSpPr>
        <p:spPr>
          <a:xfrm rot="10800000">
            <a:off x="8757001" y="4103300"/>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335" name="Google Shape;335;p24"/>
          <p:cNvSpPr/>
          <p:nvPr/>
        </p:nvSpPr>
        <p:spPr>
          <a:xfrm rot="10800000">
            <a:off x="8977134" y="4340367"/>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336" name="Google Shape;336;p24"/>
          <p:cNvSpPr/>
          <p:nvPr/>
        </p:nvSpPr>
        <p:spPr>
          <a:xfrm rot="10800000">
            <a:off x="9222668" y="4585900"/>
            <a:ext cx="3723433" cy="28956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7131317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37"/>
        <p:cNvGrpSpPr/>
        <p:nvPr/>
      </p:nvGrpSpPr>
      <p:grpSpPr>
        <a:xfrm>
          <a:off x="0" y="0"/>
          <a:ext cx="0" cy="0"/>
          <a:chOff x="0" y="0"/>
          <a:chExt cx="0" cy="0"/>
        </a:xfrm>
      </p:grpSpPr>
      <p:pic>
        <p:nvPicPr>
          <p:cNvPr id="338" name="Google Shape;338;p25"/>
          <p:cNvPicPr preferRelativeResize="0"/>
          <p:nvPr/>
        </p:nvPicPr>
        <p:blipFill>
          <a:blip r:embed="rId2">
            <a:alphaModFix amt="56000"/>
          </a:blip>
          <a:stretch>
            <a:fillRect/>
          </a:stretch>
        </p:blipFill>
        <p:spPr>
          <a:xfrm>
            <a:off x="0" y="0"/>
            <a:ext cx="12192000" cy="6857989"/>
          </a:xfrm>
          <a:prstGeom prst="rect">
            <a:avLst/>
          </a:prstGeom>
          <a:noFill/>
          <a:ln>
            <a:noFill/>
          </a:ln>
        </p:spPr>
      </p:pic>
      <p:grpSp>
        <p:nvGrpSpPr>
          <p:cNvPr id="339" name="Google Shape;339;p25"/>
          <p:cNvGrpSpPr/>
          <p:nvPr/>
        </p:nvGrpSpPr>
        <p:grpSpPr>
          <a:xfrm>
            <a:off x="1672033" y="823868"/>
            <a:ext cx="3001107" cy="4881529"/>
            <a:chOff x="526860" y="192691"/>
            <a:chExt cx="2068777" cy="3107670"/>
          </a:xfrm>
        </p:grpSpPr>
        <p:sp>
          <p:nvSpPr>
            <p:cNvPr id="340" name="Google Shape;340;p25"/>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5"/>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 name="Google Shape;342;p25"/>
          <p:cNvSpPr txBox="1">
            <a:spLocks noGrp="1"/>
          </p:cNvSpPr>
          <p:nvPr>
            <p:ph type="ctrTitle"/>
          </p:nvPr>
        </p:nvSpPr>
        <p:spPr>
          <a:xfrm flipH="1">
            <a:off x="6104900" y="717333"/>
            <a:ext cx="4740000" cy="13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7600"/>
            </a:lvl1pPr>
            <a:lvl2pPr lvl="1" rtl="0">
              <a:spcBef>
                <a:spcPts val="0"/>
              </a:spcBef>
              <a:spcAft>
                <a:spcPts val="0"/>
              </a:spcAft>
              <a:buClr>
                <a:schemeClr val="dk2"/>
              </a:buClr>
              <a:buSzPts val="1800"/>
              <a:buNone/>
              <a:defRPr sz="2400">
                <a:solidFill>
                  <a:schemeClr val="dk2"/>
                </a:solidFill>
              </a:defRPr>
            </a:lvl2pPr>
            <a:lvl3pPr lvl="2" rtl="0">
              <a:spcBef>
                <a:spcPts val="0"/>
              </a:spcBef>
              <a:spcAft>
                <a:spcPts val="0"/>
              </a:spcAft>
              <a:buClr>
                <a:schemeClr val="dk2"/>
              </a:buClr>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343" name="Google Shape;343;p25"/>
          <p:cNvSpPr txBox="1">
            <a:spLocks noGrp="1"/>
          </p:cNvSpPr>
          <p:nvPr>
            <p:ph type="subTitle" idx="1"/>
          </p:nvPr>
        </p:nvSpPr>
        <p:spPr>
          <a:xfrm>
            <a:off x="5428500" y="1981300"/>
            <a:ext cx="60928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25"/>
          <p:cNvSpPr/>
          <p:nvPr/>
        </p:nvSpPr>
        <p:spPr>
          <a:xfrm flipH="1">
            <a:off x="-142233" y="324867"/>
            <a:ext cx="12334233" cy="6633333"/>
          </a:xfrm>
          <a:custGeom>
            <a:avLst/>
            <a:gdLst/>
            <a:ahLst/>
            <a:cxnLst/>
            <a:rect l="l" t="t" r="r" b="b"/>
            <a:pathLst>
              <a:path w="370027" h="199000" extrusionOk="0">
                <a:moveTo>
                  <a:pt x="327362" y="0"/>
                </a:moveTo>
                <a:lnTo>
                  <a:pt x="0" y="40245"/>
                </a:lnTo>
                <a:lnTo>
                  <a:pt x="1017" y="198936"/>
                </a:lnTo>
                <a:lnTo>
                  <a:pt x="346121" y="199000"/>
                </a:lnTo>
                <a:lnTo>
                  <a:pt x="370027" y="199000"/>
                </a:lnTo>
                <a:lnTo>
                  <a:pt x="340364" y="8996"/>
                </a:lnTo>
                <a:close/>
              </a:path>
            </a:pathLst>
          </a:custGeom>
          <a:gradFill>
            <a:gsLst>
              <a:gs pos="0">
                <a:schemeClr val="dk2"/>
              </a:gs>
              <a:gs pos="100000">
                <a:srgbClr val="EBE0DD">
                  <a:alpha val="0"/>
                </a:srgbClr>
              </a:gs>
            </a:gsLst>
            <a:lin ang="5400012" scaled="0"/>
          </a:gradFill>
          <a:ln>
            <a:noFill/>
          </a:ln>
        </p:spPr>
      </p:sp>
      <p:grpSp>
        <p:nvGrpSpPr>
          <p:cNvPr id="345" name="Google Shape;345;p25"/>
          <p:cNvGrpSpPr/>
          <p:nvPr/>
        </p:nvGrpSpPr>
        <p:grpSpPr>
          <a:xfrm flipH="1">
            <a:off x="677370" y="-84667"/>
            <a:ext cx="625009" cy="733371"/>
            <a:chOff x="8114866" y="-63500"/>
            <a:chExt cx="468757" cy="550028"/>
          </a:xfrm>
        </p:grpSpPr>
        <p:sp>
          <p:nvSpPr>
            <p:cNvPr id="346" name="Google Shape;346;p25"/>
            <p:cNvSpPr/>
            <p:nvPr/>
          </p:nvSpPr>
          <p:spPr>
            <a:xfrm flipH="1">
              <a:off x="84228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5"/>
            <p:cNvSpPr/>
            <p:nvPr/>
          </p:nvSpPr>
          <p:spPr>
            <a:xfrm rot="2003650" flipH="1">
              <a:off x="8142936" y="165846"/>
              <a:ext cx="412618" cy="225767"/>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25"/>
          <p:cNvSpPr/>
          <p:nvPr/>
        </p:nvSpPr>
        <p:spPr>
          <a:xfrm rot="7937037">
            <a:off x="10508211" y="-1590473"/>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25"/>
          <p:cNvSpPr/>
          <p:nvPr/>
        </p:nvSpPr>
        <p:spPr>
          <a:xfrm rot="7937037">
            <a:off x="10678811" y="-1897540"/>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25"/>
          <p:cNvSpPr/>
          <p:nvPr/>
        </p:nvSpPr>
        <p:spPr>
          <a:xfrm rot="7937037">
            <a:off x="10899978" y="-2204607"/>
            <a:ext cx="2269911" cy="4615621"/>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25"/>
          <p:cNvSpPr/>
          <p:nvPr/>
        </p:nvSpPr>
        <p:spPr>
          <a:xfrm rot="6124618">
            <a:off x="-623669" y="5472186"/>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25"/>
          <p:cNvSpPr/>
          <p:nvPr/>
        </p:nvSpPr>
        <p:spPr>
          <a:xfrm rot="6124618">
            <a:off x="-828369" y="5651320"/>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25"/>
          <p:cNvSpPr/>
          <p:nvPr/>
        </p:nvSpPr>
        <p:spPr>
          <a:xfrm rot="6124618">
            <a:off x="-1041636" y="5890153"/>
            <a:ext cx="2099032" cy="224664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25"/>
          <p:cNvGrpSpPr/>
          <p:nvPr/>
        </p:nvGrpSpPr>
        <p:grpSpPr>
          <a:xfrm>
            <a:off x="11101701" y="4618643"/>
            <a:ext cx="970047" cy="2281092"/>
            <a:chOff x="8416475" y="3483007"/>
            <a:chExt cx="727535" cy="1710819"/>
          </a:xfrm>
        </p:grpSpPr>
        <p:sp>
          <p:nvSpPr>
            <p:cNvPr id="355" name="Google Shape;355;p25"/>
            <p:cNvSpPr/>
            <p:nvPr/>
          </p:nvSpPr>
          <p:spPr>
            <a:xfrm>
              <a:off x="8578364" y="484511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5"/>
            <p:cNvSpPr/>
            <p:nvPr/>
          </p:nvSpPr>
          <p:spPr>
            <a:xfrm>
              <a:off x="8416475" y="348300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5"/>
            <p:cNvSpPr/>
            <p:nvPr/>
          </p:nvSpPr>
          <p:spPr>
            <a:xfrm>
              <a:off x="8578364" y="484511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8" name="Google Shape;358;p25"/>
          <p:cNvSpPr txBox="1"/>
          <p:nvPr/>
        </p:nvSpPr>
        <p:spPr>
          <a:xfrm>
            <a:off x="5986900" y="4445800"/>
            <a:ext cx="4976000" cy="88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b="1">
                <a:solidFill>
                  <a:schemeClr val="dk1"/>
                </a:solidFill>
                <a:latin typeface="Karla"/>
                <a:ea typeface="Karla"/>
                <a:cs typeface="Karla"/>
                <a:sym typeface="Karla"/>
              </a:rPr>
              <a:t>CREDITS:</a:t>
            </a:r>
            <a:r>
              <a:rPr lang="en" sz="1600">
                <a:solidFill>
                  <a:schemeClr val="dk1"/>
                </a:solidFill>
                <a:latin typeface="Karla"/>
                <a:ea typeface="Karla"/>
                <a:cs typeface="Karla"/>
                <a:sym typeface="Karla"/>
              </a:rPr>
              <a:t> This presentation template was created by </a:t>
            </a:r>
            <a:r>
              <a:rPr lang="en" sz="1600" b="1">
                <a:solidFill>
                  <a:schemeClr val="dk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Slidesgo</a:t>
            </a:r>
            <a:r>
              <a:rPr lang="en" sz="1600">
                <a:solidFill>
                  <a:schemeClr val="dk1"/>
                </a:solidFill>
                <a:latin typeface="Karla"/>
                <a:ea typeface="Karla"/>
                <a:cs typeface="Karla"/>
                <a:sym typeface="Karla"/>
              </a:rPr>
              <a:t>, including icon by </a:t>
            </a:r>
            <a:r>
              <a:rPr lang="en" sz="1600" b="1">
                <a:solidFill>
                  <a:schemeClr val="dk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Flaticon</a:t>
            </a:r>
            <a:r>
              <a:rPr lang="en" sz="1600">
                <a:solidFill>
                  <a:schemeClr val="dk1"/>
                </a:solidFill>
                <a:latin typeface="Karla"/>
                <a:ea typeface="Karla"/>
                <a:cs typeface="Karla"/>
                <a:sym typeface="Karla"/>
              </a:rPr>
              <a:t>, and infographics &amp; images from </a:t>
            </a:r>
            <a:r>
              <a:rPr lang="en" sz="1600" b="1">
                <a:solidFill>
                  <a:schemeClr val="dk1"/>
                </a:solidFill>
                <a:uFill>
                  <a:noFill/>
                </a:uFill>
                <a:latin typeface="Karla"/>
                <a:ea typeface="Karla"/>
                <a:cs typeface="Karla"/>
                <a:sym typeface="Karla"/>
                <a:hlinkClick r:id="rId5">
                  <a:extLst>
                    <a:ext uri="{A12FA001-AC4F-418D-AE19-62706E023703}">
                      <ahyp:hlinkClr xmlns:ahyp="http://schemas.microsoft.com/office/drawing/2018/hyperlinkcolor" val="tx"/>
                    </a:ext>
                  </a:extLst>
                </a:hlinkClick>
              </a:rPr>
              <a:t>Freepik</a:t>
            </a:r>
            <a:endParaRPr sz="1600" b="1">
              <a:solidFill>
                <a:schemeClr val="dk1"/>
              </a:solidFill>
              <a:latin typeface="Karla"/>
              <a:ea typeface="Karla"/>
              <a:cs typeface="Karla"/>
              <a:sym typeface="Karla"/>
            </a:endParaRPr>
          </a:p>
        </p:txBody>
      </p:sp>
    </p:spTree>
    <p:extLst>
      <p:ext uri="{BB962C8B-B14F-4D97-AF65-F5344CB8AC3E}">
        <p14:creationId xmlns:p14="http://schemas.microsoft.com/office/powerpoint/2010/main" val="28253819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59"/>
        <p:cNvGrpSpPr/>
        <p:nvPr/>
      </p:nvGrpSpPr>
      <p:grpSpPr>
        <a:xfrm>
          <a:off x="0" y="0"/>
          <a:ext cx="0" cy="0"/>
          <a:chOff x="0" y="0"/>
          <a:chExt cx="0" cy="0"/>
        </a:xfrm>
      </p:grpSpPr>
      <p:pic>
        <p:nvPicPr>
          <p:cNvPr id="360" name="Google Shape;360;p26"/>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361" name="Google Shape;361;p26"/>
          <p:cNvSpPr/>
          <p:nvPr/>
        </p:nvSpPr>
        <p:spPr>
          <a:xfrm rot="-1577317">
            <a:off x="-1027899" y="4619071"/>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6"/>
          <p:cNvSpPr/>
          <p:nvPr/>
        </p:nvSpPr>
        <p:spPr>
          <a:xfrm rot="-1577317">
            <a:off x="-1203014" y="4839703"/>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6"/>
          <p:cNvSpPr/>
          <p:nvPr/>
        </p:nvSpPr>
        <p:spPr>
          <a:xfrm rot="-1577317">
            <a:off x="-1397595" y="5084860"/>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6"/>
          <p:cNvSpPr/>
          <p:nvPr/>
        </p:nvSpPr>
        <p:spPr>
          <a:xfrm rot="9222683">
            <a:off x="9917038" y="-1063607"/>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6"/>
          <p:cNvSpPr/>
          <p:nvPr/>
        </p:nvSpPr>
        <p:spPr>
          <a:xfrm rot="9222683">
            <a:off x="10092154" y="-1284239"/>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6"/>
          <p:cNvSpPr/>
          <p:nvPr/>
        </p:nvSpPr>
        <p:spPr>
          <a:xfrm rot="9222683">
            <a:off x="10286734" y="-1529396"/>
            <a:ext cx="3057884" cy="3133176"/>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6"/>
          <p:cNvSpPr/>
          <p:nvPr/>
        </p:nvSpPr>
        <p:spPr>
          <a:xfrm rot="-1978372">
            <a:off x="-599113" y="-389892"/>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6"/>
          <p:cNvSpPr/>
          <p:nvPr/>
        </p:nvSpPr>
        <p:spPr>
          <a:xfrm rot="-1978372">
            <a:off x="-751713" y="-613159"/>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6"/>
          <p:cNvSpPr/>
          <p:nvPr/>
        </p:nvSpPr>
        <p:spPr>
          <a:xfrm rot="-1978372">
            <a:off x="-938179" y="-799659"/>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6"/>
          <p:cNvSpPr/>
          <p:nvPr/>
        </p:nvSpPr>
        <p:spPr>
          <a:xfrm rot="8821628">
            <a:off x="10631221" y="5712241"/>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26"/>
          <p:cNvSpPr/>
          <p:nvPr/>
        </p:nvSpPr>
        <p:spPr>
          <a:xfrm rot="8821628">
            <a:off x="10783821" y="59355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26"/>
          <p:cNvSpPr/>
          <p:nvPr/>
        </p:nvSpPr>
        <p:spPr>
          <a:xfrm rot="8821628">
            <a:off x="10970288" y="61220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796071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3"/>
        <p:cNvGrpSpPr/>
        <p:nvPr/>
      </p:nvGrpSpPr>
      <p:grpSpPr>
        <a:xfrm>
          <a:off x="0" y="0"/>
          <a:ext cx="0" cy="0"/>
          <a:chOff x="0" y="0"/>
          <a:chExt cx="0" cy="0"/>
        </a:xfrm>
      </p:grpSpPr>
      <p:pic>
        <p:nvPicPr>
          <p:cNvPr id="374" name="Google Shape;374;p27"/>
          <p:cNvPicPr preferRelativeResize="0"/>
          <p:nvPr/>
        </p:nvPicPr>
        <p:blipFill>
          <a:blip r:embed="rId2">
            <a:alphaModFix amt="42000"/>
          </a:blip>
          <a:stretch>
            <a:fillRect/>
          </a:stretch>
        </p:blipFill>
        <p:spPr>
          <a:xfrm>
            <a:off x="0" y="0"/>
            <a:ext cx="12192000" cy="6857989"/>
          </a:xfrm>
          <a:prstGeom prst="rect">
            <a:avLst/>
          </a:prstGeom>
          <a:noFill/>
          <a:ln>
            <a:noFill/>
          </a:ln>
        </p:spPr>
      </p:pic>
      <p:sp>
        <p:nvSpPr>
          <p:cNvPr id="375" name="Google Shape;375;p27"/>
          <p:cNvSpPr/>
          <p:nvPr/>
        </p:nvSpPr>
        <p:spPr>
          <a:xfrm>
            <a:off x="-561467" y="-221899"/>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376" name="Google Shape;376;p27"/>
          <p:cNvSpPr/>
          <p:nvPr/>
        </p:nvSpPr>
        <p:spPr>
          <a:xfrm>
            <a:off x="-815800" y="-431315"/>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377" name="Google Shape;377;p27"/>
          <p:cNvSpPr/>
          <p:nvPr/>
        </p:nvSpPr>
        <p:spPr>
          <a:xfrm>
            <a:off x="-1065433" y="-569466"/>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378" name="Google Shape;378;p27"/>
          <p:cNvSpPr/>
          <p:nvPr/>
        </p:nvSpPr>
        <p:spPr>
          <a:xfrm flipH="1">
            <a:off x="10022667" y="-264266"/>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379" name="Google Shape;379;p27"/>
          <p:cNvSpPr/>
          <p:nvPr/>
        </p:nvSpPr>
        <p:spPr>
          <a:xfrm flipH="1">
            <a:off x="10327833" y="-467699"/>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380" name="Google Shape;380;p27"/>
          <p:cNvSpPr/>
          <p:nvPr/>
        </p:nvSpPr>
        <p:spPr>
          <a:xfrm flipH="1">
            <a:off x="10569000" y="-569466"/>
            <a:ext cx="2526200" cy="2297300"/>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381" name="Google Shape;381;p27"/>
          <p:cNvSpPr/>
          <p:nvPr/>
        </p:nvSpPr>
        <p:spPr>
          <a:xfrm rot="-8821628" flipH="1">
            <a:off x="-440579" y="5804008"/>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7"/>
          <p:cNvSpPr/>
          <p:nvPr/>
        </p:nvSpPr>
        <p:spPr>
          <a:xfrm rot="-8821628" flipH="1">
            <a:off x="-593179" y="6027275"/>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7"/>
          <p:cNvSpPr/>
          <p:nvPr/>
        </p:nvSpPr>
        <p:spPr>
          <a:xfrm rot="-8821628" flipH="1">
            <a:off x="-779646" y="6213775"/>
            <a:ext cx="1830577" cy="1412619"/>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52189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theme" Target="../theme/theme4.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8" Type="http://schemas.openxmlformats.org/officeDocument/2006/relationships/slideLayout" Target="../slideLayouts/slideLayout3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heme" Target="../theme/theme5.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155" y="5992009"/>
            <a:ext cx="1031849" cy="629428"/>
          </a:xfrm>
          <a:prstGeom prst="rect">
            <a:avLst/>
          </a:prstGeom>
        </p:spPr>
      </p:pic>
    </p:spTree>
    <p:extLst>
      <p:ext uri="{BB962C8B-B14F-4D97-AF65-F5344CB8AC3E}">
        <p14:creationId xmlns:p14="http://schemas.microsoft.com/office/powerpoint/2010/main" val="184869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57" r:id="rId4"/>
  </p:sldLayoutIdLst>
  <p:txStyles>
    <p:titleStyle>
      <a:lvl1pPr algn="l" defTabSz="457200" rtl="0" eaLnBrk="1" latinLnBrk="0" hangingPunct="1">
        <a:spcBef>
          <a:spcPct val="0"/>
        </a:spcBef>
        <a:buNone/>
        <a:defRPr sz="4000" kern="1200">
          <a:solidFill>
            <a:srgbClr val="331E54"/>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9B917-A8F2-4D81-9DA6-3C9311A049E6}" type="datetimeFigureOut">
              <a:rPr lang="zh-CN" altLang="en-US" smtClean="0"/>
              <a:t>2023/11/3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67694642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46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Fira Sans Extra Condensed SemiBold"/>
              <a:buNone/>
              <a:defRPr sz="3000">
                <a:solidFill>
                  <a:schemeClr val="dk1"/>
                </a:solidFill>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2pPr>
            <a:lvl3pPr lvl="2">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3pPr>
            <a:lvl4pPr lvl="3">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4pPr>
            <a:lvl5pPr lvl="4">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5pPr>
            <a:lvl6pPr lvl="5">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6pPr>
            <a:lvl7pPr lvl="6">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7pPr>
            <a:lvl8pPr lvl="7">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8pPr>
            <a:lvl9pPr lvl="8">
              <a:spcBef>
                <a:spcPts val="0"/>
              </a:spcBef>
              <a:spcAft>
                <a:spcPts val="0"/>
              </a:spcAft>
              <a:buClr>
                <a:schemeClr val="dk1"/>
              </a:buClr>
              <a:buSzPts val="2800"/>
              <a:buFont typeface="Fira Sans Extra Condensed SemiBold"/>
              <a:buNone/>
              <a:defRPr sz="28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60000" y="1641543"/>
            <a:ext cx="10272000" cy="4450400"/>
          </a:xfrm>
          <a:prstGeom prst="rect">
            <a:avLst/>
          </a:prstGeom>
          <a:noFill/>
          <a:ln>
            <a:noFill/>
          </a:ln>
        </p:spPr>
        <p:txBody>
          <a:bodyPr spcFirstLastPara="1" wrap="square" lIns="91425" tIns="91425" rIns="91425" bIns="91425" anchor="ctr"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795559240"/>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verpass Black"/>
              <a:buNone/>
              <a:defRPr sz="3000">
                <a:solidFill>
                  <a:schemeClr val="dk1"/>
                </a:solidFill>
                <a:latin typeface="Overpass Black"/>
                <a:ea typeface="Overpass Black"/>
                <a:cs typeface="Overpass Black"/>
                <a:sym typeface="Overpass Black"/>
              </a:defRPr>
            </a:lvl1pPr>
            <a:lvl2pPr lvl="1">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2pPr>
            <a:lvl3pPr lvl="2">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3pPr>
            <a:lvl4pPr lvl="3">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4pPr>
            <a:lvl5pPr lvl="4">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5pPr>
            <a:lvl6pPr lvl="5">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6pPr>
            <a:lvl7pPr lvl="6">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7pPr>
            <a:lvl8pPr lvl="7">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8pPr>
            <a:lvl9pPr lvl="8">
              <a:spcBef>
                <a:spcPts val="0"/>
              </a:spcBef>
              <a:spcAft>
                <a:spcPts val="0"/>
              </a:spcAft>
              <a:buClr>
                <a:schemeClr val="dk1"/>
              </a:buClr>
              <a:buSzPts val="2800"/>
              <a:buFont typeface="Overpass Black"/>
              <a:buNone/>
              <a:defRPr sz="2800">
                <a:solidFill>
                  <a:schemeClr val="dk1"/>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960000" y="2362733"/>
            <a:ext cx="10272000" cy="3729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1pPr>
            <a:lvl2pPr marL="914400" lvl="1"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2pPr>
            <a:lvl3pPr marL="1371600" lvl="2"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3pPr>
            <a:lvl4pPr marL="1828800" lvl="3"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4pPr>
            <a:lvl5pPr marL="2286000" lvl="4"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5pPr>
            <a:lvl6pPr marL="2743200" lvl="5"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6pPr>
            <a:lvl7pPr marL="3200400" lvl="6"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7pPr>
            <a:lvl8pPr marL="3657600" lvl="7" indent="-330200">
              <a:lnSpc>
                <a:spcPct val="115000"/>
              </a:lnSpc>
              <a:spcBef>
                <a:spcPts val="1600"/>
              </a:spcBef>
              <a:spcAft>
                <a:spcPts val="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8pPr>
            <a:lvl9pPr marL="4114800" lvl="8" indent="-330200">
              <a:lnSpc>
                <a:spcPct val="115000"/>
              </a:lnSpc>
              <a:spcBef>
                <a:spcPts val="1600"/>
              </a:spcBef>
              <a:spcAft>
                <a:spcPts val="1600"/>
              </a:spcAft>
              <a:buClr>
                <a:schemeClr val="dk2"/>
              </a:buClr>
              <a:buSzPts val="1600"/>
              <a:buFont typeface="Source Sans Pro"/>
              <a:buChar char="■"/>
              <a:defRPr sz="1600">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265089719"/>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 id="2147483723" r:id="rId41"/>
    <p:sldLayoutId id="2147483724" r:id="rId42"/>
    <p:sldLayoutId id="2147483725" r:id="rId43"/>
    <p:sldLayoutId id="2147483726" r:id="rId44"/>
    <p:sldLayoutId id="2147483727" r:id="rId45"/>
    <p:sldLayoutId id="2147483728"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Karla"/>
              <a:buChar char="●"/>
              <a:defRPr sz="1800">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1469027979"/>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emf"/><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Friday Microlearning</a:t>
            </a:r>
          </a:p>
        </p:txBody>
      </p:sp>
      <p:sp>
        <p:nvSpPr>
          <p:cNvPr id="3" name="Subtitle 2"/>
          <p:cNvSpPr>
            <a:spLocks noGrp="1"/>
          </p:cNvSpPr>
          <p:nvPr>
            <p:ph type="subTitle" idx="1"/>
          </p:nvPr>
        </p:nvSpPr>
        <p:spPr/>
        <p:txBody>
          <a:bodyPr>
            <a:normAutofit/>
          </a:bodyPr>
          <a:lstStyle/>
          <a:p>
            <a:r>
              <a:rPr lang="en-US" sz="3600" dirty="0"/>
              <a:t>How To Conduct An Interview </a:t>
            </a:r>
          </a:p>
        </p:txBody>
      </p:sp>
    </p:spTree>
    <p:extLst>
      <p:ext uri="{BB962C8B-B14F-4D97-AF65-F5344CB8AC3E}">
        <p14:creationId xmlns:p14="http://schemas.microsoft.com/office/powerpoint/2010/main" val="336358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34"/>
          <p:cNvSpPr txBox="1">
            <a:spLocks noGrp="1"/>
          </p:cNvSpPr>
          <p:nvPr>
            <p:ph type="title"/>
          </p:nvPr>
        </p:nvSpPr>
        <p:spPr>
          <a:xfrm>
            <a:off x="960000" y="720000"/>
            <a:ext cx="10272000" cy="518000"/>
          </a:xfrm>
          <a:prstGeom prst="rect">
            <a:avLst/>
          </a:prstGeom>
        </p:spPr>
        <p:txBody>
          <a:bodyPr spcFirstLastPara="1" wrap="square" lIns="121900" tIns="121900" rIns="121900" bIns="121900" anchor="ctr" anchorCtr="0">
            <a:noAutofit/>
          </a:bodyPr>
          <a:lstStyle/>
          <a:p>
            <a:pPr algn="l"/>
            <a:r>
              <a:rPr lang="en-US" dirty="0"/>
              <a:t>About Video Interview</a:t>
            </a:r>
            <a:endParaRPr dirty="0"/>
          </a:p>
        </p:txBody>
      </p:sp>
      <p:grpSp>
        <p:nvGrpSpPr>
          <p:cNvPr id="1607" name="Google Shape;1607;p34"/>
          <p:cNvGrpSpPr/>
          <p:nvPr/>
        </p:nvGrpSpPr>
        <p:grpSpPr>
          <a:xfrm>
            <a:off x="318344" y="1395940"/>
            <a:ext cx="2521285" cy="3229376"/>
            <a:chOff x="343855" y="1889123"/>
            <a:chExt cx="1944836" cy="2491033"/>
          </a:xfrm>
        </p:grpSpPr>
        <p:sp>
          <p:nvSpPr>
            <p:cNvPr id="1608" name="Google Shape;1608;p34"/>
            <p:cNvSpPr/>
            <p:nvPr/>
          </p:nvSpPr>
          <p:spPr>
            <a:xfrm>
              <a:off x="597930" y="2339838"/>
              <a:ext cx="1006904" cy="1981707"/>
            </a:xfrm>
            <a:custGeom>
              <a:avLst/>
              <a:gdLst/>
              <a:ahLst/>
              <a:cxnLst/>
              <a:rect l="l" t="t" r="r" b="b"/>
              <a:pathLst>
                <a:path w="11615" h="21881" extrusionOk="0">
                  <a:moveTo>
                    <a:pt x="1161" y="0"/>
                  </a:moveTo>
                  <a:cubicBezTo>
                    <a:pt x="521" y="0"/>
                    <a:pt x="1" y="520"/>
                    <a:pt x="1" y="1160"/>
                  </a:cubicBezTo>
                  <a:lnTo>
                    <a:pt x="1" y="20720"/>
                  </a:lnTo>
                  <a:cubicBezTo>
                    <a:pt x="1" y="21360"/>
                    <a:pt x="521" y="21881"/>
                    <a:pt x="1161" y="21881"/>
                  </a:cubicBezTo>
                  <a:lnTo>
                    <a:pt x="10453" y="21881"/>
                  </a:lnTo>
                  <a:cubicBezTo>
                    <a:pt x="11094" y="21881"/>
                    <a:pt x="11614" y="21360"/>
                    <a:pt x="11614" y="20720"/>
                  </a:cubicBezTo>
                  <a:lnTo>
                    <a:pt x="11614" y="1160"/>
                  </a:lnTo>
                  <a:cubicBezTo>
                    <a:pt x="11614" y="520"/>
                    <a:pt x="11094" y="0"/>
                    <a:pt x="1045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609" name="Google Shape;1609;p34"/>
            <p:cNvSpPr/>
            <p:nvPr/>
          </p:nvSpPr>
          <p:spPr>
            <a:xfrm>
              <a:off x="694344" y="2356425"/>
              <a:ext cx="1083018" cy="2023731"/>
            </a:xfrm>
            <a:custGeom>
              <a:avLst/>
              <a:gdLst/>
              <a:ahLst/>
              <a:cxnLst/>
              <a:rect l="l" t="t" r="r" b="b"/>
              <a:pathLst>
                <a:path w="12493" h="22345" extrusionOk="0">
                  <a:moveTo>
                    <a:pt x="1204" y="0"/>
                  </a:moveTo>
                  <a:cubicBezTo>
                    <a:pt x="539" y="0"/>
                    <a:pt x="0" y="540"/>
                    <a:pt x="0" y="1205"/>
                  </a:cubicBezTo>
                  <a:lnTo>
                    <a:pt x="0" y="21141"/>
                  </a:lnTo>
                  <a:cubicBezTo>
                    <a:pt x="0" y="21806"/>
                    <a:pt x="540" y="22345"/>
                    <a:pt x="1205" y="22345"/>
                  </a:cubicBezTo>
                  <a:lnTo>
                    <a:pt x="11288" y="22345"/>
                  </a:lnTo>
                  <a:cubicBezTo>
                    <a:pt x="11953" y="22345"/>
                    <a:pt x="12493" y="21806"/>
                    <a:pt x="12493" y="21141"/>
                  </a:cubicBezTo>
                  <a:cubicBezTo>
                    <a:pt x="12493" y="18749"/>
                    <a:pt x="12493" y="3597"/>
                    <a:pt x="12493" y="1205"/>
                  </a:cubicBezTo>
                  <a:cubicBezTo>
                    <a:pt x="12493" y="540"/>
                    <a:pt x="11954" y="0"/>
                    <a:pt x="11289" y="0"/>
                  </a:cubicBez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0" name="Google Shape;1610;p34"/>
            <p:cNvSpPr/>
            <p:nvPr/>
          </p:nvSpPr>
          <p:spPr>
            <a:xfrm>
              <a:off x="760625" y="2184150"/>
              <a:ext cx="1185900" cy="1185900"/>
            </a:xfrm>
            <a:prstGeom prst="ellipse">
              <a:avLst/>
            </a:prstGeom>
            <a:solidFill>
              <a:schemeClr val="lt1"/>
            </a:solidFill>
            <a:ln>
              <a:noFill/>
            </a:ln>
          </p:spPr>
          <p:txBody>
            <a:bodyPr spcFirstLastPara="1" wrap="square" lIns="121900" tIns="121900" rIns="121900" bIns="121900" anchor="ctr" anchorCtr="0">
              <a:noAutofit/>
            </a:bodyPr>
            <a:lstStyle/>
            <a:p>
              <a:endParaRPr sz="2400"/>
            </a:p>
          </p:txBody>
        </p:sp>
        <p:sp>
          <p:nvSpPr>
            <p:cNvPr id="1611" name="Google Shape;1611;p34"/>
            <p:cNvSpPr/>
            <p:nvPr/>
          </p:nvSpPr>
          <p:spPr>
            <a:xfrm>
              <a:off x="927521" y="2965306"/>
              <a:ext cx="680517" cy="761658"/>
            </a:xfrm>
            <a:custGeom>
              <a:avLst/>
              <a:gdLst/>
              <a:ahLst/>
              <a:cxnLst/>
              <a:rect l="l" t="t" r="r" b="b"/>
              <a:pathLst>
                <a:path w="7850" h="8786" extrusionOk="0">
                  <a:moveTo>
                    <a:pt x="5118" y="1"/>
                  </a:moveTo>
                  <a:lnTo>
                    <a:pt x="1678" y="280"/>
                  </a:lnTo>
                  <a:lnTo>
                    <a:pt x="1545" y="316"/>
                  </a:lnTo>
                  <a:lnTo>
                    <a:pt x="900" y="489"/>
                  </a:lnTo>
                  <a:lnTo>
                    <a:pt x="291" y="651"/>
                  </a:lnTo>
                  <a:lnTo>
                    <a:pt x="0" y="729"/>
                  </a:lnTo>
                  <a:lnTo>
                    <a:pt x="43" y="1204"/>
                  </a:lnTo>
                  <a:lnTo>
                    <a:pt x="537" y="6981"/>
                  </a:lnTo>
                  <a:lnTo>
                    <a:pt x="688" y="8734"/>
                  </a:lnTo>
                  <a:lnTo>
                    <a:pt x="693" y="8786"/>
                  </a:lnTo>
                  <a:lnTo>
                    <a:pt x="6434" y="8786"/>
                  </a:lnTo>
                  <a:lnTo>
                    <a:pt x="6491" y="7869"/>
                  </a:lnTo>
                  <a:lnTo>
                    <a:pt x="6542" y="7057"/>
                  </a:lnTo>
                  <a:lnTo>
                    <a:pt x="6577" y="6452"/>
                  </a:lnTo>
                  <a:lnTo>
                    <a:pt x="6625" y="5682"/>
                  </a:lnTo>
                  <a:lnTo>
                    <a:pt x="6651" y="5248"/>
                  </a:lnTo>
                  <a:lnTo>
                    <a:pt x="7850" y="2350"/>
                  </a:lnTo>
                  <a:lnTo>
                    <a:pt x="7136" y="634"/>
                  </a:lnTo>
                  <a:lnTo>
                    <a:pt x="7125" y="605"/>
                  </a:lnTo>
                  <a:lnTo>
                    <a:pt x="6178" y="336"/>
                  </a:lnTo>
                  <a:lnTo>
                    <a:pt x="6178" y="333"/>
                  </a:lnTo>
                  <a:lnTo>
                    <a:pt x="5849" y="230"/>
                  </a:lnTo>
                  <a:lnTo>
                    <a:pt x="511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12" name="Google Shape;1612;p34"/>
            <p:cNvSpPr/>
            <p:nvPr/>
          </p:nvSpPr>
          <p:spPr>
            <a:xfrm>
              <a:off x="1498421" y="3299492"/>
              <a:ext cx="230075" cy="160550"/>
            </a:xfrm>
            <a:custGeom>
              <a:avLst/>
              <a:gdLst/>
              <a:ahLst/>
              <a:cxnLst/>
              <a:rect l="l" t="t" r="r" b="b"/>
              <a:pathLst>
                <a:path w="2654" h="1852" extrusionOk="0">
                  <a:moveTo>
                    <a:pt x="2074" y="0"/>
                  </a:moveTo>
                  <a:cubicBezTo>
                    <a:pt x="2014" y="0"/>
                    <a:pt x="1953" y="14"/>
                    <a:pt x="1896" y="43"/>
                  </a:cubicBezTo>
                  <a:lnTo>
                    <a:pt x="279" y="849"/>
                  </a:lnTo>
                  <a:cubicBezTo>
                    <a:pt x="80" y="947"/>
                    <a:pt x="0" y="1188"/>
                    <a:pt x="99" y="1387"/>
                  </a:cubicBezTo>
                  <a:lnTo>
                    <a:pt x="220" y="1628"/>
                  </a:lnTo>
                  <a:cubicBezTo>
                    <a:pt x="290" y="1770"/>
                    <a:pt x="432" y="1851"/>
                    <a:pt x="579" y="1851"/>
                  </a:cubicBezTo>
                  <a:cubicBezTo>
                    <a:pt x="639" y="1851"/>
                    <a:pt x="701" y="1838"/>
                    <a:pt x="758" y="1809"/>
                  </a:cubicBezTo>
                  <a:lnTo>
                    <a:pt x="2374" y="1003"/>
                  </a:lnTo>
                  <a:cubicBezTo>
                    <a:pt x="2573" y="905"/>
                    <a:pt x="2654" y="663"/>
                    <a:pt x="2554" y="465"/>
                  </a:cubicBezTo>
                  <a:lnTo>
                    <a:pt x="2434" y="223"/>
                  </a:lnTo>
                  <a:cubicBezTo>
                    <a:pt x="2364" y="82"/>
                    <a:pt x="2222" y="0"/>
                    <a:pt x="2074" y="0"/>
                  </a:cubicBezTo>
                  <a:close/>
                </a:path>
              </a:pathLst>
            </a:custGeom>
            <a:solidFill>
              <a:srgbClr val="B0B4CB"/>
            </a:solidFill>
            <a:ln>
              <a:noFill/>
            </a:ln>
          </p:spPr>
          <p:txBody>
            <a:bodyPr spcFirstLastPara="1" wrap="square" lIns="121900" tIns="121900" rIns="121900" bIns="121900" anchor="ctr" anchorCtr="0">
              <a:noAutofit/>
            </a:bodyPr>
            <a:lstStyle/>
            <a:p>
              <a:endParaRPr sz="2400"/>
            </a:p>
          </p:txBody>
        </p:sp>
        <p:sp>
          <p:nvSpPr>
            <p:cNvPr id="1613" name="Google Shape;1613;p34"/>
            <p:cNvSpPr/>
            <p:nvPr/>
          </p:nvSpPr>
          <p:spPr>
            <a:xfrm>
              <a:off x="1427575" y="3362152"/>
              <a:ext cx="265792" cy="178321"/>
            </a:xfrm>
            <a:custGeom>
              <a:avLst/>
              <a:gdLst/>
              <a:ahLst/>
              <a:cxnLst/>
              <a:rect l="l" t="t" r="r" b="b"/>
              <a:pathLst>
                <a:path w="3066" h="2057" extrusionOk="0">
                  <a:moveTo>
                    <a:pt x="2486" y="0"/>
                  </a:moveTo>
                  <a:cubicBezTo>
                    <a:pt x="2426" y="0"/>
                    <a:pt x="2365" y="14"/>
                    <a:pt x="2308" y="43"/>
                  </a:cubicBezTo>
                  <a:lnTo>
                    <a:pt x="280" y="1053"/>
                  </a:lnTo>
                  <a:cubicBezTo>
                    <a:pt x="82" y="1153"/>
                    <a:pt x="1" y="1394"/>
                    <a:pt x="100" y="1592"/>
                  </a:cubicBezTo>
                  <a:lnTo>
                    <a:pt x="220" y="1834"/>
                  </a:lnTo>
                  <a:cubicBezTo>
                    <a:pt x="291" y="1974"/>
                    <a:pt x="433" y="2056"/>
                    <a:pt x="580" y="2056"/>
                  </a:cubicBezTo>
                  <a:cubicBezTo>
                    <a:pt x="640" y="2056"/>
                    <a:pt x="701" y="2042"/>
                    <a:pt x="759" y="2014"/>
                  </a:cubicBezTo>
                  <a:lnTo>
                    <a:pt x="2786" y="1003"/>
                  </a:lnTo>
                  <a:cubicBezTo>
                    <a:pt x="2985" y="905"/>
                    <a:pt x="3066" y="663"/>
                    <a:pt x="2966" y="465"/>
                  </a:cubicBezTo>
                  <a:lnTo>
                    <a:pt x="2846" y="223"/>
                  </a:lnTo>
                  <a:cubicBezTo>
                    <a:pt x="2776" y="82"/>
                    <a:pt x="2634" y="0"/>
                    <a:pt x="248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614" name="Google Shape;1614;p34"/>
            <p:cNvSpPr/>
            <p:nvPr/>
          </p:nvSpPr>
          <p:spPr>
            <a:xfrm>
              <a:off x="933375" y="4123904"/>
              <a:ext cx="101861" cy="96919"/>
            </a:xfrm>
            <a:custGeom>
              <a:avLst/>
              <a:gdLst/>
              <a:ahLst/>
              <a:cxnLst/>
              <a:rect l="l" t="t" r="r" b="b"/>
              <a:pathLst>
                <a:path w="1175" h="1118" extrusionOk="0">
                  <a:moveTo>
                    <a:pt x="586" y="0"/>
                  </a:moveTo>
                  <a:lnTo>
                    <a:pt x="406" y="369"/>
                  </a:lnTo>
                  <a:lnTo>
                    <a:pt x="0" y="428"/>
                  </a:lnTo>
                  <a:lnTo>
                    <a:pt x="294" y="714"/>
                  </a:lnTo>
                  <a:lnTo>
                    <a:pt x="224" y="1117"/>
                  </a:lnTo>
                  <a:lnTo>
                    <a:pt x="586" y="926"/>
                  </a:lnTo>
                  <a:lnTo>
                    <a:pt x="950" y="1117"/>
                  </a:lnTo>
                  <a:lnTo>
                    <a:pt x="880" y="714"/>
                  </a:lnTo>
                  <a:lnTo>
                    <a:pt x="1174" y="428"/>
                  </a:lnTo>
                  <a:lnTo>
                    <a:pt x="768" y="369"/>
                  </a:lnTo>
                  <a:lnTo>
                    <a:pt x="586"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15" name="Google Shape;1615;p34"/>
            <p:cNvSpPr/>
            <p:nvPr/>
          </p:nvSpPr>
          <p:spPr>
            <a:xfrm>
              <a:off x="1084476" y="4123904"/>
              <a:ext cx="101861" cy="96919"/>
            </a:xfrm>
            <a:custGeom>
              <a:avLst/>
              <a:gdLst/>
              <a:ahLst/>
              <a:cxnLst/>
              <a:rect l="l" t="t" r="r" b="b"/>
              <a:pathLst>
                <a:path w="1175" h="1118" extrusionOk="0">
                  <a:moveTo>
                    <a:pt x="587" y="0"/>
                  </a:moveTo>
                  <a:lnTo>
                    <a:pt x="406" y="369"/>
                  </a:lnTo>
                  <a:lnTo>
                    <a:pt x="0" y="428"/>
                  </a:lnTo>
                  <a:lnTo>
                    <a:pt x="294" y="714"/>
                  </a:lnTo>
                  <a:lnTo>
                    <a:pt x="224" y="1117"/>
                  </a:lnTo>
                  <a:lnTo>
                    <a:pt x="587" y="926"/>
                  </a:lnTo>
                  <a:lnTo>
                    <a:pt x="950" y="1117"/>
                  </a:lnTo>
                  <a:lnTo>
                    <a:pt x="881" y="714"/>
                  </a:lnTo>
                  <a:lnTo>
                    <a:pt x="1174" y="428"/>
                  </a:lnTo>
                  <a:lnTo>
                    <a:pt x="769" y="369"/>
                  </a:lnTo>
                  <a:lnTo>
                    <a:pt x="58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16" name="Google Shape;1616;p34"/>
            <p:cNvSpPr/>
            <p:nvPr/>
          </p:nvSpPr>
          <p:spPr>
            <a:xfrm>
              <a:off x="1235577" y="4123904"/>
              <a:ext cx="101861" cy="96919"/>
            </a:xfrm>
            <a:custGeom>
              <a:avLst/>
              <a:gdLst/>
              <a:ahLst/>
              <a:cxnLst/>
              <a:rect l="l" t="t" r="r" b="b"/>
              <a:pathLst>
                <a:path w="1175" h="1118" extrusionOk="0">
                  <a:moveTo>
                    <a:pt x="587" y="0"/>
                  </a:moveTo>
                  <a:lnTo>
                    <a:pt x="407" y="369"/>
                  </a:lnTo>
                  <a:lnTo>
                    <a:pt x="1" y="428"/>
                  </a:lnTo>
                  <a:lnTo>
                    <a:pt x="295" y="714"/>
                  </a:lnTo>
                  <a:lnTo>
                    <a:pt x="225" y="1117"/>
                  </a:lnTo>
                  <a:lnTo>
                    <a:pt x="587" y="926"/>
                  </a:lnTo>
                  <a:lnTo>
                    <a:pt x="951" y="1117"/>
                  </a:lnTo>
                  <a:lnTo>
                    <a:pt x="881" y="714"/>
                  </a:lnTo>
                  <a:lnTo>
                    <a:pt x="1175" y="428"/>
                  </a:lnTo>
                  <a:lnTo>
                    <a:pt x="769" y="369"/>
                  </a:lnTo>
                  <a:lnTo>
                    <a:pt x="58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17" name="Google Shape;1617;p34"/>
            <p:cNvSpPr/>
            <p:nvPr/>
          </p:nvSpPr>
          <p:spPr>
            <a:xfrm>
              <a:off x="1386765" y="4123904"/>
              <a:ext cx="101861" cy="96919"/>
            </a:xfrm>
            <a:custGeom>
              <a:avLst/>
              <a:gdLst/>
              <a:ahLst/>
              <a:cxnLst/>
              <a:rect l="l" t="t" r="r" b="b"/>
              <a:pathLst>
                <a:path w="1175" h="1118" extrusionOk="0">
                  <a:moveTo>
                    <a:pt x="587" y="0"/>
                  </a:moveTo>
                  <a:lnTo>
                    <a:pt x="406" y="369"/>
                  </a:lnTo>
                  <a:lnTo>
                    <a:pt x="0" y="428"/>
                  </a:lnTo>
                  <a:lnTo>
                    <a:pt x="294" y="714"/>
                  </a:lnTo>
                  <a:lnTo>
                    <a:pt x="224" y="1117"/>
                  </a:lnTo>
                  <a:lnTo>
                    <a:pt x="587" y="926"/>
                  </a:lnTo>
                  <a:lnTo>
                    <a:pt x="950" y="1117"/>
                  </a:lnTo>
                  <a:lnTo>
                    <a:pt x="880" y="714"/>
                  </a:lnTo>
                  <a:lnTo>
                    <a:pt x="1174" y="428"/>
                  </a:lnTo>
                  <a:lnTo>
                    <a:pt x="768" y="369"/>
                  </a:lnTo>
                  <a:lnTo>
                    <a:pt x="58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18" name="Google Shape;1618;p34"/>
            <p:cNvSpPr/>
            <p:nvPr/>
          </p:nvSpPr>
          <p:spPr>
            <a:xfrm>
              <a:off x="1537865" y="4123904"/>
              <a:ext cx="101861" cy="96919"/>
            </a:xfrm>
            <a:custGeom>
              <a:avLst/>
              <a:gdLst/>
              <a:ahLst/>
              <a:cxnLst/>
              <a:rect l="l" t="t" r="r" b="b"/>
              <a:pathLst>
                <a:path w="1175" h="1118" extrusionOk="0">
                  <a:moveTo>
                    <a:pt x="587" y="0"/>
                  </a:moveTo>
                  <a:lnTo>
                    <a:pt x="406" y="369"/>
                  </a:lnTo>
                  <a:lnTo>
                    <a:pt x="0" y="428"/>
                  </a:lnTo>
                  <a:lnTo>
                    <a:pt x="294" y="714"/>
                  </a:lnTo>
                  <a:lnTo>
                    <a:pt x="224" y="1117"/>
                  </a:lnTo>
                  <a:lnTo>
                    <a:pt x="587" y="926"/>
                  </a:lnTo>
                  <a:lnTo>
                    <a:pt x="950" y="1117"/>
                  </a:lnTo>
                  <a:lnTo>
                    <a:pt x="881" y="714"/>
                  </a:lnTo>
                  <a:lnTo>
                    <a:pt x="1174" y="428"/>
                  </a:lnTo>
                  <a:lnTo>
                    <a:pt x="769" y="369"/>
                  </a:lnTo>
                  <a:lnTo>
                    <a:pt x="58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619" name="Google Shape;1619;p34"/>
            <p:cNvSpPr/>
            <p:nvPr/>
          </p:nvSpPr>
          <p:spPr>
            <a:xfrm>
              <a:off x="1537865" y="4123904"/>
              <a:ext cx="50887" cy="96919"/>
            </a:xfrm>
            <a:custGeom>
              <a:avLst/>
              <a:gdLst/>
              <a:ahLst/>
              <a:cxnLst/>
              <a:rect l="l" t="t" r="r" b="b"/>
              <a:pathLst>
                <a:path w="587" h="1118" extrusionOk="0">
                  <a:moveTo>
                    <a:pt x="587" y="0"/>
                  </a:moveTo>
                  <a:lnTo>
                    <a:pt x="406" y="369"/>
                  </a:lnTo>
                  <a:lnTo>
                    <a:pt x="0" y="427"/>
                  </a:lnTo>
                  <a:lnTo>
                    <a:pt x="294" y="714"/>
                  </a:lnTo>
                  <a:lnTo>
                    <a:pt x="224" y="1117"/>
                  </a:lnTo>
                  <a:lnTo>
                    <a:pt x="587" y="926"/>
                  </a:lnTo>
                  <a:lnTo>
                    <a:pt x="58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620" name="Google Shape;1620;p34"/>
            <p:cNvSpPr/>
            <p:nvPr/>
          </p:nvSpPr>
          <p:spPr>
            <a:xfrm>
              <a:off x="1312471" y="3842772"/>
              <a:ext cx="202595" cy="202508"/>
            </a:xfrm>
            <a:custGeom>
              <a:avLst/>
              <a:gdLst/>
              <a:ahLst/>
              <a:cxnLst/>
              <a:rect l="l" t="t" r="r" b="b"/>
              <a:pathLst>
                <a:path w="2337" h="2336" extrusionOk="0">
                  <a:moveTo>
                    <a:pt x="1169" y="0"/>
                  </a:moveTo>
                  <a:cubicBezTo>
                    <a:pt x="524" y="0"/>
                    <a:pt x="1" y="523"/>
                    <a:pt x="1" y="1167"/>
                  </a:cubicBezTo>
                  <a:cubicBezTo>
                    <a:pt x="1" y="1812"/>
                    <a:pt x="524" y="2336"/>
                    <a:pt x="1169" y="2336"/>
                  </a:cubicBezTo>
                  <a:cubicBezTo>
                    <a:pt x="1814" y="2336"/>
                    <a:pt x="2336" y="1812"/>
                    <a:pt x="2336" y="1167"/>
                  </a:cubicBezTo>
                  <a:cubicBezTo>
                    <a:pt x="2336" y="523"/>
                    <a:pt x="1814" y="0"/>
                    <a:pt x="1169"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621" name="Google Shape;1621;p34"/>
            <p:cNvSpPr/>
            <p:nvPr/>
          </p:nvSpPr>
          <p:spPr>
            <a:xfrm>
              <a:off x="1367346" y="3906748"/>
              <a:ext cx="93018" cy="74553"/>
            </a:xfrm>
            <a:custGeom>
              <a:avLst/>
              <a:gdLst/>
              <a:ahLst/>
              <a:cxnLst/>
              <a:rect l="l" t="t" r="r" b="b"/>
              <a:pathLst>
                <a:path w="1073" h="860" fill="none" extrusionOk="0">
                  <a:moveTo>
                    <a:pt x="0" y="429"/>
                  </a:moveTo>
                  <a:lnTo>
                    <a:pt x="406" y="859"/>
                  </a:lnTo>
                  <a:lnTo>
                    <a:pt x="1072" y="1"/>
                  </a:lnTo>
                </a:path>
              </a:pathLst>
            </a:custGeom>
            <a:no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2" name="Google Shape;1622;p34"/>
            <p:cNvSpPr/>
            <p:nvPr/>
          </p:nvSpPr>
          <p:spPr>
            <a:xfrm>
              <a:off x="961983" y="3842685"/>
              <a:ext cx="222360" cy="202681"/>
            </a:xfrm>
            <a:custGeom>
              <a:avLst/>
              <a:gdLst/>
              <a:ahLst/>
              <a:cxnLst/>
              <a:rect l="l" t="t" r="r" b="b"/>
              <a:pathLst>
                <a:path w="2565" h="2338" extrusionOk="0">
                  <a:moveTo>
                    <a:pt x="1282" y="1"/>
                  </a:moveTo>
                  <a:cubicBezTo>
                    <a:pt x="984" y="1"/>
                    <a:pt x="685" y="115"/>
                    <a:pt x="457" y="343"/>
                  </a:cubicBezTo>
                  <a:cubicBezTo>
                    <a:pt x="0" y="799"/>
                    <a:pt x="0" y="1539"/>
                    <a:pt x="457" y="1995"/>
                  </a:cubicBezTo>
                  <a:cubicBezTo>
                    <a:pt x="685" y="2223"/>
                    <a:pt x="984" y="2337"/>
                    <a:pt x="1282" y="2337"/>
                  </a:cubicBezTo>
                  <a:cubicBezTo>
                    <a:pt x="1581" y="2337"/>
                    <a:pt x="1880" y="2223"/>
                    <a:pt x="2108" y="1995"/>
                  </a:cubicBezTo>
                  <a:cubicBezTo>
                    <a:pt x="2565" y="1539"/>
                    <a:pt x="2565" y="799"/>
                    <a:pt x="2108" y="343"/>
                  </a:cubicBezTo>
                  <a:cubicBezTo>
                    <a:pt x="1880" y="115"/>
                    <a:pt x="1581" y="1"/>
                    <a:pt x="128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23" name="Google Shape;1623;p34"/>
            <p:cNvSpPr/>
            <p:nvPr/>
          </p:nvSpPr>
          <p:spPr>
            <a:xfrm>
              <a:off x="1040264" y="3910996"/>
              <a:ext cx="65884" cy="65884"/>
            </a:xfrm>
            <a:custGeom>
              <a:avLst/>
              <a:gdLst/>
              <a:ahLst/>
              <a:cxnLst/>
              <a:rect l="l" t="t" r="r" b="b"/>
              <a:pathLst>
                <a:path w="760" h="760" fill="none" extrusionOk="0">
                  <a:moveTo>
                    <a:pt x="1" y="1"/>
                  </a:moveTo>
                  <a:lnTo>
                    <a:pt x="760" y="760"/>
                  </a:lnTo>
                </a:path>
              </a:pathLst>
            </a:custGeom>
            <a:no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4" name="Google Shape;1624;p34"/>
            <p:cNvSpPr/>
            <p:nvPr/>
          </p:nvSpPr>
          <p:spPr>
            <a:xfrm>
              <a:off x="949887" y="2930717"/>
              <a:ext cx="595300" cy="288158"/>
            </a:xfrm>
            <a:custGeom>
              <a:avLst/>
              <a:gdLst/>
              <a:ahLst/>
              <a:cxnLst/>
              <a:rect l="l" t="t" r="r" b="b"/>
              <a:pathLst>
                <a:path w="6867" h="3324" extrusionOk="0">
                  <a:moveTo>
                    <a:pt x="3552" y="1"/>
                  </a:moveTo>
                  <a:lnTo>
                    <a:pt x="1273" y="645"/>
                  </a:lnTo>
                  <a:lnTo>
                    <a:pt x="107" y="976"/>
                  </a:lnTo>
                  <a:lnTo>
                    <a:pt x="44" y="993"/>
                  </a:lnTo>
                  <a:lnTo>
                    <a:pt x="1" y="1004"/>
                  </a:lnTo>
                  <a:cubicBezTo>
                    <a:pt x="12" y="1019"/>
                    <a:pt x="24" y="1035"/>
                    <a:pt x="33" y="1050"/>
                  </a:cubicBezTo>
                  <a:cubicBezTo>
                    <a:pt x="497" y="1698"/>
                    <a:pt x="944" y="2225"/>
                    <a:pt x="1370" y="2646"/>
                  </a:cubicBezTo>
                  <a:cubicBezTo>
                    <a:pt x="1476" y="2749"/>
                    <a:pt x="1288" y="3324"/>
                    <a:pt x="1288" y="3324"/>
                  </a:cubicBezTo>
                  <a:cubicBezTo>
                    <a:pt x="1288" y="3324"/>
                    <a:pt x="3274" y="2579"/>
                    <a:pt x="4868" y="2579"/>
                  </a:cubicBezTo>
                  <a:cubicBezTo>
                    <a:pt x="5534" y="2579"/>
                    <a:pt x="6132" y="2709"/>
                    <a:pt x="6488" y="3077"/>
                  </a:cubicBezTo>
                  <a:cubicBezTo>
                    <a:pt x="6488" y="3077"/>
                    <a:pt x="6666" y="1872"/>
                    <a:pt x="6867" y="1004"/>
                  </a:cubicBezTo>
                  <a:lnTo>
                    <a:pt x="5589" y="618"/>
                  </a:lnTo>
                  <a:lnTo>
                    <a:pt x="3552" y="1"/>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625" name="Google Shape;1625;p34"/>
            <p:cNvSpPr/>
            <p:nvPr/>
          </p:nvSpPr>
          <p:spPr>
            <a:xfrm>
              <a:off x="1119019" y="2758553"/>
              <a:ext cx="290932" cy="359070"/>
            </a:xfrm>
            <a:custGeom>
              <a:avLst/>
              <a:gdLst/>
              <a:ahLst/>
              <a:cxnLst/>
              <a:rect l="l" t="t" r="r" b="b"/>
              <a:pathLst>
                <a:path w="3356" h="4142" extrusionOk="0">
                  <a:moveTo>
                    <a:pt x="3239" y="1"/>
                  </a:moveTo>
                  <a:lnTo>
                    <a:pt x="0" y="105"/>
                  </a:lnTo>
                  <a:lnTo>
                    <a:pt x="129" y="4142"/>
                  </a:lnTo>
                  <a:lnTo>
                    <a:pt x="2509" y="4066"/>
                  </a:lnTo>
                  <a:cubicBezTo>
                    <a:pt x="2984" y="4050"/>
                    <a:pt x="3355" y="3653"/>
                    <a:pt x="3340" y="3179"/>
                  </a:cubicBezTo>
                  <a:lnTo>
                    <a:pt x="3239" y="1"/>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626" name="Google Shape;1626;p34"/>
            <p:cNvSpPr/>
            <p:nvPr/>
          </p:nvSpPr>
          <p:spPr>
            <a:xfrm>
              <a:off x="1040264" y="3910996"/>
              <a:ext cx="65884" cy="65884"/>
            </a:xfrm>
            <a:custGeom>
              <a:avLst/>
              <a:gdLst/>
              <a:ahLst/>
              <a:cxnLst/>
              <a:rect l="l" t="t" r="r" b="b"/>
              <a:pathLst>
                <a:path w="760" h="760" fill="none" extrusionOk="0">
                  <a:moveTo>
                    <a:pt x="1" y="760"/>
                  </a:moveTo>
                  <a:lnTo>
                    <a:pt x="760" y="1"/>
                  </a:lnTo>
                </a:path>
              </a:pathLst>
            </a:custGeom>
            <a:no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7" name="Google Shape;1627;p34"/>
            <p:cNvSpPr/>
            <p:nvPr/>
          </p:nvSpPr>
          <p:spPr>
            <a:xfrm>
              <a:off x="783962" y="2968167"/>
              <a:ext cx="983065" cy="618967"/>
            </a:xfrm>
            <a:custGeom>
              <a:avLst/>
              <a:gdLst/>
              <a:ahLst/>
              <a:cxnLst/>
              <a:rect l="l" t="t" r="r" b="b"/>
              <a:pathLst>
                <a:path w="11340" h="7140" extrusionOk="0">
                  <a:moveTo>
                    <a:pt x="3937" y="1"/>
                  </a:moveTo>
                  <a:lnTo>
                    <a:pt x="3187" y="213"/>
                  </a:lnTo>
                  <a:lnTo>
                    <a:pt x="2021" y="544"/>
                  </a:lnTo>
                  <a:lnTo>
                    <a:pt x="1958" y="561"/>
                  </a:lnTo>
                  <a:lnTo>
                    <a:pt x="1915" y="572"/>
                  </a:lnTo>
                  <a:cubicBezTo>
                    <a:pt x="1261" y="750"/>
                    <a:pt x="324" y="1194"/>
                    <a:pt x="201" y="2278"/>
                  </a:cubicBezTo>
                  <a:cubicBezTo>
                    <a:pt x="114" y="3062"/>
                    <a:pt x="0" y="5004"/>
                    <a:pt x="7" y="7140"/>
                  </a:cubicBezTo>
                  <a:lnTo>
                    <a:pt x="2193" y="6948"/>
                  </a:lnTo>
                  <a:lnTo>
                    <a:pt x="3132" y="6866"/>
                  </a:lnTo>
                  <a:lnTo>
                    <a:pt x="7657" y="6469"/>
                  </a:lnTo>
                  <a:lnTo>
                    <a:pt x="8233" y="6419"/>
                  </a:lnTo>
                  <a:lnTo>
                    <a:pt x="11339" y="6148"/>
                  </a:lnTo>
                  <a:cubicBezTo>
                    <a:pt x="11060" y="4424"/>
                    <a:pt x="10353" y="1344"/>
                    <a:pt x="8798" y="572"/>
                  </a:cubicBezTo>
                  <a:lnTo>
                    <a:pt x="8792" y="601"/>
                  </a:lnTo>
                  <a:lnTo>
                    <a:pt x="8781" y="572"/>
                  </a:lnTo>
                  <a:lnTo>
                    <a:pt x="7503" y="186"/>
                  </a:lnTo>
                  <a:lnTo>
                    <a:pt x="7184" y="89"/>
                  </a:lnTo>
                  <a:lnTo>
                    <a:pt x="7184" y="89"/>
                  </a:lnTo>
                  <a:lnTo>
                    <a:pt x="8143" y="2979"/>
                  </a:lnTo>
                  <a:cubicBezTo>
                    <a:pt x="8485" y="4005"/>
                    <a:pt x="8336" y="5131"/>
                    <a:pt x="7740" y="6034"/>
                  </a:cubicBezTo>
                  <a:lnTo>
                    <a:pt x="4267" y="6269"/>
                  </a:lnTo>
                  <a:lnTo>
                    <a:pt x="4267" y="6269"/>
                  </a:lnTo>
                  <a:lnTo>
                    <a:pt x="4442" y="5823"/>
                  </a:lnTo>
                  <a:cubicBezTo>
                    <a:pt x="4681" y="5216"/>
                    <a:pt x="4746" y="4555"/>
                    <a:pt x="4633" y="3914"/>
                  </a:cubicBezTo>
                  <a:lnTo>
                    <a:pt x="3937"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28" name="Google Shape;1628;p34"/>
            <p:cNvSpPr/>
            <p:nvPr/>
          </p:nvSpPr>
          <p:spPr>
            <a:xfrm>
              <a:off x="1125695" y="2335337"/>
              <a:ext cx="468039" cy="603276"/>
            </a:xfrm>
            <a:custGeom>
              <a:avLst/>
              <a:gdLst/>
              <a:ahLst/>
              <a:cxnLst/>
              <a:rect l="l" t="t" r="r" b="b"/>
              <a:pathLst>
                <a:path w="5399" h="6959" extrusionOk="0">
                  <a:moveTo>
                    <a:pt x="1996" y="1"/>
                  </a:moveTo>
                  <a:cubicBezTo>
                    <a:pt x="1224" y="1"/>
                    <a:pt x="476" y="296"/>
                    <a:pt x="1" y="1075"/>
                  </a:cubicBezTo>
                  <a:lnTo>
                    <a:pt x="3027" y="6953"/>
                  </a:lnTo>
                  <a:cubicBezTo>
                    <a:pt x="3083" y="6957"/>
                    <a:pt x="3140" y="6959"/>
                    <a:pt x="3197" y="6959"/>
                  </a:cubicBezTo>
                  <a:cubicBezTo>
                    <a:pt x="4183" y="6959"/>
                    <a:pt x="5399" y="6427"/>
                    <a:pt x="5399" y="6427"/>
                  </a:cubicBezTo>
                  <a:cubicBezTo>
                    <a:pt x="5399" y="6427"/>
                    <a:pt x="5239" y="2885"/>
                    <a:pt x="4950" y="1692"/>
                  </a:cubicBezTo>
                  <a:cubicBezTo>
                    <a:pt x="4755" y="893"/>
                    <a:pt x="3338" y="1"/>
                    <a:pt x="199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29" name="Google Shape;1629;p34"/>
            <p:cNvSpPr/>
            <p:nvPr/>
          </p:nvSpPr>
          <p:spPr>
            <a:xfrm>
              <a:off x="1202155" y="2720149"/>
              <a:ext cx="203722" cy="235277"/>
            </a:xfrm>
            <a:custGeom>
              <a:avLst/>
              <a:gdLst/>
              <a:ahLst/>
              <a:cxnLst/>
              <a:rect l="l" t="t" r="r" b="b"/>
              <a:pathLst>
                <a:path w="2350" h="2714" extrusionOk="0">
                  <a:moveTo>
                    <a:pt x="2274" y="0"/>
                  </a:moveTo>
                  <a:lnTo>
                    <a:pt x="76" y="70"/>
                  </a:lnTo>
                  <a:cubicBezTo>
                    <a:pt x="1" y="1987"/>
                    <a:pt x="746" y="2713"/>
                    <a:pt x="1723" y="2713"/>
                  </a:cubicBezTo>
                  <a:cubicBezTo>
                    <a:pt x="1924" y="2713"/>
                    <a:pt x="2134" y="2682"/>
                    <a:pt x="2349" y="2625"/>
                  </a:cubicBezTo>
                  <a:lnTo>
                    <a:pt x="227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nvGrpSpPr>
            <p:cNvPr id="1630" name="Google Shape;1630;p34"/>
            <p:cNvGrpSpPr/>
            <p:nvPr/>
          </p:nvGrpSpPr>
          <p:grpSpPr>
            <a:xfrm>
              <a:off x="765115" y="3160225"/>
              <a:ext cx="1006918" cy="684875"/>
              <a:chOff x="6483875" y="2400125"/>
              <a:chExt cx="1042250" cy="684875"/>
            </a:xfrm>
          </p:grpSpPr>
          <p:sp>
            <p:nvSpPr>
              <p:cNvPr id="1631" name="Google Shape;1631;p34"/>
              <p:cNvSpPr/>
              <p:nvPr/>
            </p:nvSpPr>
            <p:spPr>
              <a:xfrm>
                <a:off x="6483875" y="2608000"/>
                <a:ext cx="1042200" cy="477000"/>
              </a:xfrm>
              <a:prstGeom prst="rect">
                <a:avLst/>
              </a:prstGeom>
              <a:solidFill>
                <a:schemeClr val="lt1"/>
              </a:solidFill>
              <a:ln>
                <a:noFill/>
              </a:ln>
            </p:spPr>
            <p:txBody>
              <a:bodyPr spcFirstLastPara="1" wrap="square" lIns="121900" tIns="121900" rIns="121900" bIns="121900" anchor="ctr" anchorCtr="0">
                <a:noAutofit/>
              </a:bodyPr>
              <a:lstStyle/>
              <a:p>
                <a:endParaRPr sz="2400"/>
              </a:p>
            </p:txBody>
          </p:sp>
          <p:sp>
            <p:nvSpPr>
              <p:cNvPr id="1632" name="Google Shape;1632;p34"/>
              <p:cNvSpPr/>
              <p:nvPr/>
            </p:nvSpPr>
            <p:spPr>
              <a:xfrm>
                <a:off x="6483875" y="2400125"/>
                <a:ext cx="293400" cy="235200"/>
              </a:xfrm>
              <a:prstGeom prst="rtTriangle">
                <a:avLst/>
              </a:prstGeom>
              <a:solidFill>
                <a:schemeClr val="lt1"/>
              </a:solidFill>
              <a:ln>
                <a:noFill/>
              </a:ln>
            </p:spPr>
            <p:txBody>
              <a:bodyPr spcFirstLastPara="1" wrap="square" lIns="121900" tIns="121900" rIns="121900" bIns="121900" anchor="ctr" anchorCtr="0">
                <a:noAutofit/>
              </a:bodyPr>
              <a:lstStyle/>
              <a:p>
                <a:endParaRPr sz="2400"/>
              </a:p>
            </p:txBody>
          </p:sp>
          <p:sp>
            <p:nvSpPr>
              <p:cNvPr id="1633" name="Google Shape;1633;p34"/>
              <p:cNvSpPr/>
              <p:nvPr/>
            </p:nvSpPr>
            <p:spPr>
              <a:xfrm flipH="1">
                <a:off x="7232725" y="2400125"/>
                <a:ext cx="293400" cy="235200"/>
              </a:xfrm>
              <a:prstGeom prst="rtTriangle">
                <a:avLst/>
              </a:prstGeom>
              <a:solidFill>
                <a:schemeClr val="lt1"/>
              </a:solidFill>
              <a:ln>
                <a:noFill/>
              </a:ln>
            </p:spPr>
            <p:txBody>
              <a:bodyPr spcFirstLastPara="1" wrap="square" lIns="121900" tIns="121900" rIns="121900" bIns="121900" anchor="ctr" anchorCtr="0">
                <a:noAutofit/>
              </a:bodyPr>
              <a:lstStyle/>
              <a:p>
                <a:endParaRPr sz="2400"/>
              </a:p>
            </p:txBody>
          </p:sp>
        </p:grpSp>
        <p:sp>
          <p:nvSpPr>
            <p:cNvPr id="1634" name="Google Shape;1634;p34"/>
            <p:cNvSpPr/>
            <p:nvPr/>
          </p:nvSpPr>
          <p:spPr>
            <a:xfrm rot="-2700000">
              <a:off x="577098" y="2225509"/>
              <a:ext cx="1478350" cy="1272063"/>
            </a:xfrm>
            <a:custGeom>
              <a:avLst/>
              <a:gdLst/>
              <a:ahLst/>
              <a:cxnLst/>
              <a:rect l="l" t="t" r="r" b="b"/>
              <a:pathLst>
                <a:path w="15792" h="14323" extrusionOk="0">
                  <a:moveTo>
                    <a:pt x="8108" y="195"/>
                  </a:moveTo>
                  <a:cubicBezTo>
                    <a:pt x="9825" y="195"/>
                    <a:pt x="11542" y="850"/>
                    <a:pt x="12852" y="2160"/>
                  </a:cubicBezTo>
                  <a:cubicBezTo>
                    <a:pt x="15473" y="4782"/>
                    <a:pt x="15473" y="9031"/>
                    <a:pt x="12852" y="11652"/>
                  </a:cubicBezTo>
                  <a:cubicBezTo>
                    <a:pt x="11542" y="12962"/>
                    <a:pt x="9825" y="13616"/>
                    <a:pt x="8108" y="13616"/>
                  </a:cubicBezTo>
                  <a:cubicBezTo>
                    <a:pt x="6390" y="13616"/>
                    <a:pt x="4672" y="12961"/>
                    <a:pt x="3361" y="11651"/>
                  </a:cubicBezTo>
                  <a:cubicBezTo>
                    <a:pt x="741" y="9031"/>
                    <a:pt x="741" y="4782"/>
                    <a:pt x="3361" y="2162"/>
                  </a:cubicBezTo>
                  <a:cubicBezTo>
                    <a:pt x="4672" y="851"/>
                    <a:pt x="6390" y="195"/>
                    <a:pt x="8108" y="195"/>
                  </a:cubicBezTo>
                  <a:close/>
                  <a:moveTo>
                    <a:pt x="8279" y="0"/>
                  </a:moveTo>
                  <a:cubicBezTo>
                    <a:pt x="6274" y="0"/>
                    <a:pt x="4231" y="794"/>
                    <a:pt x="2758" y="2267"/>
                  </a:cubicBezTo>
                  <a:cubicBezTo>
                    <a:pt x="0" y="5024"/>
                    <a:pt x="0" y="9496"/>
                    <a:pt x="2758" y="12254"/>
                  </a:cubicBezTo>
                  <a:cubicBezTo>
                    <a:pt x="4137" y="13633"/>
                    <a:pt x="5944" y="14323"/>
                    <a:pt x="7752" y="14323"/>
                  </a:cubicBezTo>
                  <a:cubicBezTo>
                    <a:pt x="9559" y="14323"/>
                    <a:pt x="11367" y="13633"/>
                    <a:pt x="12746" y="12254"/>
                  </a:cubicBezTo>
                  <a:cubicBezTo>
                    <a:pt x="15504" y="9495"/>
                    <a:pt x="15791" y="4648"/>
                    <a:pt x="13033" y="1889"/>
                  </a:cubicBezTo>
                  <a:cubicBezTo>
                    <a:pt x="11748" y="605"/>
                    <a:pt x="10028" y="0"/>
                    <a:pt x="8279" y="0"/>
                  </a:cubicBezTo>
                  <a:close/>
                </a:path>
              </a:pathLst>
            </a:custGeom>
            <a:solidFill>
              <a:schemeClr val="accent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5" name="Google Shape;1635;p34"/>
            <p:cNvSpPr/>
            <p:nvPr/>
          </p:nvSpPr>
          <p:spPr>
            <a:xfrm>
              <a:off x="1481323" y="3350103"/>
              <a:ext cx="618707" cy="1030051"/>
            </a:xfrm>
            <a:custGeom>
              <a:avLst/>
              <a:gdLst/>
              <a:ahLst/>
              <a:cxnLst/>
              <a:rect l="l" t="t" r="r" b="b"/>
              <a:pathLst>
                <a:path w="7137" h="11882" extrusionOk="0">
                  <a:moveTo>
                    <a:pt x="986" y="1"/>
                  </a:moveTo>
                  <a:cubicBezTo>
                    <a:pt x="932" y="1"/>
                    <a:pt x="877" y="14"/>
                    <a:pt x="826" y="41"/>
                  </a:cubicBezTo>
                  <a:lnTo>
                    <a:pt x="230" y="357"/>
                  </a:lnTo>
                  <a:cubicBezTo>
                    <a:pt x="63" y="445"/>
                    <a:pt x="0" y="650"/>
                    <a:pt x="89" y="816"/>
                  </a:cubicBezTo>
                  <a:lnTo>
                    <a:pt x="5850" y="11701"/>
                  </a:lnTo>
                  <a:cubicBezTo>
                    <a:pt x="5911" y="11816"/>
                    <a:pt x="6029" y="11882"/>
                    <a:pt x="6151" y="11882"/>
                  </a:cubicBezTo>
                  <a:cubicBezTo>
                    <a:pt x="6205" y="11882"/>
                    <a:pt x="6260" y="11869"/>
                    <a:pt x="6311" y="11842"/>
                  </a:cubicBezTo>
                  <a:lnTo>
                    <a:pt x="6906" y="11527"/>
                  </a:lnTo>
                  <a:cubicBezTo>
                    <a:pt x="7073" y="11439"/>
                    <a:pt x="7136" y="11233"/>
                    <a:pt x="7048" y="11067"/>
                  </a:cubicBezTo>
                  <a:lnTo>
                    <a:pt x="1287" y="182"/>
                  </a:lnTo>
                  <a:cubicBezTo>
                    <a:pt x="1226" y="67"/>
                    <a:pt x="1108" y="1"/>
                    <a:pt x="98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636" name="Google Shape;1636;p34"/>
            <p:cNvSpPr/>
            <p:nvPr/>
          </p:nvSpPr>
          <p:spPr>
            <a:xfrm>
              <a:off x="589030" y="2212150"/>
              <a:ext cx="1433716" cy="1285955"/>
            </a:xfrm>
            <a:custGeom>
              <a:avLst/>
              <a:gdLst/>
              <a:ahLst/>
              <a:cxnLst/>
              <a:rect l="l" t="t" r="r" b="b"/>
              <a:pathLst>
                <a:path w="15792" h="14323" extrusionOk="0">
                  <a:moveTo>
                    <a:pt x="8108" y="195"/>
                  </a:moveTo>
                  <a:cubicBezTo>
                    <a:pt x="9825" y="195"/>
                    <a:pt x="11542" y="850"/>
                    <a:pt x="12852" y="2160"/>
                  </a:cubicBezTo>
                  <a:cubicBezTo>
                    <a:pt x="15473" y="4782"/>
                    <a:pt x="15473" y="9031"/>
                    <a:pt x="12852" y="11652"/>
                  </a:cubicBezTo>
                  <a:cubicBezTo>
                    <a:pt x="11542" y="12962"/>
                    <a:pt x="9825" y="13616"/>
                    <a:pt x="8108" y="13616"/>
                  </a:cubicBezTo>
                  <a:cubicBezTo>
                    <a:pt x="6390" y="13616"/>
                    <a:pt x="4672" y="12961"/>
                    <a:pt x="3361" y="11651"/>
                  </a:cubicBezTo>
                  <a:cubicBezTo>
                    <a:pt x="741" y="9031"/>
                    <a:pt x="741" y="4782"/>
                    <a:pt x="3361" y="2162"/>
                  </a:cubicBezTo>
                  <a:cubicBezTo>
                    <a:pt x="4672" y="851"/>
                    <a:pt x="6390" y="195"/>
                    <a:pt x="8108" y="195"/>
                  </a:cubicBezTo>
                  <a:close/>
                  <a:moveTo>
                    <a:pt x="8279" y="0"/>
                  </a:moveTo>
                  <a:cubicBezTo>
                    <a:pt x="6274" y="0"/>
                    <a:pt x="4231" y="794"/>
                    <a:pt x="2758" y="2267"/>
                  </a:cubicBezTo>
                  <a:cubicBezTo>
                    <a:pt x="0" y="5024"/>
                    <a:pt x="0" y="9496"/>
                    <a:pt x="2758" y="12254"/>
                  </a:cubicBezTo>
                  <a:cubicBezTo>
                    <a:pt x="4137" y="13633"/>
                    <a:pt x="5944" y="14323"/>
                    <a:pt x="7752" y="14323"/>
                  </a:cubicBezTo>
                  <a:cubicBezTo>
                    <a:pt x="9559" y="14323"/>
                    <a:pt x="11367" y="13633"/>
                    <a:pt x="12746" y="12254"/>
                  </a:cubicBezTo>
                  <a:cubicBezTo>
                    <a:pt x="15504" y="9495"/>
                    <a:pt x="15791" y="4648"/>
                    <a:pt x="13033" y="1889"/>
                  </a:cubicBezTo>
                  <a:cubicBezTo>
                    <a:pt x="11748" y="605"/>
                    <a:pt x="10028" y="0"/>
                    <a:pt x="827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637" name="Google Shape;1637;p34"/>
            <p:cNvSpPr/>
            <p:nvPr/>
          </p:nvSpPr>
          <p:spPr>
            <a:xfrm>
              <a:off x="1100468" y="2384143"/>
              <a:ext cx="465265" cy="502455"/>
            </a:xfrm>
            <a:custGeom>
              <a:avLst/>
              <a:gdLst/>
              <a:ahLst/>
              <a:cxnLst/>
              <a:rect l="l" t="t" r="r" b="b"/>
              <a:pathLst>
                <a:path w="5367" h="5796" extrusionOk="0">
                  <a:moveTo>
                    <a:pt x="2656" y="1"/>
                  </a:moveTo>
                  <a:cubicBezTo>
                    <a:pt x="2579" y="1"/>
                    <a:pt x="2502" y="4"/>
                    <a:pt x="2424" y="11"/>
                  </a:cubicBezTo>
                  <a:cubicBezTo>
                    <a:pt x="1028" y="137"/>
                    <a:pt x="0" y="1371"/>
                    <a:pt x="127" y="2766"/>
                  </a:cubicBezTo>
                  <a:lnTo>
                    <a:pt x="270" y="4350"/>
                  </a:lnTo>
                  <a:cubicBezTo>
                    <a:pt x="346" y="5175"/>
                    <a:pt x="1038" y="5796"/>
                    <a:pt x="1850" y="5796"/>
                  </a:cubicBezTo>
                  <a:cubicBezTo>
                    <a:pt x="1898" y="5796"/>
                    <a:pt x="1947" y="5793"/>
                    <a:pt x="1996" y="5789"/>
                  </a:cubicBezTo>
                  <a:lnTo>
                    <a:pt x="3024" y="5696"/>
                  </a:lnTo>
                  <a:cubicBezTo>
                    <a:pt x="4373" y="5574"/>
                    <a:pt x="5366" y="4382"/>
                    <a:pt x="5244" y="3034"/>
                  </a:cubicBezTo>
                  <a:lnTo>
                    <a:pt x="5178" y="2308"/>
                  </a:lnTo>
                  <a:cubicBezTo>
                    <a:pt x="5059" y="991"/>
                    <a:pt x="3953" y="1"/>
                    <a:pt x="2656" y="1"/>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638" name="Google Shape;1638;p34"/>
            <p:cNvSpPr/>
            <p:nvPr/>
          </p:nvSpPr>
          <p:spPr>
            <a:xfrm>
              <a:off x="967485" y="2385703"/>
              <a:ext cx="262064" cy="560798"/>
            </a:xfrm>
            <a:custGeom>
              <a:avLst/>
              <a:gdLst/>
              <a:ahLst/>
              <a:cxnLst/>
              <a:rect l="l" t="t" r="r" b="b"/>
              <a:pathLst>
                <a:path w="3023" h="6469" extrusionOk="0">
                  <a:moveTo>
                    <a:pt x="2753" y="0"/>
                  </a:moveTo>
                  <a:cubicBezTo>
                    <a:pt x="1724" y="0"/>
                    <a:pt x="812" y="526"/>
                    <a:pt x="614" y="948"/>
                  </a:cubicBezTo>
                  <a:cubicBezTo>
                    <a:pt x="132" y="1982"/>
                    <a:pt x="0" y="4439"/>
                    <a:pt x="9" y="6043"/>
                  </a:cubicBezTo>
                  <a:cubicBezTo>
                    <a:pt x="478" y="6384"/>
                    <a:pt x="1113" y="6468"/>
                    <a:pt x="1628" y="6468"/>
                  </a:cubicBezTo>
                  <a:cubicBezTo>
                    <a:pt x="2136" y="6468"/>
                    <a:pt x="2528" y="6386"/>
                    <a:pt x="2528" y="6386"/>
                  </a:cubicBezTo>
                  <a:lnTo>
                    <a:pt x="2266" y="4389"/>
                  </a:lnTo>
                  <a:lnTo>
                    <a:pt x="3023" y="13"/>
                  </a:lnTo>
                  <a:cubicBezTo>
                    <a:pt x="2932" y="4"/>
                    <a:pt x="2842" y="0"/>
                    <a:pt x="275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39" name="Google Shape;1639;p34"/>
            <p:cNvSpPr/>
            <p:nvPr/>
          </p:nvSpPr>
          <p:spPr>
            <a:xfrm>
              <a:off x="1461185" y="2600345"/>
              <a:ext cx="42998" cy="61377"/>
            </a:xfrm>
            <a:custGeom>
              <a:avLst/>
              <a:gdLst/>
              <a:ahLst/>
              <a:cxnLst/>
              <a:rect l="l" t="t" r="r" b="b"/>
              <a:pathLst>
                <a:path w="496" h="708" extrusionOk="0">
                  <a:moveTo>
                    <a:pt x="249" y="0"/>
                  </a:moveTo>
                  <a:cubicBezTo>
                    <a:pt x="111" y="0"/>
                    <a:pt x="0" y="159"/>
                    <a:pt x="0" y="355"/>
                  </a:cubicBezTo>
                  <a:cubicBezTo>
                    <a:pt x="0" y="550"/>
                    <a:pt x="111" y="708"/>
                    <a:pt x="249" y="708"/>
                  </a:cubicBezTo>
                  <a:cubicBezTo>
                    <a:pt x="385" y="708"/>
                    <a:pt x="495" y="550"/>
                    <a:pt x="495" y="355"/>
                  </a:cubicBezTo>
                  <a:cubicBezTo>
                    <a:pt x="495" y="159"/>
                    <a:pt x="385" y="0"/>
                    <a:pt x="24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40" name="Google Shape;1640;p34"/>
            <p:cNvSpPr/>
            <p:nvPr/>
          </p:nvSpPr>
          <p:spPr>
            <a:xfrm>
              <a:off x="997740" y="2613869"/>
              <a:ext cx="198867" cy="184650"/>
            </a:xfrm>
            <a:custGeom>
              <a:avLst/>
              <a:gdLst/>
              <a:ahLst/>
              <a:cxnLst/>
              <a:rect l="l" t="t" r="r" b="b"/>
              <a:pathLst>
                <a:path w="2294" h="2130" extrusionOk="0">
                  <a:moveTo>
                    <a:pt x="1083" y="1"/>
                  </a:moveTo>
                  <a:cubicBezTo>
                    <a:pt x="946" y="1"/>
                    <a:pt x="815" y="39"/>
                    <a:pt x="693" y="101"/>
                  </a:cubicBezTo>
                  <a:cubicBezTo>
                    <a:pt x="0" y="452"/>
                    <a:pt x="119" y="2129"/>
                    <a:pt x="1270" y="2129"/>
                  </a:cubicBezTo>
                  <a:cubicBezTo>
                    <a:pt x="1494" y="2129"/>
                    <a:pt x="1756" y="2066"/>
                    <a:pt x="2059" y="1918"/>
                  </a:cubicBezTo>
                  <a:lnTo>
                    <a:pt x="2293" y="1122"/>
                  </a:lnTo>
                  <a:cubicBezTo>
                    <a:pt x="1859" y="277"/>
                    <a:pt x="1448" y="1"/>
                    <a:pt x="1083" y="1"/>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641" name="Google Shape;1641;p34"/>
            <p:cNvSpPr/>
            <p:nvPr/>
          </p:nvSpPr>
          <p:spPr>
            <a:xfrm>
              <a:off x="1424429" y="2482015"/>
              <a:ext cx="112090" cy="34069"/>
            </a:xfrm>
            <a:custGeom>
              <a:avLst/>
              <a:gdLst/>
              <a:ahLst/>
              <a:cxnLst/>
              <a:rect l="l" t="t" r="r" b="b"/>
              <a:pathLst>
                <a:path w="1293" h="393" extrusionOk="0">
                  <a:moveTo>
                    <a:pt x="548" y="1"/>
                  </a:moveTo>
                  <a:cubicBezTo>
                    <a:pt x="517" y="1"/>
                    <a:pt x="485" y="3"/>
                    <a:pt x="452" y="7"/>
                  </a:cubicBezTo>
                  <a:cubicBezTo>
                    <a:pt x="0" y="69"/>
                    <a:pt x="27" y="384"/>
                    <a:pt x="615" y="392"/>
                  </a:cubicBezTo>
                  <a:cubicBezTo>
                    <a:pt x="623" y="393"/>
                    <a:pt x="630" y="393"/>
                    <a:pt x="637" y="393"/>
                  </a:cubicBezTo>
                  <a:cubicBezTo>
                    <a:pt x="1292" y="393"/>
                    <a:pt x="983" y="1"/>
                    <a:pt x="54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42" name="Google Shape;1642;p34"/>
            <p:cNvSpPr/>
            <p:nvPr/>
          </p:nvSpPr>
          <p:spPr>
            <a:xfrm>
              <a:off x="1249748" y="2497879"/>
              <a:ext cx="104375" cy="35370"/>
            </a:xfrm>
            <a:custGeom>
              <a:avLst/>
              <a:gdLst/>
              <a:ahLst/>
              <a:cxnLst/>
              <a:rect l="l" t="t" r="r" b="b"/>
              <a:pathLst>
                <a:path w="1204" h="408" extrusionOk="0">
                  <a:moveTo>
                    <a:pt x="604" y="0"/>
                  </a:moveTo>
                  <a:cubicBezTo>
                    <a:pt x="530" y="0"/>
                    <a:pt x="450" y="12"/>
                    <a:pt x="371" y="39"/>
                  </a:cubicBezTo>
                  <a:cubicBezTo>
                    <a:pt x="1" y="166"/>
                    <a:pt x="12" y="407"/>
                    <a:pt x="388" y="407"/>
                  </a:cubicBezTo>
                  <a:cubicBezTo>
                    <a:pt x="451" y="407"/>
                    <a:pt x="523" y="400"/>
                    <a:pt x="606" y="385"/>
                  </a:cubicBezTo>
                  <a:cubicBezTo>
                    <a:pt x="1203" y="276"/>
                    <a:pt x="967" y="0"/>
                    <a:pt x="60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43" name="Google Shape;1643;p34"/>
            <p:cNvSpPr/>
            <p:nvPr/>
          </p:nvSpPr>
          <p:spPr>
            <a:xfrm>
              <a:off x="1328463" y="2749797"/>
              <a:ext cx="101774" cy="54008"/>
            </a:xfrm>
            <a:custGeom>
              <a:avLst/>
              <a:gdLst/>
              <a:ahLst/>
              <a:cxnLst/>
              <a:rect l="l" t="t" r="r" b="b"/>
              <a:pathLst>
                <a:path w="1174" h="623" extrusionOk="0">
                  <a:moveTo>
                    <a:pt x="564" y="0"/>
                  </a:moveTo>
                  <a:cubicBezTo>
                    <a:pt x="446" y="0"/>
                    <a:pt x="314" y="8"/>
                    <a:pt x="168" y="26"/>
                  </a:cubicBezTo>
                  <a:cubicBezTo>
                    <a:pt x="60" y="40"/>
                    <a:pt x="1" y="165"/>
                    <a:pt x="62" y="254"/>
                  </a:cubicBezTo>
                  <a:cubicBezTo>
                    <a:pt x="247" y="527"/>
                    <a:pt x="425" y="622"/>
                    <a:pt x="584" y="622"/>
                  </a:cubicBezTo>
                  <a:cubicBezTo>
                    <a:pt x="810" y="622"/>
                    <a:pt x="997" y="429"/>
                    <a:pt x="1109" y="277"/>
                  </a:cubicBezTo>
                  <a:cubicBezTo>
                    <a:pt x="1174" y="189"/>
                    <a:pt x="1128" y="64"/>
                    <a:pt x="1020" y="42"/>
                  </a:cubicBezTo>
                  <a:cubicBezTo>
                    <a:pt x="911" y="20"/>
                    <a:pt x="758" y="0"/>
                    <a:pt x="564" y="0"/>
                  </a:cubicBezTo>
                  <a:close/>
                </a:path>
              </a:pathLst>
            </a:custGeom>
            <a:solidFill>
              <a:srgbClr val="FDFAF7"/>
            </a:solidFill>
            <a:ln>
              <a:noFill/>
            </a:ln>
          </p:spPr>
          <p:txBody>
            <a:bodyPr spcFirstLastPara="1" wrap="square" lIns="121900" tIns="121900" rIns="121900" bIns="121900" anchor="ctr" anchorCtr="0">
              <a:noAutofit/>
            </a:bodyPr>
            <a:lstStyle/>
            <a:p>
              <a:endParaRPr sz="2400"/>
            </a:p>
          </p:txBody>
        </p:sp>
        <p:sp>
          <p:nvSpPr>
            <p:cNvPr id="1644" name="Google Shape;1644;p34"/>
            <p:cNvSpPr/>
            <p:nvPr/>
          </p:nvSpPr>
          <p:spPr>
            <a:xfrm>
              <a:off x="1407177" y="2581620"/>
              <a:ext cx="87904" cy="160290"/>
            </a:xfrm>
            <a:custGeom>
              <a:avLst/>
              <a:gdLst/>
              <a:ahLst/>
              <a:cxnLst/>
              <a:rect l="l" t="t" r="r" b="b"/>
              <a:pathLst>
                <a:path w="1014" h="1849" extrusionOk="0">
                  <a:moveTo>
                    <a:pt x="201" y="0"/>
                  </a:moveTo>
                  <a:lnTo>
                    <a:pt x="0" y="102"/>
                  </a:lnTo>
                  <a:cubicBezTo>
                    <a:pt x="185" y="465"/>
                    <a:pt x="399" y="699"/>
                    <a:pt x="603" y="896"/>
                  </a:cubicBezTo>
                  <a:cubicBezTo>
                    <a:pt x="763" y="1052"/>
                    <a:pt x="752" y="1249"/>
                    <a:pt x="689" y="1380"/>
                  </a:cubicBezTo>
                  <a:cubicBezTo>
                    <a:pt x="630" y="1502"/>
                    <a:pt x="502" y="1624"/>
                    <a:pt x="311" y="1624"/>
                  </a:cubicBezTo>
                  <a:cubicBezTo>
                    <a:pt x="292" y="1624"/>
                    <a:pt x="273" y="1623"/>
                    <a:pt x="253" y="1620"/>
                  </a:cubicBezTo>
                  <a:lnTo>
                    <a:pt x="226" y="1843"/>
                  </a:lnTo>
                  <a:cubicBezTo>
                    <a:pt x="253" y="1846"/>
                    <a:pt x="281" y="1848"/>
                    <a:pt x="308" y="1848"/>
                  </a:cubicBezTo>
                  <a:cubicBezTo>
                    <a:pt x="557" y="1848"/>
                    <a:pt x="781" y="1708"/>
                    <a:pt x="891" y="1477"/>
                  </a:cubicBezTo>
                  <a:cubicBezTo>
                    <a:pt x="1013" y="1222"/>
                    <a:pt x="961" y="932"/>
                    <a:pt x="760" y="735"/>
                  </a:cubicBezTo>
                  <a:cubicBezTo>
                    <a:pt x="570" y="551"/>
                    <a:pt x="370" y="334"/>
                    <a:pt x="20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45" name="Google Shape;1645;p34"/>
            <p:cNvSpPr/>
            <p:nvPr/>
          </p:nvSpPr>
          <p:spPr>
            <a:xfrm>
              <a:off x="1061544" y="2676805"/>
              <a:ext cx="82442" cy="72560"/>
            </a:xfrm>
            <a:custGeom>
              <a:avLst/>
              <a:gdLst/>
              <a:ahLst/>
              <a:cxnLst/>
              <a:rect l="l" t="t" r="r" b="b"/>
              <a:pathLst>
                <a:path w="951" h="837" extrusionOk="0">
                  <a:moveTo>
                    <a:pt x="142" y="1"/>
                  </a:moveTo>
                  <a:lnTo>
                    <a:pt x="0" y="175"/>
                  </a:lnTo>
                  <a:lnTo>
                    <a:pt x="807" y="836"/>
                  </a:lnTo>
                  <a:lnTo>
                    <a:pt x="950" y="663"/>
                  </a:lnTo>
                  <a:lnTo>
                    <a:pt x="14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46" name="Google Shape;1646;p34"/>
            <p:cNvSpPr/>
            <p:nvPr/>
          </p:nvSpPr>
          <p:spPr>
            <a:xfrm>
              <a:off x="1309651" y="2611528"/>
              <a:ext cx="42912" cy="61463"/>
            </a:xfrm>
            <a:custGeom>
              <a:avLst/>
              <a:gdLst/>
              <a:ahLst/>
              <a:cxnLst/>
              <a:rect l="l" t="t" r="r" b="b"/>
              <a:pathLst>
                <a:path w="495" h="709" extrusionOk="0">
                  <a:moveTo>
                    <a:pt x="247" y="0"/>
                  </a:moveTo>
                  <a:cubicBezTo>
                    <a:pt x="110" y="0"/>
                    <a:pt x="1" y="159"/>
                    <a:pt x="1" y="355"/>
                  </a:cubicBezTo>
                  <a:cubicBezTo>
                    <a:pt x="1" y="550"/>
                    <a:pt x="110" y="708"/>
                    <a:pt x="247" y="708"/>
                  </a:cubicBezTo>
                  <a:cubicBezTo>
                    <a:pt x="384" y="708"/>
                    <a:pt x="494" y="550"/>
                    <a:pt x="494" y="355"/>
                  </a:cubicBezTo>
                  <a:cubicBezTo>
                    <a:pt x="494" y="159"/>
                    <a:pt x="384" y="0"/>
                    <a:pt x="24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47" name="Google Shape;1647;p34"/>
            <p:cNvSpPr/>
            <p:nvPr/>
          </p:nvSpPr>
          <p:spPr>
            <a:xfrm>
              <a:off x="1125608" y="2384316"/>
              <a:ext cx="158383" cy="190198"/>
            </a:xfrm>
            <a:custGeom>
              <a:avLst/>
              <a:gdLst/>
              <a:ahLst/>
              <a:cxnLst/>
              <a:rect l="l" t="t" r="r" b="b"/>
              <a:pathLst>
                <a:path w="1827" h="2194" extrusionOk="0">
                  <a:moveTo>
                    <a:pt x="1490" y="1"/>
                  </a:moveTo>
                  <a:cubicBezTo>
                    <a:pt x="957" y="1"/>
                    <a:pt x="1" y="262"/>
                    <a:pt x="211" y="2194"/>
                  </a:cubicBezTo>
                  <a:cubicBezTo>
                    <a:pt x="1733" y="2142"/>
                    <a:pt x="1826" y="37"/>
                    <a:pt x="1826" y="37"/>
                  </a:cubicBezTo>
                  <a:cubicBezTo>
                    <a:pt x="1826" y="37"/>
                    <a:pt x="1687" y="1"/>
                    <a:pt x="149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48" name="Google Shape;1648;p34"/>
            <p:cNvSpPr/>
            <p:nvPr/>
          </p:nvSpPr>
          <p:spPr>
            <a:xfrm>
              <a:off x="1283904" y="2365071"/>
              <a:ext cx="263104" cy="192538"/>
            </a:xfrm>
            <a:custGeom>
              <a:avLst/>
              <a:gdLst/>
              <a:ahLst/>
              <a:cxnLst/>
              <a:rect l="l" t="t" r="r" b="b"/>
              <a:pathLst>
                <a:path w="3035" h="2221" extrusionOk="0">
                  <a:moveTo>
                    <a:pt x="1039" y="0"/>
                  </a:moveTo>
                  <a:cubicBezTo>
                    <a:pt x="667" y="0"/>
                    <a:pt x="301" y="97"/>
                    <a:pt x="0" y="259"/>
                  </a:cubicBezTo>
                  <a:cubicBezTo>
                    <a:pt x="1179" y="374"/>
                    <a:pt x="2537" y="1362"/>
                    <a:pt x="3034" y="2220"/>
                  </a:cubicBezTo>
                  <a:cubicBezTo>
                    <a:pt x="2896" y="580"/>
                    <a:pt x="1948" y="0"/>
                    <a:pt x="103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49" name="Google Shape;1649;p34"/>
            <p:cNvSpPr/>
            <p:nvPr/>
          </p:nvSpPr>
          <p:spPr>
            <a:xfrm>
              <a:off x="893498" y="3426058"/>
              <a:ext cx="692220" cy="87"/>
            </a:xfrm>
            <a:custGeom>
              <a:avLst/>
              <a:gdLst/>
              <a:ahLst/>
              <a:cxnLst/>
              <a:rect l="l" t="t" r="r" b="b"/>
              <a:pathLst>
                <a:path w="7985" h="1" fill="none" extrusionOk="0">
                  <a:moveTo>
                    <a:pt x="0" y="0"/>
                  </a:moveTo>
                  <a:lnTo>
                    <a:pt x="7984" y="0"/>
                  </a:lnTo>
                </a:path>
              </a:pathLst>
            </a:custGeom>
            <a:noFill/>
            <a:ln w="2857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0" name="Google Shape;1650;p34"/>
            <p:cNvSpPr/>
            <p:nvPr/>
          </p:nvSpPr>
          <p:spPr>
            <a:xfrm>
              <a:off x="893498" y="3540227"/>
              <a:ext cx="692220" cy="87"/>
            </a:xfrm>
            <a:custGeom>
              <a:avLst/>
              <a:gdLst/>
              <a:ahLst/>
              <a:cxnLst/>
              <a:rect l="l" t="t" r="r" b="b"/>
              <a:pathLst>
                <a:path w="7985" h="1" fill="none" extrusionOk="0">
                  <a:moveTo>
                    <a:pt x="0" y="0"/>
                  </a:moveTo>
                  <a:lnTo>
                    <a:pt x="7984" y="0"/>
                  </a:lnTo>
                </a:path>
              </a:pathLst>
            </a:custGeom>
            <a:noFill/>
            <a:ln w="2857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1" name="Google Shape;1651;p34"/>
            <p:cNvSpPr/>
            <p:nvPr/>
          </p:nvSpPr>
          <p:spPr>
            <a:xfrm>
              <a:off x="893498" y="3654223"/>
              <a:ext cx="692220" cy="87"/>
            </a:xfrm>
            <a:custGeom>
              <a:avLst/>
              <a:gdLst/>
              <a:ahLst/>
              <a:cxnLst/>
              <a:rect l="l" t="t" r="r" b="b"/>
              <a:pathLst>
                <a:path w="7985" h="1" fill="none" extrusionOk="0">
                  <a:moveTo>
                    <a:pt x="0" y="1"/>
                  </a:moveTo>
                  <a:lnTo>
                    <a:pt x="7984" y="1"/>
                  </a:lnTo>
                </a:path>
              </a:pathLst>
            </a:custGeom>
            <a:noFill/>
            <a:ln w="2857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2" name="Google Shape;1652;p34"/>
            <p:cNvSpPr/>
            <p:nvPr/>
          </p:nvSpPr>
          <p:spPr>
            <a:xfrm>
              <a:off x="1516453" y="3287442"/>
              <a:ext cx="618707" cy="1030051"/>
            </a:xfrm>
            <a:custGeom>
              <a:avLst/>
              <a:gdLst/>
              <a:ahLst/>
              <a:cxnLst/>
              <a:rect l="l" t="t" r="r" b="b"/>
              <a:pathLst>
                <a:path w="7137" h="11882" extrusionOk="0">
                  <a:moveTo>
                    <a:pt x="986" y="1"/>
                  </a:moveTo>
                  <a:cubicBezTo>
                    <a:pt x="932" y="1"/>
                    <a:pt x="877" y="14"/>
                    <a:pt x="826" y="41"/>
                  </a:cubicBezTo>
                  <a:lnTo>
                    <a:pt x="230" y="357"/>
                  </a:lnTo>
                  <a:cubicBezTo>
                    <a:pt x="63" y="445"/>
                    <a:pt x="0" y="650"/>
                    <a:pt x="89" y="816"/>
                  </a:cubicBezTo>
                  <a:lnTo>
                    <a:pt x="5850" y="11701"/>
                  </a:lnTo>
                  <a:cubicBezTo>
                    <a:pt x="5911" y="11816"/>
                    <a:pt x="6029" y="11882"/>
                    <a:pt x="6151" y="11882"/>
                  </a:cubicBezTo>
                  <a:cubicBezTo>
                    <a:pt x="6205" y="11882"/>
                    <a:pt x="6260" y="11869"/>
                    <a:pt x="6311" y="11842"/>
                  </a:cubicBezTo>
                  <a:lnTo>
                    <a:pt x="6906" y="11527"/>
                  </a:lnTo>
                  <a:cubicBezTo>
                    <a:pt x="7073" y="11439"/>
                    <a:pt x="7136" y="11233"/>
                    <a:pt x="7048" y="11067"/>
                  </a:cubicBezTo>
                  <a:lnTo>
                    <a:pt x="1287" y="182"/>
                  </a:lnTo>
                  <a:cubicBezTo>
                    <a:pt x="1226" y="67"/>
                    <a:pt x="1108" y="1"/>
                    <a:pt x="98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653" name="Google Shape;1653;p34"/>
            <p:cNvSpPr/>
            <p:nvPr/>
          </p:nvSpPr>
          <p:spPr>
            <a:xfrm>
              <a:off x="1070779" y="3766659"/>
              <a:ext cx="337571" cy="87"/>
            </a:xfrm>
            <a:custGeom>
              <a:avLst/>
              <a:gdLst/>
              <a:ahLst/>
              <a:cxnLst/>
              <a:rect l="l" t="t" r="r" b="b"/>
              <a:pathLst>
                <a:path w="3894" h="1" fill="none" extrusionOk="0">
                  <a:moveTo>
                    <a:pt x="1" y="0"/>
                  </a:moveTo>
                  <a:lnTo>
                    <a:pt x="3893" y="0"/>
                  </a:lnTo>
                </a:path>
              </a:pathLst>
            </a:custGeom>
            <a:noFill/>
            <a:ln w="2857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4" name="Google Shape;1654;p34"/>
            <p:cNvSpPr/>
            <p:nvPr/>
          </p:nvSpPr>
          <p:spPr>
            <a:xfrm>
              <a:off x="624152" y="2193774"/>
              <a:ext cx="1369008" cy="1241661"/>
            </a:xfrm>
            <a:custGeom>
              <a:avLst/>
              <a:gdLst/>
              <a:ahLst/>
              <a:cxnLst/>
              <a:rect l="l" t="t" r="r" b="b"/>
              <a:pathLst>
                <a:path w="15792" h="14323" extrusionOk="0">
                  <a:moveTo>
                    <a:pt x="8108" y="195"/>
                  </a:moveTo>
                  <a:cubicBezTo>
                    <a:pt x="9825" y="195"/>
                    <a:pt x="11542" y="850"/>
                    <a:pt x="12852" y="2160"/>
                  </a:cubicBezTo>
                  <a:cubicBezTo>
                    <a:pt x="15473" y="4782"/>
                    <a:pt x="15473" y="9031"/>
                    <a:pt x="12852" y="11652"/>
                  </a:cubicBezTo>
                  <a:cubicBezTo>
                    <a:pt x="11542" y="12962"/>
                    <a:pt x="9825" y="13616"/>
                    <a:pt x="8108" y="13616"/>
                  </a:cubicBezTo>
                  <a:cubicBezTo>
                    <a:pt x="6390" y="13616"/>
                    <a:pt x="4672" y="12961"/>
                    <a:pt x="3361" y="11651"/>
                  </a:cubicBezTo>
                  <a:cubicBezTo>
                    <a:pt x="741" y="9031"/>
                    <a:pt x="741" y="4782"/>
                    <a:pt x="3361" y="2162"/>
                  </a:cubicBezTo>
                  <a:cubicBezTo>
                    <a:pt x="4672" y="851"/>
                    <a:pt x="6390" y="195"/>
                    <a:pt x="8108" y="195"/>
                  </a:cubicBezTo>
                  <a:close/>
                  <a:moveTo>
                    <a:pt x="8279" y="0"/>
                  </a:moveTo>
                  <a:cubicBezTo>
                    <a:pt x="6274" y="0"/>
                    <a:pt x="4231" y="794"/>
                    <a:pt x="2758" y="2267"/>
                  </a:cubicBezTo>
                  <a:cubicBezTo>
                    <a:pt x="0" y="5024"/>
                    <a:pt x="0" y="9496"/>
                    <a:pt x="2758" y="12254"/>
                  </a:cubicBezTo>
                  <a:cubicBezTo>
                    <a:pt x="4137" y="13633"/>
                    <a:pt x="5944" y="14323"/>
                    <a:pt x="7752" y="14323"/>
                  </a:cubicBezTo>
                  <a:cubicBezTo>
                    <a:pt x="9559" y="14323"/>
                    <a:pt x="11367" y="13633"/>
                    <a:pt x="12746" y="12254"/>
                  </a:cubicBezTo>
                  <a:cubicBezTo>
                    <a:pt x="15504" y="9495"/>
                    <a:pt x="15791" y="4648"/>
                    <a:pt x="13033" y="1889"/>
                  </a:cubicBezTo>
                  <a:cubicBezTo>
                    <a:pt x="11748" y="605"/>
                    <a:pt x="10028" y="0"/>
                    <a:pt x="8279"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655" name="Google Shape;1655;p34"/>
            <p:cNvSpPr/>
            <p:nvPr/>
          </p:nvSpPr>
          <p:spPr>
            <a:xfrm>
              <a:off x="639236" y="2140894"/>
              <a:ext cx="1383486" cy="1260473"/>
            </a:xfrm>
            <a:custGeom>
              <a:avLst/>
              <a:gdLst/>
              <a:ahLst/>
              <a:cxnLst/>
              <a:rect l="l" t="t" r="r" b="b"/>
              <a:pathLst>
                <a:path w="15959" h="14540" extrusionOk="0">
                  <a:moveTo>
                    <a:pt x="7980" y="619"/>
                  </a:moveTo>
                  <a:cubicBezTo>
                    <a:pt x="9683" y="619"/>
                    <a:pt x="11385" y="1268"/>
                    <a:pt x="12682" y="2567"/>
                  </a:cubicBezTo>
                  <a:cubicBezTo>
                    <a:pt x="15281" y="5164"/>
                    <a:pt x="15281" y="9376"/>
                    <a:pt x="12682" y="11974"/>
                  </a:cubicBezTo>
                  <a:cubicBezTo>
                    <a:pt x="11385" y="13272"/>
                    <a:pt x="9683" y="13921"/>
                    <a:pt x="7980" y="13921"/>
                  </a:cubicBezTo>
                  <a:cubicBezTo>
                    <a:pt x="6278" y="13921"/>
                    <a:pt x="4575" y="13272"/>
                    <a:pt x="3276" y="11973"/>
                  </a:cubicBezTo>
                  <a:cubicBezTo>
                    <a:pt x="680" y="9376"/>
                    <a:pt x="680" y="5164"/>
                    <a:pt x="3276" y="2568"/>
                  </a:cubicBezTo>
                  <a:cubicBezTo>
                    <a:pt x="4575" y="1269"/>
                    <a:pt x="6278" y="619"/>
                    <a:pt x="7980" y="619"/>
                  </a:cubicBezTo>
                  <a:close/>
                  <a:moveTo>
                    <a:pt x="7979" y="1"/>
                  </a:moveTo>
                  <a:cubicBezTo>
                    <a:pt x="6119" y="1"/>
                    <a:pt x="4258" y="711"/>
                    <a:pt x="2839" y="2130"/>
                  </a:cubicBezTo>
                  <a:cubicBezTo>
                    <a:pt x="0" y="4969"/>
                    <a:pt x="0" y="9572"/>
                    <a:pt x="2839" y="12411"/>
                  </a:cubicBezTo>
                  <a:cubicBezTo>
                    <a:pt x="4258" y="13830"/>
                    <a:pt x="6119" y="14539"/>
                    <a:pt x="7979" y="14539"/>
                  </a:cubicBezTo>
                  <a:cubicBezTo>
                    <a:pt x="9839" y="14539"/>
                    <a:pt x="11700" y="13830"/>
                    <a:pt x="13119" y="12411"/>
                  </a:cubicBezTo>
                  <a:cubicBezTo>
                    <a:pt x="15959" y="9571"/>
                    <a:pt x="15959" y="4970"/>
                    <a:pt x="13119" y="2130"/>
                  </a:cubicBezTo>
                  <a:cubicBezTo>
                    <a:pt x="11700" y="711"/>
                    <a:pt x="9839" y="1"/>
                    <a:pt x="7979" y="1"/>
                  </a:cubicBezTo>
                  <a:close/>
                </a:path>
              </a:pathLst>
            </a:custGeom>
            <a:solidFill>
              <a:srgbClr val="D5D8E3"/>
            </a:solidFill>
            <a:ln>
              <a:noFill/>
            </a:ln>
          </p:spPr>
          <p:txBody>
            <a:bodyPr spcFirstLastPara="1" wrap="square" lIns="121900" tIns="121900" rIns="121900" bIns="121900" anchor="ctr" anchorCtr="0">
              <a:noAutofit/>
            </a:bodyPr>
            <a:lstStyle/>
            <a:p>
              <a:endParaRPr sz="2400"/>
            </a:p>
          </p:txBody>
        </p:sp>
        <p:sp>
          <p:nvSpPr>
            <p:cNvPr id="1656" name="Google Shape;1656;p34"/>
            <p:cNvSpPr/>
            <p:nvPr/>
          </p:nvSpPr>
          <p:spPr>
            <a:xfrm>
              <a:off x="1462705" y="3299492"/>
              <a:ext cx="265792" cy="178321"/>
            </a:xfrm>
            <a:custGeom>
              <a:avLst/>
              <a:gdLst/>
              <a:ahLst/>
              <a:cxnLst/>
              <a:rect l="l" t="t" r="r" b="b"/>
              <a:pathLst>
                <a:path w="3066" h="2057" extrusionOk="0">
                  <a:moveTo>
                    <a:pt x="2486" y="0"/>
                  </a:moveTo>
                  <a:cubicBezTo>
                    <a:pt x="2426" y="0"/>
                    <a:pt x="2365" y="14"/>
                    <a:pt x="2308" y="43"/>
                  </a:cubicBezTo>
                  <a:lnTo>
                    <a:pt x="280" y="1053"/>
                  </a:lnTo>
                  <a:cubicBezTo>
                    <a:pt x="82" y="1153"/>
                    <a:pt x="1" y="1394"/>
                    <a:pt x="100" y="1592"/>
                  </a:cubicBezTo>
                  <a:lnTo>
                    <a:pt x="220" y="1834"/>
                  </a:lnTo>
                  <a:cubicBezTo>
                    <a:pt x="291" y="1974"/>
                    <a:pt x="433" y="2056"/>
                    <a:pt x="580" y="2056"/>
                  </a:cubicBezTo>
                  <a:cubicBezTo>
                    <a:pt x="640" y="2056"/>
                    <a:pt x="701" y="2042"/>
                    <a:pt x="759" y="2014"/>
                  </a:cubicBezTo>
                  <a:lnTo>
                    <a:pt x="2786" y="1003"/>
                  </a:lnTo>
                  <a:cubicBezTo>
                    <a:pt x="2985" y="905"/>
                    <a:pt x="3066" y="663"/>
                    <a:pt x="2966" y="465"/>
                  </a:cubicBezTo>
                  <a:lnTo>
                    <a:pt x="2846" y="223"/>
                  </a:lnTo>
                  <a:cubicBezTo>
                    <a:pt x="2776" y="82"/>
                    <a:pt x="2634" y="0"/>
                    <a:pt x="248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132" name="Google Shape;869;p40">
            <a:extLst>
              <a:ext uri="{FF2B5EF4-FFF2-40B4-BE49-F238E27FC236}">
                <a16:creationId xmlns:a16="http://schemas.microsoft.com/office/drawing/2014/main" id="{8537EE34-C65A-423E-B2A1-29C5F4B22551}"/>
              </a:ext>
            </a:extLst>
          </p:cNvPr>
          <p:cNvGrpSpPr/>
          <p:nvPr/>
        </p:nvGrpSpPr>
        <p:grpSpPr>
          <a:xfrm>
            <a:off x="3944044" y="3984444"/>
            <a:ext cx="1117623" cy="938521"/>
            <a:chOff x="1240123" y="2886740"/>
            <a:chExt cx="1117623" cy="938521"/>
          </a:xfrm>
        </p:grpSpPr>
        <p:sp>
          <p:nvSpPr>
            <p:cNvPr id="133" name="Google Shape;870;p40">
              <a:extLst>
                <a:ext uri="{FF2B5EF4-FFF2-40B4-BE49-F238E27FC236}">
                  <a16:creationId xmlns:a16="http://schemas.microsoft.com/office/drawing/2014/main" id="{548BE412-306C-4412-9C91-9965134D9240}"/>
                </a:ext>
              </a:extLst>
            </p:cNvPr>
            <p:cNvSpPr/>
            <p:nvPr/>
          </p:nvSpPr>
          <p:spPr>
            <a:xfrm>
              <a:off x="1353863" y="2910950"/>
              <a:ext cx="890100" cy="8901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871;p40">
              <a:extLst>
                <a:ext uri="{FF2B5EF4-FFF2-40B4-BE49-F238E27FC236}">
                  <a16:creationId xmlns:a16="http://schemas.microsoft.com/office/drawing/2014/main" id="{D2250AFF-7813-45CF-BD82-E72E0D6F892A}"/>
                </a:ext>
              </a:extLst>
            </p:cNvPr>
            <p:cNvSpPr/>
            <p:nvPr/>
          </p:nvSpPr>
          <p:spPr>
            <a:xfrm rot="-656778">
              <a:off x="1303683" y="2973829"/>
              <a:ext cx="990503" cy="764343"/>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rgbClr val="FFA35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 name="Google Shape;872;p40">
            <a:extLst>
              <a:ext uri="{FF2B5EF4-FFF2-40B4-BE49-F238E27FC236}">
                <a16:creationId xmlns:a16="http://schemas.microsoft.com/office/drawing/2014/main" id="{77EAFE6D-4E54-4CE7-97EE-860339BB6F52}"/>
              </a:ext>
            </a:extLst>
          </p:cNvPr>
          <p:cNvGrpSpPr/>
          <p:nvPr/>
        </p:nvGrpSpPr>
        <p:grpSpPr>
          <a:xfrm>
            <a:off x="5851369" y="4008654"/>
            <a:ext cx="990501" cy="890100"/>
            <a:chOff x="3147448" y="2910950"/>
            <a:chExt cx="990501" cy="890100"/>
          </a:xfrm>
        </p:grpSpPr>
        <p:sp>
          <p:nvSpPr>
            <p:cNvPr id="136" name="Google Shape;873;p40">
              <a:extLst>
                <a:ext uri="{FF2B5EF4-FFF2-40B4-BE49-F238E27FC236}">
                  <a16:creationId xmlns:a16="http://schemas.microsoft.com/office/drawing/2014/main" id="{60A12D6D-3918-49BB-94E6-1A7B694A6C6F}"/>
                </a:ext>
              </a:extLst>
            </p:cNvPr>
            <p:cNvSpPr/>
            <p:nvPr/>
          </p:nvSpPr>
          <p:spPr>
            <a:xfrm>
              <a:off x="3202600" y="2910950"/>
              <a:ext cx="890100" cy="8901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874;p40">
              <a:extLst>
                <a:ext uri="{FF2B5EF4-FFF2-40B4-BE49-F238E27FC236}">
                  <a16:creationId xmlns:a16="http://schemas.microsoft.com/office/drawing/2014/main" id="{D6EB1650-2641-4419-8D13-C1E579D18D82}"/>
                </a:ext>
              </a:extLst>
            </p:cNvPr>
            <p:cNvSpPr/>
            <p:nvPr/>
          </p:nvSpPr>
          <p:spPr>
            <a:xfrm rot="10800000">
              <a:off x="3147448" y="2973832"/>
              <a:ext cx="990501" cy="764341"/>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rgbClr val="FFA35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 name="Google Shape;875;p40">
            <a:extLst>
              <a:ext uri="{FF2B5EF4-FFF2-40B4-BE49-F238E27FC236}">
                <a16:creationId xmlns:a16="http://schemas.microsoft.com/office/drawing/2014/main" id="{929D2014-F007-4E2E-B1A9-C81E1BAA0725}"/>
              </a:ext>
            </a:extLst>
          </p:cNvPr>
          <p:cNvGrpSpPr/>
          <p:nvPr/>
        </p:nvGrpSpPr>
        <p:grpSpPr>
          <a:xfrm>
            <a:off x="7641482" y="3984444"/>
            <a:ext cx="1117623" cy="938521"/>
            <a:chOff x="4937561" y="2886740"/>
            <a:chExt cx="1117623" cy="938521"/>
          </a:xfrm>
        </p:grpSpPr>
        <p:sp>
          <p:nvSpPr>
            <p:cNvPr id="139" name="Google Shape;876;p40">
              <a:extLst>
                <a:ext uri="{FF2B5EF4-FFF2-40B4-BE49-F238E27FC236}">
                  <a16:creationId xmlns:a16="http://schemas.microsoft.com/office/drawing/2014/main" id="{E20E3A20-ADA0-40BE-8543-65172C28DA0B}"/>
                </a:ext>
              </a:extLst>
            </p:cNvPr>
            <p:cNvSpPr/>
            <p:nvPr/>
          </p:nvSpPr>
          <p:spPr>
            <a:xfrm>
              <a:off x="5051313" y="2910950"/>
              <a:ext cx="890100" cy="8901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877;p40">
              <a:extLst>
                <a:ext uri="{FF2B5EF4-FFF2-40B4-BE49-F238E27FC236}">
                  <a16:creationId xmlns:a16="http://schemas.microsoft.com/office/drawing/2014/main" id="{69B1F90A-9027-47EE-B1B4-6719CE0EF593}"/>
                </a:ext>
              </a:extLst>
            </p:cNvPr>
            <p:cNvSpPr/>
            <p:nvPr/>
          </p:nvSpPr>
          <p:spPr>
            <a:xfrm rot="-656778">
              <a:off x="5001121" y="2973829"/>
              <a:ext cx="990503" cy="764343"/>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rgbClr val="FFA35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 name="Google Shape;878;p40">
            <a:extLst>
              <a:ext uri="{FF2B5EF4-FFF2-40B4-BE49-F238E27FC236}">
                <a16:creationId xmlns:a16="http://schemas.microsoft.com/office/drawing/2014/main" id="{385EF49A-7464-4539-969D-C0C73903B37A}"/>
              </a:ext>
            </a:extLst>
          </p:cNvPr>
          <p:cNvGrpSpPr/>
          <p:nvPr/>
        </p:nvGrpSpPr>
        <p:grpSpPr>
          <a:xfrm>
            <a:off x="9553744" y="4008654"/>
            <a:ext cx="990501" cy="890100"/>
            <a:chOff x="6849823" y="2910950"/>
            <a:chExt cx="990501" cy="890100"/>
          </a:xfrm>
        </p:grpSpPr>
        <p:sp>
          <p:nvSpPr>
            <p:cNvPr id="142" name="Google Shape;879;p40">
              <a:extLst>
                <a:ext uri="{FF2B5EF4-FFF2-40B4-BE49-F238E27FC236}">
                  <a16:creationId xmlns:a16="http://schemas.microsoft.com/office/drawing/2014/main" id="{E358D308-72C1-4931-838E-0514F218E40E}"/>
                </a:ext>
              </a:extLst>
            </p:cNvPr>
            <p:cNvSpPr/>
            <p:nvPr/>
          </p:nvSpPr>
          <p:spPr>
            <a:xfrm>
              <a:off x="6900038" y="2910950"/>
              <a:ext cx="890100" cy="8901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880;p40">
              <a:extLst>
                <a:ext uri="{FF2B5EF4-FFF2-40B4-BE49-F238E27FC236}">
                  <a16:creationId xmlns:a16="http://schemas.microsoft.com/office/drawing/2014/main" id="{2A7654DB-5DD6-4151-94B6-9354976A8954}"/>
                </a:ext>
              </a:extLst>
            </p:cNvPr>
            <p:cNvSpPr/>
            <p:nvPr/>
          </p:nvSpPr>
          <p:spPr>
            <a:xfrm rot="10800000">
              <a:off x="6849823" y="2973832"/>
              <a:ext cx="990501" cy="764341"/>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rgbClr val="FFA35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 name="Google Shape;882;p40">
            <a:extLst>
              <a:ext uri="{FF2B5EF4-FFF2-40B4-BE49-F238E27FC236}">
                <a16:creationId xmlns:a16="http://schemas.microsoft.com/office/drawing/2014/main" id="{83456B7F-B188-41F6-8712-40F469CA82A8}"/>
              </a:ext>
            </a:extLst>
          </p:cNvPr>
          <p:cNvSpPr txBox="1"/>
          <p:nvPr/>
        </p:nvSpPr>
        <p:spPr>
          <a:xfrm>
            <a:off x="3557579" y="2838874"/>
            <a:ext cx="1918284" cy="902161"/>
          </a:xfrm>
          <a:prstGeom prst="rect">
            <a:avLst/>
          </a:prstGeom>
          <a:noFill/>
          <a:ln>
            <a:noFill/>
          </a:ln>
        </p:spPr>
        <p:txBody>
          <a:bodyPr spcFirstLastPara="1" wrap="square" lIns="0" tIns="6700" rIns="0" bIns="0" anchor="b" anchorCtr="0">
            <a:noAutofit/>
          </a:bodyPr>
          <a:lstStyle/>
          <a:p>
            <a:pPr marL="12700" defTabSz="914400">
              <a:spcBef>
                <a:spcPts val="800"/>
              </a:spcBef>
              <a:buClr>
                <a:srgbClr val="000000"/>
              </a:buClr>
              <a:buFont typeface="Arial"/>
              <a:buNone/>
            </a:pPr>
            <a:r>
              <a:rPr lang="en-US" sz="1600" kern="0" dirty="0">
                <a:solidFill>
                  <a:srgbClr val="151F29"/>
                </a:solidFill>
                <a:latin typeface="Karla"/>
                <a:ea typeface="Karla"/>
                <a:cs typeface="Karla"/>
                <a:sym typeface="Karla"/>
              </a:rPr>
              <a:t>Keep the structure similar as an in-person interview</a:t>
            </a:r>
            <a:endParaRPr sz="1600" kern="0" dirty="0">
              <a:solidFill>
                <a:srgbClr val="151F29"/>
              </a:solidFill>
              <a:latin typeface="Karla"/>
              <a:ea typeface="Karla"/>
              <a:cs typeface="Karla"/>
              <a:sym typeface="Karla"/>
            </a:endParaRPr>
          </a:p>
        </p:txBody>
      </p:sp>
      <p:sp>
        <p:nvSpPr>
          <p:cNvPr id="145" name="Google Shape;883;p40">
            <a:extLst>
              <a:ext uri="{FF2B5EF4-FFF2-40B4-BE49-F238E27FC236}">
                <a16:creationId xmlns:a16="http://schemas.microsoft.com/office/drawing/2014/main" id="{FD32A67B-BBAF-4D52-8F50-74974A1434C0}"/>
              </a:ext>
            </a:extLst>
          </p:cNvPr>
          <p:cNvSpPr txBox="1"/>
          <p:nvPr/>
        </p:nvSpPr>
        <p:spPr>
          <a:xfrm>
            <a:off x="3858434" y="3616054"/>
            <a:ext cx="1288800" cy="258900"/>
          </a:xfrm>
          <a:prstGeom prst="rect">
            <a:avLst/>
          </a:prstGeom>
          <a:noFill/>
          <a:ln>
            <a:noFill/>
          </a:ln>
        </p:spPr>
        <p:txBody>
          <a:bodyPr spcFirstLastPara="1" wrap="square" lIns="0" tIns="6700" rIns="0" bIns="0" anchor="b" anchorCtr="0">
            <a:noAutofit/>
          </a:bodyPr>
          <a:lstStyle/>
          <a:p>
            <a:pPr marL="12700" algn="ctr" defTabSz="914400">
              <a:spcBef>
                <a:spcPts val="800"/>
              </a:spcBef>
              <a:buClr>
                <a:srgbClr val="000000"/>
              </a:buClr>
              <a:buFont typeface="Arial"/>
              <a:buNone/>
            </a:pPr>
            <a:endParaRPr sz="2000" kern="0" dirty="0">
              <a:solidFill>
                <a:srgbClr val="151F29"/>
              </a:solidFill>
              <a:latin typeface="Archivo Black"/>
              <a:ea typeface="Archivo Black"/>
              <a:cs typeface="Archivo Black"/>
              <a:sym typeface="Archivo Black"/>
            </a:endParaRPr>
          </a:p>
        </p:txBody>
      </p:sp>
      <p:sp>
        <p:nvSpPr>
          <p:cNvPr id="146" name="Google Shape;884;p40">
            <a:extLst>
              <a:ext uri="{FF2B5EF4-FFF2-40B4-BE49-F238E27FC236}">
                <a16:creationId xmlns:a16="http://schemas.microsoft.com/office/drawing/2014/main" id="{12DC9404-B0B1-4891-9626-4A56A6893029}"/>
              </a:ext>
            </a:extLst>
          </p:cNvPr>
          <p:cNvSpPr txBox="1"/>
          <p:nvPr/>
        </p:nvSpPr>
        <p:spPr>
          <a:xfrm>
            <a:off x="5655066" y="3102350"/>
            <a:ext cx="1837936" cy="700500"/>
          </a:xfrm>
          <a:prstGeom prst="rect">
            <a:avLst/>
          </a:prstGeom>
          <a:noFill/>
          <a:ln>
            <a:noFill/>
          </a:ln>
        </p:spPr>
        <p:txBody>
          <a:bodyPr spcFirstLastPara="1" wrap="square" lIns="0" tIns="6700" rIns="0" bIns="0" anchor="b" anchorCtr="0">
            <a:noAutofit/>
          </a:bodyPr>
          <a:lstStyle/>
          <a:p>
            <a:pPr marL="12700" defTabSz="914400">
              <a:spcBef>
                <a:spcPts val="800"/>
              </a:spcBef>
              <a:buClr>
                <a:srgbClr val="000000"/>
              </a:buClr>
              <a:buFont typeface="Arial"/>
              <a:buNone/>
            </a:pPr>
            <a:r>
              <a:rPr lang="en-US" sz="1600" kern="0" dirty="0">
                <a:solidFill>
                  <a:srgbClr val="151F29"/>
                </a:solidFill>
                <a:latin typeface="Karla"/>
                <a:ea typeface="Karla"/>
                <a:cs typeface="Karla"/>
                <a:sym typeface="Karla"/>
              </a:rPr>
              <a:t>Give the candidate feedback on video quality; put questions in the chat box</a:t>
            </a:r>
            <a:endParaRPr sz="1600" kern="0" dirty="0">
              <a:solidFill>
                <a:srgbClr val="151F29"/>
              </a:solidFill>
              <a:latin typeface="Karla"/>
              <a:ea typeface="Karla"/>
              <a:cs typeface="Karla"/>
              <a:sym typeface="Karla"/>
            </a:endParaRPr>
          </a:p>
        </p:txBody>
      </p:sp>
      <p:sp>
        <p:nvSpPr>
          <p:cNvPr id="147" name="Google Shape;885;p40">
            <a:extLst>
              <a:ext uri="{FF2B5EF4-FFF2-40B4-BE49-F238E27FC236}">
                <a16:creationId xmlns:a16="http://schemas.microsoft.com/office/drawing/2014/main" id="{F5CB4E1F-6E00-4912-9B11-9EE239FDE4D8}"/>
              </a:ext>
            </a:extLst>
          </p:cNvPr>
          <p:cNvSpPr txBox="1"/>
          <p:nvPr/>
        </p:nvSpPr>
        <p:spPr>
          <a:xfrm>
            <a:off x="7431697" y="3070912"/>
            <a:ext cx="1515000" cy="700500"/>
          </a:xfrm>
          <a:prstGeom prst="rect">
            <a:avLst/>
          </a:prstGeom>
          <a:noFill/>
          <a:ln>
            <a:noFill/>
          </a:ln>
        </p:spPr>
        <p:txBody>
          <a:bodyPr spcFirstLastPara="1" wrap="square" lIns="0" tIns="6700" rIns="0" bIns="0" anchor="b" anchorCtr="0">
            <a:noAutofit/>
          </a:bodyPr>
          <a:lstStyle/>
          <a:p>
            <a:pPr marL="12700" algn="ctr" defTabSz="914400">
              <a:spcBef>
                <a:spcPts val="800"/>
              </a:spcBef>
              <a:buClr>
                <a:srgbClr val="000000"/>
              </a:buClr>
              <a:buFont typeface="Arial"/>
              <a:buNone/>
            </a:pPr>
            <a:r>
              <a:rPr lang="en-US" sz="1600" kern="0" dirty="0">
                <a:solidFill>
                  <a:srgbClr val="151F29"/>
                </a:solidFill>
                <a:latin typeface="Karla"/>
                <a:ea typeface="Karla"/>
                <a:cs typeface="Karla"/>
                <a:sym typeface="Karla"/>
              </a:rPr>
              <a:t>Break the ice, introduce the process and panelists</a:t>
            </a:r>
            <a:endParaRPr sz="1600" kern="0" dirty="0">
              <a:solidFill>
                <a:srgbClr val="151F29"/>
              </a:solidFill>
              <a:latin typeface="Karla"/>
              <a:ea typeface="Karla"/>
              <a:cs typeface="Karla"/>
              <a:sym typeface="Karla"/>
            </a:endParaRPr>
          </a:p>
        </p:txBody>
      </p:sp>
      <p:sp>
        <p:nvSpPr>
          <p:cNvPr id="148" name="Google Shape;886;p40">
            <a:extLst>
              <a:ext uri="{FF2B5EF4-FFF2-40B4-BE49-F238E27FC236}">
                <a16:creationId xmlns:a16="http://schemas.microsoft.com/office/drawing/2014/main" id="{BB1BD3F9-B09D-4579-9297-3F03539466AE}"/>
              </a:ext>
            </a:extLst>
          </p:cNvPr>
          <p:cNvSpPr txBox="1"/>
          <p:nvPr/>
        </p:nvSpPr>
        <p:spPr>
          <a:xfrm>
            <a:off x="9291500" y="2789482"/>
            <a:ext cx="1515000" cy="700500"/>
          </a:xfrm>
          <a:prstGeom prst="rect">
            <a:avLst/>
          </a:prstGeom>
          <a:noFill/>
          <a:ln>
            <a:noFill/>
          </a:ln>
        </p:spPr>
        <p:txBody>
          <a:bodyPr spcFirstLastPara="1" wrap="square" lIns="0" tIns="6700" rIns="0" bIns="0" anchor="b" anchorCtr="0">
            <a:noAutofit/>
          </a:bodyPr>
          <a:lstStyle/>
          <a:p>
            <a:pPr marL="12700" algn="ctr" defTabSz="914400">
              <a:spcBef>
                <a:spcPts val="800"/>
              </a:spcBef>
              <a:buClr>
                <a:srgbClr val="000000"/>
              </a:buClr>
              <a:buFont typeface="Arial"/>
              <a:buNone/>
            </a:pPr>
            <a:endParaRPr sz="1600" kern="0" dirty="0">
              <a:solidFill>
                <a:srgbClr val="151F29"/>
              </a:solidFill>
              <a:latin typeface="Karla"/>
              <a:ea typeface="Karla"/>
              <a:cs typeface="Karla"/>
              <a:sym typeface="Karla"/>
            </a:endParaRPr>
          </a:p>
        </p:txBody>
      </p:sp>
      <p:sp>
        <p:nvSpPr>
          <p:cNvPr id="152" name="Google Shape;890;p40">
            <a:extLst>
              <a:ext uri="{FF2B5EF4-FFF2-40B4-BE49-F238E27FC236}">
                <a16:creationId xmlns:a16="http://schemas.microsoft.com/office/drawing/2014/main" id="{6DA6C01F-9BF7-40CE-A94F-885F84635598}"/>
              </a:ext>
            </a:extLst>
          </p:cNvPr>
          <p:cNvSpPr txBox="1"/>
          <p:nvPr/>
        </p:nvSpPr>
        <p:spPr>
          <a:xfrm>
            <a:off x="4206434" y="4160904"/>
            <a:ext cx="592800" cy="4926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2300" kern="0">
                <a:solidFill>
                  <a:srgbClr val="912A3C"/>
                </a:solidFill>
                <a:latin typeface="Archivo Black"/>
                <a:ea typeface="Archivo Black"/>
                <a:cs typeface="Archivo Black"/>
                <a:sym typeface="Archivo Black"/>
              </a:rPr>
              <a:t>01</a:t>
            </a:r>
            <a:endParaRPr sz="2300" kern="0">
              <a:solidFill>
                <a:srgbClr val="912A3C"/>
              </a:solidFill>
              <a:latin typeface="Archivo Black"/>
              <a:ea typeface="Archivo Black"/>
              <a:cs typeface="Archivo Black"/>
              <a:sym typeface="Archivo Black"/>
            </a:endParaRPr>
          </a:p>
        </p:txBody>
      </p:sp>
      <p:sp>
        <p:nvSpPr>
          <p:cNvPr id="153" name="Google Shape;891;p40">
            <a:extLst>
              <a:ext uri="{FF2B5EF4-FFF2-40B4-BE49-F238E27FC236}">
                <a16:creationId xmlns:a16="http://schemas.microsoft.com/office/drawing/2014/main" id="{5511FAFB-3B3A-456D-AD99-472B5BF5E686}"/>
              </a:ext>
            </a:extLst>
          </p:cNvPr>
          <p:cNvSpPr txBox="1"/>
          <p:nvPr/>
        </p:nvSpPr>
        <p:spPr>
          <a:xfrm>
            <a:off x="6055164" y="4160904"/>
            <a:ext cx="592800" cy="4926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2300" kern="0" dirty="0">
                <a:solidFill>
                  <a:srgbClr val="912A3C"/>
                </a:solidFill>
                <a:latin typeface="Archivo Black"/>
                <a:ea typeface="Archivo Black"/>
                <a:cs typeface="Archivo Black"/>
                <a:sym typeface="Archivo Black"/>
              </a:rPr>
              <a:t>02</a:t>
            </a:r>
            <a:endParaRPr sz="2300" kern="0" dirty="0">
              <a:solidFill>
                <a:srgbClr val="912A3C"/>
              </a:solidFill>
              <a:latin typeface="Archivo Black"/>
              <a:ea typeface="Archivo Black"/>
              <a:cs typeface="Archivo Black"/>
              <a:sym typeface="Archivo Black"/>
            </a:endParaRPr>
          </a:p>
        </p:txBody>
      </p:sp>
      <p:sp>
        <p:nvSpPr>
          <p:cNvPr id="154" name="Google Shape;892;p40">
            <a:extLst>
              <a:ext uri="{FF2B5EF4-FFF2-40B4-BE49-F238E27FC236}">
                <a16:creationId xmlns:a16="http://schemas.microsoft.com/office/drawing/2014/main" id="{8E6DC783-0026-4F02-B148-7114DE221691}"/>
              </a:ext>
            </a:extLst>
          </p:cNvPr>
          <p:cNvSpPr txBox="1"/>
          <p:nvPr/>
        </p:nvSpPr>
        <p:spPr>
          <a:xfrm>
            <a:off x="7903884" y="4160904"/>
            <a:ext cx="592800" cy="4926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2300" kern="0">
                <a:solidFill>
                  <a:srgbClr val="912A3C"/>
                </a:solidFill>
                <a:latin typeface="Archivo Black"/>
                <a:ea typeface="Archivo Black"/>
                <a:cs typeface="Archivo Black"/>
                <a:sym typeface="Archivo Black"/>
              </a:rPr>
              <a:t>03</a:t>
            </a:r>
            <a:endParaRPr sz="2300" kern="0">
              <a:solidFill>
                <a:srgbClr val="912A3C"/>
              </a:solidFill>
              <a:latin typeface="Archivo Black"/>
              <a:ea typeface="Archivo Black"/>
              <a:cs typeface="Archivo Black"/>
              <a:sym typeface="Archivo Black"/>
            </a:endParaRPr>
          </a:p>
        </p:txBody>
      </p:sp>
      <p:sp>
        <p:nvSpPr>
          <p:cNvPr id="155" name="Google Shape;893;p40">
            <a:extLst>
              <a:ext uri="{FF2B5EF4-FFF2-40B4-BE49-F238E27FC236}">
                <a16:creationId xmlns:a16="http://schemas.microsoft.com/office/drawing/2014/main" id="{6974FBF3-2C3F-4CAD-9C8D-877BBD9CDAAF}"/>
              </a:ext>
            </a:extLst>
          </p:cNvPr>
          <p:cNvSpPr txBox="1"/>
          <p:nvPr/>
        </p:nvSpPr>
        <p:spPr>
          <a:xfrm>
            <a:off x="9752603" y="4160904"/>
            <a:ext cx="592800" cy="492600"/>
          </a:xfrm>
          <a:prstGeom prst="rect">
            <a:avLst/>
          </a:prstGeom>
          <a:noFill/>
          <a:ln>
            <a:noFill/>
          </a:ln>
        </p:spPr>
        <p:txBody>
          <a:bodyPr spcFirstLastPara="1" wrap="square" lIns="91425" tIns="91425" rIns="91425" bIns="91425" anchor="t" anchorCtr="0">
            <a:noAutofit/>
          </a:bodyPr>
          <a:lstStyle/>
          <a:p>
            <a:pPr algn="ctr" defTabSz="914400">
              <a:buClr>
                <a:srgbClr val="000000"/>
              </a:buClr>
              <a:buFont typeface="Arial"/>
              <a:buNone/>
            </a:pPr>
            <a:r>
              <a:rPr lang="en" sz="2300" kern="0">
                <a:solidFill>
                  <a:srgbClr val="912A3C"/>
                </a:solidFill>
                <a:latin typeface="Archivo Black"/>
                <a:ea typeface="Archivo Black"/>
                <a:cs typeface="Archivo Black"/>
                <a:sym typeface="Archivo Black"/>
              </a:rPr>
              <a:t>04</a:t>
            </a:r>
            <a:endParaRPr sz="2300" kern="0">
              <a:solidFill>
                <a:srgbClr val="912A3C"/>
              </a:solidFill>
              <a:latin typeface="Archivo Black"/>
              <a:ea typeface="Archivo Black"/>
              <a:cs typeface="Archivo Black"/>
              <a:sym typeface="Archivo Black"/>
            </a:endParaRPr>
          </a:p>
        </p:txBody>
      </p:sp>
      <p:cxnSp>
        <p:nvCxnSpPr>
          <p:cNvPr id="156" name="Google Shape;894;p40">
            <a:extLst>
              <a:ext uri="{FF2B5EF4-FFF2-40B4-BE49-F238E27FC236}">
                <a16:creationId xmlns:a16="http://schemas.microsoft.com/office/drawing/2014/main" id="{41FD6F3B-BBD6-42BE-B166-7D84DD6CC690}"/>
              </a:ext>
            </a:extLst>
          </p:cNvPr>
          <p:cNvCxnSpPr>
            <a:stCxn id="133" idx="6"/>
            <a:endCxn id="136" idx="2"/>
          </p:cNvCxnSpPr>
          <p:nvPr/>
        </p:nvCxnSpPr>
        <p:spPr>
          <a:xfrm>
            <a:off x="4947884" y="4453704"/>
            <a:ext cx="958500" cy="0"/>
          </a:xfrm>
          <a:prstGeom prst="straightConnector1">
            <a:avLst/>
          </a:prstGeom>
          <a:noFill/>
          <a:ln w="19050" cap="flat" cmpd="sng">
            <a:solidFill>
              <a:srgbClr val="FFA35A"/>
            </a:solidFill>
            <a:prstDash val="solid"/>
            <a:round/>
            <a:headEnd type="none" w="med" len="med"/>
            <a:tailEnd type="none" w="med" len="med"/>
          </a:ln>
        </p:spPr>
      </p:cxnSp>
      <p:cxnSp>
        <p:nvCxnSpPr>
          <p:cNvPr id="157" name="Google Shape;895;p40">
            <a:extLst>
              <a:ext uri="{FF2B5EF4-FFF2-40B4-BE49-F238E27FC236}">
                <a16:creationId xmlns:a16="http://schemas.microsoft.com/office/drawing/2014/main" id="{F43B2A16-792C-4675-BD3B-07CB5CD51E7C}"/>
              </a:ext>
            </a:extLst>
          </p:cNvPr>
          <p:cNvCxnSpPr>
            <a:stCxn id="136" idx="6"/>
            <a:endCxn id="139" idx="2"/>
          </p:cNvCxnSpPr>
          <p:nvPr/>
        </p:nvCxnSpPr>
        <p:spPr>
          <a:xfrm>
            <a:off x="6796621" y="4453704"/>
            <a:ext cx="958500" cy="0"/>
          </a:xfrm>
          <a:prstGeom prst="straightConnector1">
            <a:avLst/>
          </a:prstGeom>
          <a:noFill/>
          <a:ln w="19050" cap="flat" cmpd="sng">
            <a:solidFill>
              <a:srgbClr val="FFA35A"/>
            </a:solidFill>
            <a:prstDash val="solid"/>
            <a:round/>
            <a:headEnd type="none" w="med" len="med"/>
            <a:tailEnd type="none" w="med" len="med"/>
          </a:ln>
        </p:spPr>
      </p:cxnSp>
      <p:cxnSp>
        <p:nvCxnSpPr>
          <p:cNvPr id="158" name="Google Shape;896;p40">
            <a:extLst>
              <a:ext uri="{FF2B5EF4-FFF2-40B4-BE49-F238E27FC236}">
                <a16:creationId xmlns:a16="http://schemas.microsoft.com/office/drawing/2014/main" id="{39C578C3-098F-4E43-956A-2F5680F7F7AE}"/>
              </a:ext>
            </a:extLst>
          </p:cNvPr>
          <p:cNvCxnSpPr>
            <a:stCxn id="139" idx="6"/>
            <a:endCxn id="142" idx="2"/>
          </p:cNvCxnSpPr>
          <p:nvPr/>
        </p:nvCxnSpPr>
        <p:spPr>
          <a:xfrm>
            <a:off x="8645334" y="4453704"/>
            <a:ext cx="958500" cy="0"/>
          </a:xfrm>
          <a:prstGeom prst="straightConnector1">
            <a:avLst/>
          </a:prstGeom>
          <a:noFill/>
          <a:ln w="19050" cap="flat" cmpd="sng">
            <a:solidFill>
              <a:srgbClr val="FFA35A"/>
            </a:solidFill>
            <a:prstDash val="solid"/>
            <a:round/>
            <a:headEnd type="none" w="med" len="med"/>
            <a:tailEnd type="none" w="med" len="med"/>
          </a:ln>
        </p:spPr>
      </p:cxnSp>
      <p:sp>
        <p:nvSpPr>
          <p:cNvPr id="2" name="Rectangle 1">
            <a:extLst>
              <a:ext uri="{FF2B5EF4-FFF2-40B4-BE49-F238E27FC236}">
                <a16:creationId xmlns:a16="http://schemas.microsoft.com/office/drawing/2014/main" id="{C339AF98-3E5C-4EAC-9819-C3DDA16974A8}"/>
              </a:ext>
            </a:extLst>
          </p:cNvPr>
          <p:cNvSpPr/>
          <p:nvPr/>
        </p:nvSpPr>
        <p:spPr>
          <a:xfrm>
            <a:off x="9210267" y="2854451"/>
            <a:ext cx="2209015" cy="1077218"/>
          </a:xfrm>
          <a:prstGeom prst="rect">
            <a:avLst/>
          </a:prstGeom>
        </p:spPr>
        <p:txBody>
          <a:bodyPr wrap="square">
            <a:spAutoFit/>
          </a:bodyPr>
          <a:lstStyle/>
          <a:p>
            <a:pPr marL="12700" defTabSz="914400">
              <a:spcBef>
                <a:spcPts val="800"/>
              </a:spcBef>
              <a:buClr>
                <a:srgbClr val="000000"/>
              </a:buClr>
              <a:buFont typeface="Arial"/>
              <a:buNone/>
            </a:pPr>
            <a:r>
              <a:rPr lang="en-US" sz="1600" kern="0" dirty="0">
                <a:solidFill>
                  <a:srgbClr val="151F29"/>
                </a:solidFill>
                <a:latin typeface="Karla"/>
                <a:ea typeface="Karla"/>
                <a:cs typeface="Karla"/>
                <a:sym typeface="Karla"/>
              </a:rPr>
              <a:t>Keep the video challenges in mind when evaluating interviewees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PA_chenying0907 115"/>
          <p:cNvGrpSpPr/>
          <p:nvPr>
            <p:custDataLst>
              <p:tags r:id="rId1"/>
            </p:custDataLst>
          </p:nvPr>
        </p:nvGrpSpPr>
        <p:grpSpPr>
          <a:xfrm>
            <a:off x="5354189" y="3630674"/>
            <a:ext cx="6383665" cy="325437"/>
            <a:chOff x="2481804" y="4179888"/>
            <a:chExt cx="7313171" cy="325437"/>
          </a:xfrm>
          <a:solidFill>
            <a:srgbClr val="5F7797"/>
          </a:solidFill>
        </p:grpSpPr>
        <p:sp>
          <p:nvSpPr>
            <p:cNvPr id="117"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8"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9"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0"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1"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2"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3"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4"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5"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6"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7"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8"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29"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0"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1"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2"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3"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4"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5"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6"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8"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9"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0"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1"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2"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3"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4"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5"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6"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7"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8"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49"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0"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1"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2"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3"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4"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5"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6"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7"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8"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59"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0"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1"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2"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3"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4"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5"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6"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7"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8"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69"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0"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1"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grpSp>
      <p:pic>
        <p:nvPicPr>
          <p:cNvPr id="5" name="PA_图片 4"/>
          <p:cNvPicPr>
            <a:picLocks noChangeAspect="1"/>
          </p:cNvPicPr>
          <p:nvPr>
            <p:custDataLst>
              <p:tags r:id="rId2"/>
            </p:custDataLst>
          </p:nvPr>
        </p:nvPicPr>
        <p:blipFill>
          <a:blip r:embed="rId5"/>
          <a:stretch>
            <a:fillRect/>
          </a:stretch>
        </p:blipFill>
        <p:spPr>
          <a:xfrm>
            <a:off x="47570" y="978201"/>
            <a:ext cx="5328397" cy="4989979"/>
          </a:xfrm>
          <a:prstGeom prst="rect">
            <a:avLst/>
          </a:prstGeom>
        </p:spPr>
      </p:pic>
      <p:sp>
        <p:nvSpPr>
          <p:cNvPr id="68" name="矩形 50">
            <a:extLst>
              <a:ext uri="{FF2B5EF4-FFF2-40B4-BE49-F238E27FC236}">
                <a16:creationId xmlns:a16="http://schemas.microsoft.com/office/drawing/2014/main" id="{D4AF2470-469F-4C78-8EB2-0D7FB88DC2A7}"/>
              </a:ext>
            </a:extLst>
          </p:cNvPr>
          <p:cNvSpPr/>
          <p:nvPr/>
        </p:nvSpPr>
        <p:spPr>
          <a:xfrm>
            <a:off x="7353198" y="2307457"/>
            <a:ext cx="2278188" cy="553998"/>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rgbClr val="5F7797"/>
                </a:solidFill>
                <a:effectLst/>
                <a:uLnTx/>
                <a:uFillTx/>
                <a:latin typeface="Arial"/>
                <a:ea typeface="微软雅黑"/>
                <a:cs typeface="+mn-cs"/>
              </a:rPr>
              <a:t>Case Study</a:t>
            </a:r>
            <a:endParaRPr kumimoji="0" lang="zh-CN" altLang="en-US" sz="3000" b="1" i="0" u="none" strike="noStrike" kern="1200" cap="none" spc="0" normalizeH="0" baseline="0" noProof="0" dirty="0">
              <a:ln>
                <a:noFill/>
              </a:ln>
              <a:solidFill>
                <a:srgbClr val="5F7797"/>
              </a:solidFill>
              <a:effectLst/>
              <a:uLnTx/>
              <a:uFillTx/>
              <a:latin typeface="Arial"/>
              <a:ea typeface="微软雅黑"/>
              <a:cs typeface="+mn-cs"/>
            </a:endParaRPr>
          </a:p>
        </p:txBody>
      </p:sp>
    </p:spTree>
    <p:extLst>
      <p:ext uri="{BB962C8B-B14F-4D97-AF65-F5344CB8AC3E}">
        <p14:creationId xmlns:p14="http://schemas.microsoft.com/office/powerpoint/2010/main" val="1189210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wipe(left)">
                                      <p:cBhvr>
                                        <p:cTn id="1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37"/>
          <p:cNvSpPr txBox="1">
            <a:spLocks noGrp="1"/>
          </p:cNvSpPr>
          <p:nvPr>
            <p:ph type="subTitle" idx="1"/>
          </p:nvPr>
        </p:nvSpPr>
        <p:spPr>
          <a:xfrm flipH="1">
            <a:off x="960000" y="1194836"/>
            <a:ext cx="10495400" cy="1460400"/>
          </a:xfrm>
          <a:prstGeom prst="rect">
            <a:avLst/>
          </a:prstGeom>
        </p:spPr>
        <p:txBody>
          <a:bodyPr spcFirstLastPara="1" wrap="square" lIns="121900" tIns="121900" rIns="121900" bIns="121900" anchor="t" anchorCtr="0">
            <a:noAutofit/>
          </a:bodyPr>
          <a:lstStyle/>
          <a:p>
            <a:pPr marL="0" indent="0" algn="l"/>
            <a:r>
              <a:rPr lang="en-US" sz="1600" dirty="0"/>
              <a:t>I participated one interview for financial analyst position with one candidate. It was an unstructured interview, with the hiring manager and me, the HR as interviewers. When the candidate walked into the room, the hiring manager briefly said Hi on the seat for greeting. Then I noticed both of the interviewer and interviewee were nervous with fidgety feet and the interviewer slouched and leaned back in the seat all the time.</a:t>
            </a:r>
          </a:p>
          <a:p>
            <a:pPr marL="0" indent="0" algn="l"/>
            <a:endParaRPr lang="en-US" sz="1600" dirty="0"/>
          </a:p>
          <a:p>
            <a:pPr marL="0" indent="0" algn="l"/>
            <a:r>
              <a:rPr lang="en-US" sz="1600" dirty="0"/>
              <a:t>After the interview, the candidate told me ‘I was sure I could do the job really well, but the interviewer never asked me the questions that would allow me to show it. He did most of the talking. I feel like he was not interested in me as well. It was a depressing experience and I hope I could do it better’. </a:t>
            </a:r>
          </a:p>
          <a:p>
            <a:pPr marL="0" indent="0" algn="l"/>
            <a:endParaRPr lang="en-US" sz="1600" dirty="0"/>
          </a:p>
          <a:p>
            <a:pPr marL="0" indent="0" algn="l"/>
            <a:r>
              <a:rPr lang="en-US" sz="1600" dirty="0"/>
              <a:t>The interviewer’s feedback was ‘I feel she was nervous and I don’t know that much about her after the interview. Actually I am interested in her resume and hope to learn more about XYZ...’. </a:t>
            </a:r>
          </a:p>
          <a:p>
            <a:pPr marL="0" indent="0" algn="l"/>
            <a:endParaRPr lang="en-US" sz="1600" dirty="0"/>
          </a:p>
          <a:p>
            <a:pPr marL="0" indent="0" algn="l"/>
            <a:endParaRPr dirty="0"/>
          </a:p>
        </p:txBody>
      </p:sp>
      <p:grpSp>
        <p:nvGrpSpPr>
          <p:cNvPr id="793" name="Google Shape;793;p37"/>
          <p:cNvGrpSpPr/>
          <p:nvPr/>
        </p:nvGrpSpPr>
        <p:grpSpPr>
          <a:xfrm>
            <a:off x="5033967" y="4241466"/>
            <a:ext cx="2020085" cy="2687615"/>
            <a:chOff x="3775475" y="3181099"/>
            <a:chExt cx="1515064" cy="2015711"/>
          </a:xfrm>
        </p:grpSpPr>
        <p:sp>
          <p:nvSpPr>
            <p:cNvPr id="794" name="Google Shape;794;p37"/>
            <p:cNvSpPr/>
            <p:nvPr/>
          </p:nvSpPr>
          <p:spPr>
            <a:xfrm>
              <a:off x="3775475" y="4122125"/>
              <a:ext cx="1515064" cy="68230"/>
            </a:xfrm>
            <a:custGeom>
              <a:avLst/>
              <a:gdLst/>
              <a:ahLst/>
              <a:cxnLst/>
              <a:rect l="l" t="t" r="r" b="b"/>
              <a:pathLst>
                <a:path w="20496" h="923" extrusionOk="0">
                  <a:moveTo>
                    <a:pt x="0" y="0"/>
                  </a:moveTo>
                  <a:lnTo>
                    <a:pt x="0" y="923"/>
                  </a:lnTo>
                  <a:lnTo>
                    <a:pt x="20495" y="923"/>
                  </a:lnTo>
                  <a:lnTo>
                    <a:pt x="2049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7"/>
            <p:cNvSpPr/>
            <p:nvPr/>
          </p:nvSpPr>
          <p:spPr>
            <a:xfrm>
              <a:off x="3865290" y="4190281"/>
              <a:ext cx="53075" cy="1006529"/>
            </a:xfrm>
            <a:custGeom>
              <a:avLst/>
              <a:gdLst/>
              <a:ahLst/>
              <a:cxnLst/>
              <a:rect l="l" t="t" r="r" b="b"/>
              <a:pathLst>
                <a:path w="718" h="13616" extrusionOk="0">
                  <a:moveTo>
                    <a:pt x="0" y="1"/>
                  </a:moveTo>
                  <a:lnTo>
                    <a:pt x="0" y="13454"/>
                  </a:lnTo>
                  <a:lnTo>
                    <a:pt x="351" y="13615"/>
                  </a:lnTo>
                  <a:lnTo>
                    <a:pt x="71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7"/>
            <p:cNvSpPr/>
            <p:nvPr/>
          </p:nvSpPr>
          <p:spPr>
            <a:xfrm>
              <a:off x="5192046" y="4190281"/>
              <a:ext cx="53075" cy="1006529"/>
            </a:xfrm>
            <a:custGeom>
              <a:avLst/>
              <a:gdLst/>
              <a:ahLst/>
              <a:cxnLst/>
              <a:rect l="l" t="t" r="r" b="b"/>
              <a:pathLst>
                <a:path w="718" h="13616" extrusionOk="0">
                  <a:moveTo>
                    <a:pt x="0" y="1"/>
                  </a:moveTo>
                  <a:lnTo>
                    <a:pt x="0" y="13454"/>
                  </a:lnTo>
                  <a:lnTo>
                    <a:pt x="366" y="13615"/>
                  </a:lnTo>
                  <a:lnTo>
                    <a:pt x="71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7"/>
            <p:cNvSpPr/>
            <p:nvPr/>
          </p:nvSpPr>
          <p:spPr>
            <a:xfrm>
              <a:off x="3891237" y="4589607"/>
              <a:ext cx="1300844" cy="40140"/>
            </a:xfrm>
            <a:custGeom>
              <a:avLst/>
              <a:gdLst/>
              <a:ahLst/>
              <a:cxnLst/>
              <a:rect l="l" t="t" r="r" b="b"/>
              <a:pathLst>
                <a:path w="17598" h="543" extrusionOk="0">
                  <a:moveTo>
                    <a:pt x="0" y="1"/>
                  </a:moveTo>
                  <a:lnTo>
                    <a:pt x="0" y="264"/>
                  </a:lnTo>
                  <a:lnTo>
                    <a:pt x="17597" y="542"/>
                  </a:lnTo>
                  <a:lnTo>
                    <a:pt x="175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7"/>
            <p:cNvSpPr/>
            <p:nvPr/>
          </p:nvSpPr>
          <p:spPr>
            <a:xfrm>
              <a:off x="3891237" y="3873230"/>
              <a:ext cx="263820" cy="251115"/>
            </a:xfrm>
            <a:custGeom>
              <a:avLst/>
              <a:gdLst/>
              <a:ahLst/>
              <a:cxnLst/>
              <a:rect l="l" t="t" r="r" b="b"/>
              <a:pathLst>
                <a:path w="3569" h="3397" extrusionOk="0">
                  <a:moveTo>
                    <a:pt x="3058" y="1369"/>
                  </a:moveTo>
                  <a:cubicBezTo>
                    <a:pt x="3208" y="1369"/>
                    <a:pt x="3351" y="1459"/>
                    <a:pt x="3382" y="1728"/>
                  </a:cubicBezTo>
                  <a:cubicBezTo>
                    <a:pt x="3441" y="2196"/>
                    <a:pt x="2723" y="2328"/>
                    <a:pt x="2723" y="2328"/>
                  </a:cubicBezTo>
                  <a:lnTo>
                    <a:pt x="2723" y="1508"/>
                  </a:lnTo>
                  <a:cubicBezTo>
                    <a:pt x="2797" y="1434"/>
                    <a:pt x="2930" y="1369"/>
                    <a:pt x="3058" y="1369"/>
                  </a:cubicBezTo>
                  <a:close/>
                  <a:moveTo>
                    <a:pt x="0" y="0"/>
                  </a:moveTo>
                  <a:lnTo>
                    <a:pt x="162" y="3397"/>
                  </a:lnTo>
                  <a:lnTo>
                    <a:pt x="2738" y="3353"/>
                  </a:lnTo>
                  <a:lnTo>
                    <a:pt x="2723" y="2547"/>
                  </a:lnTo>
                  <a:lnTo>
                    <a:pt x="2723" y="2547"/>
                  </a:lnTo>
                  <a:cubicBezTo>
                    <a:pt x="2723" y="2547"/>
                    <a:pt x="2730" y="2548"/>
                    <a:pt x="2743" y="2548"/>
                  </a:cubicBezTo>
                  <a:cubicBezTo>
                    <a:pt x="2870" y="2548"/>
                    <a:pt x="3569" y="2512"/>
                    <a:pt x="3529" y="1713"/>
                  </a:cubicBezTo>
                  <a:cubicBezTo>
                    <a:pt x="3493" y="1186"/>
                    <a:pt x="3205" y="1081"/>
                    <a:pt x="2980" y="1081"/>
                  </a:cubicBezTo>
                  <a:cubicBezTo>
                    <a:pt x="2831" y="1081"/>
                    <a:pt x="2709" y="1127"/>
                    <a:pt x="2709" y="1127"/>
                  </a:cubicBezTo>
                  <a:lnTo>
                    <a:pt x="270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7"/>
            <p:cNvSpPr/>
            <p:nvPr/>
          </p:nvSpPr>
          <p:spPr>
            <a:xfrm>
              <a:off x="3887985" y="3181099"/>
              <a:ext cx="215403" cy="667668"/>
            </a:xfrm>
            <a:custGeom>
              <a:avLst/>
              <a:gdLst/>
              <a:ahLst/>
              <a:cxnLst/>
              <a:rect l="l" t="t" r="r" b="b"/>
              <a:pathLst>
                <a:path w="2914" h="9032" extrusionOk="0">
                  <a:moveTo>
                    <a:pt x="1346" y="1"/>
                  </a:moveTo>
                  <a:cubicBezTo>
                    <a:pt x="1176" y="1"/>
                    <a:pt x="1084" y="56"/>
                    <a:pt x="1084" y="96"/>
                  </a:cubicBezTo>
                  <a:cubicBezTo>
                    <a:pt x="1084" y="170"/>
                    <a:pt x="1245" y="213"/>
                    <a:pt x="1421" y="360"/>
                  </a:cubicBezTo>
                  <a:cubicBezTo>
                    <a:pt x="1611" y="536"/>
                    <a:pt x="1860" y="828"/>
                    <a:pt x="1831" y="1224"/>
                  </a:cubicBezTo>
                  <a:cubicBezTo>
                    <a:pt x="1816" y="1429"/>
                    <a:pt x="1743" y="1634"/>
                    <a:pt x="1596" y="1795"/>
                  </a:cubicBezTo>
                  <a:cubicBezTo>
                    <a:pt x="1450" y="1970"/>
                    <a:pt x="1201" y="2146"/>
                    <a:pt x="879" y="2366"/>
                  </a:cubicBezTo>
                  <a:cubicBezTo>
                    <a:pt x="733" y="2468"/>
                    <a:pt x="557" y="2614"/>
                    <a:pt x="410" y="2805"/>
                  </a:cubicBezTo>
                  <a:cubicBezTo>
                    <a:pt x="264" y="2995"/>
                    <a:pt x="118" y="3215"/>
                    <a:pt x="59" y="3537"/>
                  </a:cubicBezTo>
                  <a:cubicBezTo>
                    <a:pt x="1" y="3844"/>
                    <a:pt x="74" y="4195"/>
                    <a:pt x="249" y="4444"/>
                  </a:cubicBezTo>
                  <a:cubicBezTo>
                    <a:pt x="410" y="4708"/>
                    <a:pt x="630" y="4883"/>
                    <a:pt x="806" y="5015"/>
                  </a:cubicBezTo>
                  <a:cubicBezTo>
                    <a:pt x="1201" y="5264"/>
                    <a:pt x="1538" y="5454"/>
                    <a:pt x="1743" y="5630"/>
                  </a:cubicBezTo>
                  <a:cubicBezTo>
                    <a:pt x="1860" y="5733"/>
                    <a:pt x="1889" y="5806"/>
                    <a:pt x="1904" y="5879"/>
                  </a:cubicBezTo>
                  <a:cubicBezTo>
                    <a:pt x="1948" y="5952"/>
                    <a:pt x="1933" y="6025"/>
                    <a:pt x="1889" y="6113"/>
                  </a:cubicBezTo>
                  <a:cubicBezTo>
                    <a:pt x="1860" y="6201"/>
                    <a:pt x="1787" y="6318"/>
                    <a:pt x="1684" y="6406"/>
                  </a:cubicBezTo>
                  <a:cubicBezTo>
                    <a:pt x="1596" y="6508"/>
                    <a:pt x="1508" y="6582"/>
                    <a:pt x="1377" y="6684"/>
                  </a:cubicBezTo>
                  <a:cubicBezTo>
                    <a:pt x="1128" y="6860"/>
                    <a:pt x="850" y="7021"/>
                    <a:pt x="630" y="7270"/>
                  </a:cubicBezTo>
                  <a:cubicBezTo>
                    <a:pt x="513" y="7372"/>
                    <a:pt x="410" y="7504"/>
                    <a:pt x="337" y="7636"/>
                  </a:cubicBezTo>
                  <a:cubicBezTo>
                    <a:pt x="249" y="7782"/>
                    <a:pt x="206" y="7943"/>
                    <a:pt x="191" y="8075"/>
                  </a:cubicBezTo>
                  <a:cubicBezTo>
                    <a:pt x="176" y="8338"/>
                    <a:pt x="220" y="8587"/>
                    <a:pt x="337" y="8748"/>
                  </a:cubicBezTo>
                  <a:cubicBezTo>
                    <a:pt x="440" y="8909"/>
                    <a:pt x="586" y="8997"/>
                    <a:pt x="689" y="9026"/>
                  </a:cubicBezTo>
                  <a:cubicBezTo>
                    <a:pt x="714" y="9030"/>
                    <a:pt x="737" y="9032"/>
                    <a:pt x="757" y="9032"/>
                  </a:cubicBezTo>
                  <a:cubicBezTo>
                    <a:pt x="817" y="9032"/>
                    <a:pt x="850" y="9016"/>
                    <a:pt x="850" y="8983"/>
                  </a:cubicBezTo>
                  <a:cubicBezTo>
                    <a:pt x="864" y="8909"/>
                    <a:pt x="718" y="8822"/>
                    <a:pt x="689" y="8602"/>
                  </a:cubicBezTo>
                  <a:cubicBezTo>
                    <a:pt x="659" y="8485"/>
                    <a:pt x="689" y="8338"/>
                    <a:pt x="733" y="8192"/>
                  </a:cubicBezTo>
                  <a:cubicBezTo>
                    <a:pt x="776" y="8119"/>
                    <a:pt x="806" y="8046"/>
                    <a:pt x="864" y="8002"/>
                  </a:cubicBezTo>
                  <a:cubicBezTo>
                    <a:pt x="923" y="7929"/>
                    <a:pt x="996" y="7870"/>
                    <a:pt x="1084" y="7797"/>
                  </a:cubicBezTo>
                  <a:cubicBezTo>
                    <a:pt x="1274" y="7665"/>
                    <a:pt x="1523" y="7533"/>
                    <a:pt x="1816" y="7372"/>
                  </a:cubicBezTo>
                  <a:cubicBezTo>
                    <a:pt x="1962" y="7299"/>
                    <a:pt x="2153" y="7167"/>
                    <a:pt x="2299" y="7050"/>
                  </a:cubicBezTo>
                  <a:cubicBezTo>
                    <a:pt x="2445" y="6918"/>
                    <a:pt x="2606" y="6728"/>
                    <a:pt x="2709" y="6508"/>
                  </a:cubicBezTo>
                  <a:cubicBezTo>
                    <a:pt x="2826" y="6289"/>
                    <a:pt x="2914" y="5981"/>
                    <a:pt x="2841" y="5689"/>
                  </a:cubicBezTo>
                  <a:cubicBezTo>
                    <a:pt x="2826" y="5542"/>
                    <a:pt x="2767" y="5396"/>
                    <a:pt x="2694" y="5264"/>
                  </a:cubicBezTo>
                  <a:cubicBezTo>
                    <a:pt x="2636" y="5191"/>
                    <a:pt x="2606" y="5147"/>
                    <a:pt x="2562" y="5088"/>
                  </a:cubicBezTo>
                  <a:cubicBezTo>
                    <a:pt x="2533" y="5030"/>
                    <a:pt x="2475" y="5001"/>
                    <a:pt x="2445" y="4942"/>
                  </a:cubicBezTo>
                  <a:cubicBezTo>
                    <a:pt x="2079" y="4576"/>
                    <a:pt x="1684" y="4386"/>
                    <a:pt x="1391" y="4195"/>
                  </a:cubicBezTo>
                  <a:cubicBezTo>
                    <a:pt x="1245" y="4093"/>
                    <a:pt x="1142" y="3990"/>
                    <a:pt x="1084" y="3917"/>
                  </a:cubicBezTo>
                  <a:cubicBezTo>
                    <a:pt x="1055" y="3873"/>
                    <a:pt x="1025" y="3844"/>
                    <a:pt x="1025" y="3800"/>
                  </a:cubicBezTo>
                  <a:cubicBezTo>
                    <a:pt x="1011" y="3771"/>
                    <a:pt x="1011" y="3727"/>
                    <a:pt x="1011" y="3698"/>
                  </a:cubicBezTo>
                  <a:cubicBezTo>
                    <a:pt x="1025" y="3595"/>
                    <a:pt x="1084" y="3493"/>
                    <a:pt x="1157" y="3376"/>
                  </a:cubicBezTo>
                  <a:cubicBezTo>
                    <a:pt x="1245" y="3273"/>
                    <a:pt x="1347" y="3185"/>
                    <a:pt x="1465" y="3068"/>
                  </a:cubicBezTo>
                  <a:cubicBezTo>
                    <a:pt x="1728" y="2878"/>
                    <a:pt x="2035" y="2629"/>
                    <a:pt x="2270" y="2307"/>
                  </a:cubicBezTo>
                  <a:cubicBezTo>
                    <a:pt x="2401" y="2146"/>
                    <a:pt x="2489" y="1941"/>
                    <a:pt x="2533" y="1751"/>
                  </a:cubicBezTo>
                  <a:cubicBezTo>
                    <a:pt x="2592" y="1575"/>
                    <a:pt x="2592" y="1370"/>
                    <a:pt x="2562" y="1209"/>
                  </a:cubicBezTo>
                  <a:cubicBezTo>
                    <a:pt x="2533" y="858"/>
                    <a:pt x="2372" y="565"/>
                    <a:pt x="2182" y="389"/>
                  </a:cubicBezTo>
                  <a:cubicBezTo>
                    <a:pt x="1977" y="184"/>
                    <a:pt x="1772" y="96"/>
                    <a:pt x="1611" y="38"/>
                  </a:cubicBezTo>
                  <a:cubicBezTo>
                    <a:pt x="1509" y="11"/>
                    <a:pt x="1420" y="1"/>
                    <a:pt x="134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7"/>
            <p:cNvSpPr/>
            <p:nvPr/>
          </p:nvSpPr>
          <p:spPr>
            <a:xfrm>
              <a:off x="4910994" y="3873230"/>
              <a:ext cx="263747" cy="251115"/>
            </a:xfrm>
            <a:custGeom>
              <a:avLst/>
              <a:gdLst/>
              <a:ahLst/>
              <a:cxnLst/>
              <a:rect l="l" t="t" r="r" b="b"/>
              <a:pathLst>
                <a:path w="3568" h="3397" extrusionOk="0">
                  <a:moveTo>
                    <a:pt x="487" y="1366"/>
                  </a:moveTo>
                  <a:cubicBezTo>
                    <a:pt x="614" y="1366"/>
                    <a:pt x="750" y="1426"/>
                    <a:pt x="830" y="1493"/>
                  </a:cubicBezTo>
                  <a:lnTo>
                    <a:pt x="830" y="2313"/>
                  </a:lnTo>
                  <a:cubicBezTo>
                    <a:pt x="830" y="2314"/>
                    <a:pt x="829" y="2314"/>
                    <a:pt x="825" y="2314"/>
                  </a:cubicBezTo>
                  <a:cubicBezTo>
                    <a:pt x="763" y="2314"/>
                    <a:pt x="116" y="2173"/>
                    <a:pt x="172" y="1713"/>
                  </a:cubicBezTo>
                  <a:cubicBezTo>
                    <a:pt x="195" y="1451"/>
                    <a:pt x="335" y="1366"/>
                    <a:pt x="487" y="1366"/>
                  </a:cubicBezTo>
                  <a:close/>
                  <a:moveTo>
                    <a:pt x="860" y="0"/>
                  </a:moveTo>
                  <a:lnTo>
                    <a:pt x="860" y="1127"/>
                  </a:lnTo>
                  <a:cubicBezTo>
                    <a:pt x="854" y="1127"/>
                    <a:pt x="726" y="1081"/>
                    <a:pt x="573" y="1081"/>
                  </a:cubicBezTo>
                  <a:cubicBezTo>
                    <a:pt x="344" y="1081"/>
                    <a:pt x="57" y="1186"/>
                    <a:pt x="40" y="1713"/>
                  </a:cubicBezTo>
                  <a:cubicBezTo>
                    <a:pt x="1" y="2502"/>
                    <a:pt x="660" y="2548"/>
                    <a:pt x="813" y="2548"/>
                  </a:cubicBezTo>
                  <a:cubicBezTo>
                    <a:pt x="834" y="2548"/>
                    <a:pt x="845" y="2547"/>
                    <a:pt x="845" y="2547"/>
                  </a:cubicBezTo>
                  <a:lnTo>
                    <a:pt x="845" y="2547"/>
                  </a:lnTo>
                  <a:lnTo>
                    <a:pt x="816" y="3353"/>
                  </a:lnTo>
                  <a:lnTo>
                    <a:pt x="3407" y="3397"/>
                  </a:lnTo>
                  <a:lnTo>
                    <a:pt x="356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1" name="Google Shape;801;p37"/>
            <p:cNvSpPr/>
            <p:nvPr/>
          </p:nvSpPr>
          <p:spPr>
            <a:xfrm>
              <a:off x="4959339" y="3181173"/>
              <a:ext cx="214368" cy="668703"/>
            </a:xfrm>
            <a:custGeom>
              <a:avLst/>
              <a:gdLst/>
              <a:ahLst/>
              <a:cxnLst/>
              <a:rect l="l" t="t" r="r" b="b"/>
              <a:pathLst>
                <a:path w="2900" h="9046" extrusionOk="0">
                  <a:moveTo>
                    <a:pt x="1622" y="1"/>
                  </a:moveTo>
                  <a:cubicBezTo>
                    <a:pt x="1535" y="1"/>
                    <a:pt x="1424" y="15"/>
                    <a:pt x="1289" y="51"/>
                  </a:cubicBezTo>
                  <a:cubicBezTo>
                    <a:pt x="1099" y="110"/>
                    <a:pt x="908" y="212"/>
                    <a:pt x="718" y="403"/>
                  </a:cubicBezTo>
                  <a:cubicBezTo>
                    <a:pt x="542" y="578"/>
                    <a:pt x="367" y="871"/>
                    <a:pt x="337" y="1223"/>
                  </a:cubicBezTo>
                  <a:cubicBezTo>
                    <a:pt x="323" y="1384"/>
                    <a:pt x="337" y="1589"/>
                    <a:pt x="367" y="1764"/>
                  </a:cubicBezTo>
                  <a:cubicBezTo>
                    <a:pt x="425" y="1955"/>
                    <a:pt x="513" y="2160"/>
                    <a:pt x="630" y="2321"/>
                  </a:cubicBezTo>
                  <a:cubicBezTo>
                    <a:pt x="864" y="2643"/>
                    <a:pt x="1172" y="2862"/>
                    <a:pt x="1435" y="3082"/>
                  </a:cubicBezTo>
                  <a:cubicBezTo>
                    <a:pt x="1567" y="3184"/>
                    <a:pt x="1670" y="3287"/>
                    <a:pt x="1743" y="3404"/>
                  </a:cubicBezTo>
                  <a:cubicBezTo>
                    <a:pt x="1831" y="3506"/>
                    <a:pt x="1875" y="3638"/>
                    <a:pt x="1889" y="3711"/>
                  </a:cubicBezTo>
                  <a:cubicBezTo>
                    <a:pt x="1889" y="3741"/>
                    <a:pt x="1889" y="3785"/>
                    <a:pt x="1875" y="3814"/>
                  </a:cubicBezTo>
                  <a:lnTo>
                    <a:pt x="1816" y="3931"/>
                  </a:lnTo>
                  <a:cubicBezTo>
                    <a:pt x="1757" y="4004"/>
                    <a:pt x="1655" y="4092"/>
                    <a:pt x="1509" y="4209"/>
                  </a:cubicBezTo>
                  <a:cubicBezTo>
                    <a:pt x="1216" y="4429"/>
                    <a:pt x="835" y="4590"/>
                    <a:pt x="469" y="4956"/>
                  </a:cubicBezTo>
                  <a:cubicBezTo>
                    <a:pt x="425" y="5014"/>
                    <a:pt x="367" y="5044"/>
                    <a:pt x="337" y="5102"/>
                  </a:cubicBezTo>
                  <a:cubicBezTo>
                    <a:pt x="279" y="5175"/>
                    <a:pt x="250" y="5234"/>
                    <a:pt x="206" y="5292"/>
                  </a:cubicBezTo>
                  <a:cubicBezTo>
                    <a:pt x="132" y="5410"/>
                    <a:pt x="74" y="5556"/>
                    <a:pt x="59" y="5702"/>
                  </a:cubicBezTo>
                  <a:cubicBezTo>
                    <a:pt x="1" y="5995"/>
                    <a:pt x="74" y="6317"/>
                    <a:pt x="191" y="6537"/>
                  </a:cubicBezTo>
                  <a:cubicBezTo>
                    <a:pt x="293" y="6756"/>
                    <a:pt x="469" y="6917"/>
                    <a:pt x="616" y="7064"/>
                  </a:cubicBezTo>
                  <a:cubicBezTo>
                    <a:pt x="777" y="7196"/>
                    <a:pt x="938" y="7313"/>
                    <a:pt x="1084" y="7386"/>
                  </a:cubicBezTo>
                  <a:cubicBezTo>
                    <a:pt x="1391" y="7562"/>
                    <a:pt x="1640" y="7679"/>
                    <a:pt x="1816" y="7810"/>
                  </a:cubicBezTo>
                  <a:cubicBezTo>
                    <a:pt x="1889" y="7884"/>
                    <a:pt x="1977" y="7942"/>
                    <a:pt x="2036" y="8015"/>
                  </a:cubicBezTo>
                  <a:cubicBezTo>
                    <a:pt x="2094" y="8074"/>
                    <a:pt x="2123" y="8147"/>
                    <a:pt x="2167" y="8220"/>
                  </a:cubicBezTo>
                  <a:cubicBezTo>
                    <a:pt x="2226" y="8367"/>
                    <a:pt x="2240" y="8513"/>
                    <a:pt x="2226" y="8616"/>
                  </a:cubicBezTo>
                  <a:cubicBezTo>
                    <a:pt x="2182" y="8835"/>
                    <a:pt x="2036" y="8923"/>
                    <a:pt x="2050" y="8996"/>
                  </a:cubicBezTo>
                  <a:cubicBezTo>
                    <a:pt x="2072" y="9029"/>
                    <a:pt x="2102" y="9046"/>
                    <a:pt x="2159" y="9046"/>
                  </a:cubicBezTo>
                  <a:cubicBezTo>
                    <a:pt x="2178" y="9046"/>
                    <a:pt x="2200" y="9044"/>
                    <a:pt x="2226" y="9040"/>
                  </a:cubicBezTo>
                  <a:cubicBezTo>
                    <a:pt x="2314" y="9025"/>
                    <a:pt x="2460" y="8923"/>
                    <a:pt x="2563" y="8762"/>
                  </a:cubicBezTo>
                  <a:cubicBezTo>
                    <a:pt x="2680" y="8601"/>
                    <a:pt x="2753" y="8367"/>
                    <a:pt x="2709" y="8089"/>
                  </a:cubicBezTo>
                  <a:cubicBezTo>
                    <a:pt x="2694" y="7942"/>
                    <a:pt x="2665" y="7796"/>
                    <a:pt x="2563" y="7649"/>
                  </a:cubicBezTo>
                  <a:cubicBezTo>
                    <a:pt x="2489" y="7518"/>
                    <a:pt x="2387" y="7386"/>
                    <a:pt x="2270" y="7283"/>
                  </a:cubicBezTo>
                  <a:cubicBezTo>
                    <a:pt x="2036" y="7049"/>
                    <a:pt x="1757" y="6873"/>
                    <a:pt x="1523" y="6698"/>
                  </a:cubicBezTo>
                  <a:cubicBezTo>
                    <a:pt x="1391" y="6610"/>
                    <a:pt x="1304" y="6507"/>
                    <a:pt x="1216" y="6420"/>
                  </a:cubicBezTo>
                  <a:cubicBezTo>
                    <a:pt x="1128" y="6332"/>
                    <a:pt x="1055" y="6215"/>
                    <a:pt x="1011" y="6127"/>
                  </a:cubicBezTo>
                  <a:cubicBezTo>
                    <a:pt x="967" y="6039"/>
                    <a:pt x="967" y="5966"/>
                    <a:pt x="996" y="5893"/>
                  </a:cubicBezTo>
                  <a:cubicBezTo>
                    <a:pt x="1011" y="5819"/>
                    <a:pt x="1040" y="5746"/>
                    <a:pt x="1157" y="5658"/>
                  </a:cubicBezTo>
                  <a:cubicBezTo>
                    <a:pt x="1333" y="5468"/>
                    <a:pt x="1699" y="5307"/>
                    <a:pt x="2094" y="5029"/>
                  </a:cubicBezTo>
                  <a:cubicBezTo>
                    <a:pt x="2270" y="4897"/>
                    <a:pt x="2489" y="4736"/>
                    <a:pt x="2650" y="4458"/>
                  </a:cubicBezTo>
                  <a:cubicBezTo>
                    <a:pt x="2826" y="4194"/>
                    <a:pt x="2899" y="3858"/>
                    <a:pt x="2841" y="3550"/>
                  </a:cubicBezTo>
                  <a:cubicBezTo>
                    <a:pt x="2782" y="3243"/>
                    <a:pt x="2636" y="2994"/>
                    <a:pt x="2489" y="2818"/>
                  </a:cubicBezTo>
                  <a:cubicBezTo>
                    <a:pt x="2343" y="2628"/>
                    <a:pt x="2182" y="2482"/>
                    <a:pt x="2021" y="2379"/>
                  </a:cubicBezTo>
                  <a:cubicBezTo>
                    <a:pt x="1713" y="2145"/>
                    <a:pt x="1450" y="1999"/>
                    <a:pt x="1304" y="1808"/>
                  </a:cubicBezTo>
                  <a:cubicBezTo>
                    <a:pt x="1143" y="1647"/>
                    <a:pt x="1084" y="1442"/>
                    <a:pt x="1069" y="1237"/>
                  </a:cubicBezTo>
                  <a:cubicBezTo>
                    <a:pt x="1055" y="842"/>
                    <a:pt x="1289" y="549"/>
                    <a:pt x="1494" y="388"/>
                  </a:cubicBezTo>
                  <a:cubicBezTo>
                    <a:pt x="1684" y="212"/>
                    <a:pt x="1860" y="169"/>
                    <a:pt x="1860" y="95"/>
                  </a:cubicBezTo>
                  <a:cubicBezTo>
                    <a:pt x="1860" y="48"/>
                    <a:pt x="1781" y="1"/>
                    <a:pt x="16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2" name="Google Shape;802;p37"/>
          <p:cNvGrpSpPr/>
          <p:nvPr/>
        </p:nvGrpSpPr>
        <p:grpSpPr>
          <a:xfrm>
            <a:off x="3120156" y="4462933"/>
            <a:ext cx="1392741" cy="2466127"/>
            <a:chOff x="311967" y="3329599"/>
            <a:chExt cx="1044556" cy="1849595"/>
          </a:xfrm>
        </p:grpSpPr>
        <p:sp>
          <p:nvSpPr>
            <p:cNvPr id="803" name="Google Shape;803;p37"/>
            <p:cNvSpPr/>
            <p:nvPr/>
          </p:nvSpPr>
          <p:spPr>
            <a:xfrm flipH="1">
              <a:off x="655040" y="4099984"/>
              <a:ext cx="115048" cy="1079210"/>
            </a:xfrm>
            <a:custGeom>
              <a:avLst/>
              <a:gdLst/>
              <a:ahLst/>
              <a:cxnLst/>
              <a:rect l="l" t="t" r="r" b="b"/>
              <a:pathLst>
                <a:path w="2636" h="24727" extrusionOk="0">
                  <a:moveTo>
                    <a:pt x="1" y="1"/>
                  </a:moveTo>
                  <a:lnTo>
                    <a:pt x="2138" y="24727"/>
                  </a:lnTo>
                  <a:lnTo>
                    <a:pt x="2636" y="24727"/>
                  </a:lnTo>
                  <a:lnTo>
                    <a:pt x="820" y="220"/>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7"/>
            <p:cNvSpPr/>
            <p:nvPr/>
          </p:nvSpPr>
          <p:spPr>
            <a:xfrm flipH="1">
              <a:off x="784098" y="4109586"/>
              <a:ext cx="147651" cy="1063891"/>
            </a:xfrm>
            <a:custGeom>
              <a:avLst/>
              <a:gdLst/>
              <a:ahLst/>
              <a:cxnLst/>
              <a:rect l="l" t="t" r="r" b="b"/>
              <a:pathLst>
                <a:path w="3383" h="24376" extrusionOk="0">
                  <a:moveTo>
                    <a:pt x="2460" y="0"/>
                  </a:moveTo>
                  <a:lnTo>
                    <a:pt x="1" y="24375"/>
                  </a:lnTo>
                  <a:lnTo>
                    <a:pt x="367" y="24375"/>
                  </a:lnTo>
                  <a:lnTo>
                    <a:pt x="338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5" name="Google Shape;805;p37"/>
            <p:cNvSpPr/>
            <p:nvPr/>
          </p:nvSpPr>
          <p:spPr>
            <a:xfrm flipH="1">
              <a:off x="384746" y="4099984"/>
              <a:ext cx="304817" cy="1073492"/>
            </a:xfrm>
            <a:custGeom>
              <a:avLst/>
              <a:gdLst/>
              <a:ahLst/>
              <a:cxnLst/>
              <a:rect l="l" t="t" r="r" b="b"/>
              <a:pathLst>
                <a:path w="6984" h="24596" extrusionOk="0">
                  <a:moveTo>
                    <a:pt x="879" y="1"/>
                  </a:moveTo>
                  <a:lnTo>
                    <a:pt x="0" y="220"/>
                  </a:lnTo>
                  <a:lnTo>
                    <a:pt x="6573" y="24595"/>
                  </a:lnTo>
                  <a:lnTo>
                    <a:pt x="6983" y="24595"/>
                  </a:lnTo>
                  <a:lnTo>
                    <a:pt x="879"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6" name="Google Shape;806;p37"/>
            <p:cNvSpPr/>
            <p:nvPr/>
          </p:nvSpPr>
          <p:spPr>
            <a:xfrm flipH="1">
              <a:off x="571983" y="4524915"/>
              <a:ext cx="265187" cy="21124"/>
            </a:xfrm>
            <a:custGeom>
              <a:avLst/>
              <a:gdLst/>
              <a:ahLst/>
              <a:cxnLst/>
              <a:rect l="l" t="t" r="r" b="b"/>
              <a:pathLst>
                <a:path w="6076" h="484" extrusionOk="0">
                  <a:moveTo>
                    <a:pt x="30" y="0"/>
                  </a:moveTo>
                  <a:lnTo>
                    <a:pt x="0" y="351"/>
                  </a:lnTo>
                  <a:lnTo>
                    <a:pt x="6076" y="483"/>
                  </a:lnTo>
                  <a:lnTo>
                    <a:pt x="6076" y="132"/>
                  </a:lnTo>
                  <a:lnTo>
                    <a:pt x="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7"/>
            <p:cNvSpPr/>
            <p:nvPr/>
          </p:nvSpPr>
          <p:spPr>
            <a:xfrm flipH="1">
              <a:off x="311967" y="3329599"/>
              <a:ext cx="1044556" cy="812626"/>
            </a:xfrm>
            <a:custGeom>
              <a:avLst/>
              <a:gdLst/>
              <a:ahLst/>
              <a:cxnLst/>
              <a:rect l="l" t="t" r="r" b="b"/>
              <a:pathLst>
                <a:path w="23933" h="18619" extrusionOk="0">
                  <a:moveTo>
                    <a:pt x="19221" y="0"/>
                  </a:moveTo>
                  <a:cubicBezTo>
                    <a:pt x="12943" y="0"/>
                    <a:pt x="13307" y="8596"/>
                    <a:pt x="11791" y="12581"/>
                  </a:cubicBezTo>
                  <a:cubicBezTo>
                    <a:pt x="10536" y="15880"/>
                    <a:pt x="7143" y="16183"/>
                    <a:pt x="5526" y="16183"/>
                  </a:cubicBezTo>
                  <a:cubicBezTo>
                    <a:pt x="5163" y="16183"/>
                    <a:pt x="4889" y="16167"/>
                    <a:pt x="4749" y="16167"/>
                  </a:cubicBezTo>
                  <a:cubicBezTo>
                    <a:pt x="4679" y="16167"/>
                    <a:pt x="4583" y="16167"/>
                    <a:pt x="4465" y="16167"/>
                  </a:cubicBezTo>
                  <a:cubicBezTo>
                    <a:pt x="3280" y="16167"/>
                    <a:pt x="1" y="16227"/>
                    <a:pt x="1280" y="17573"/>
                  </a:cubicBezTo>
                  <a:cubicBezTo>
                    <a:pt x="1932" y="18266"/>
                    <a:pt x="5904" y="18618"/>
                    <a:pt x="10139" y="18618"/>
                  </a:cubicBezTo>
                  <a:cubicBezTo>
                    <a:pt x="15027" y="18618"/>
                    <a:pt x="20266" y="18149"/>
                    <a:pt x="21160" y="17192"/>
                  </a:cubicBezTo>
                  <a:cubicBezTo>
                    <a:pt x="22814" y="15406"/>
                    <a:pt x="23078" y="10150"/>
                    <a:pt x="23532" y="4953"/>
                  </a:cubicBezTo>
                  <a:cubicBezTo>
                    <a:pt x="23933" y="211"/>
                    <a:pt x="20237" y="3"/>
                    <a:pt x="19588" y="3"/>
                  </a:cubicBezTo>
                  <a:cubicBezTo>
                    <a:pt x="19526" y="3"/>
                    <a:pt x="19491" y="5"/>
                    <a:pt x="19491" y="5"/>
                  </a:cubicBezTo>
                  <a:cubicBezTo>
                    <a:pt x="19400" y="2"/>
                    <a:pt x="19310" y="0"/>
                    <a:pt x="1922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7"/>
            <p:cNvSpPr/>
            <p:nvPr/>
          </p:nvSpPr>
          <p:spPr>
            <a:xfrm flipH="1">
              <a:off x="324974" y="3329817"/>
              <a:ext cx="996153" cy="813106"/>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7"/>
            <p:cNvSpPr/>
            <p:nvPr/>
          </p:nvSpPr>
          <p:spPr>
            <a:xfrm flipH="1">
              <a:off x="584400" y="3614123"/>
              <a:ext cx="31992" cy="41594"/>
            </a:xfrm>
            <a:custGeom>
              <a:avLst/>
              <a:gdLst/>
              <a:ahLst/>
              <a:cxnLst/>
              <a:rect l="l" t="t" r="r" b="b"/>
              <a:pathLst>
                <a:path w="733" h="953" extrusionOk="0">
                  <a:moveTo>
                    <a:pt x="367" y="1"/>
                  </a:moveTo>
                  <a:cubicBezTo>
                    <a:pt x="176" y="1"/>
                    <a:pt x="1" y="220"/>
                    <a:pt x="1" y="484"/>
                  </a:cubicBezTo>
                  <a:cubicBezTo>
                    <a:pt x="1" y="733"/>
                    <a:pt x="176" y="952"/>
                    <a:pt x="367" y="952"/>
                  </a:cubicBezTo>
                  <a:cubicBezTo>
                    <a:pt x="572" y="952"/>
                    <a:pt x="733" y="733"/>
                    <a:pt x="733" y="484"/>
                  </a:cubicBezTo>
                  <a:cubicBezTo>
                    <a:pt x="733" y="220"/>
                    <a:pt x="572" y="1"/>
                    <a:pt x="3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7"/>
            <p:cNvSpPr/>
            <p:nvPr/>
          </p:nvSpPr>
          <p:spPr>
            <a:xfrm flipH="1">
              <a:off x="565851" y="3543200"/>
              <a:ext cx="49275" cy="193653"/>
            </a:xfrm>
            <a:custGeom>
              <a:avLst/>
              <a:gdLst/>
              <a:ahLst/>
              <a:cxnLst/>
              <a:rect l="l" t="t" r="r" b="b"/>
              <a:pathLst>
                <a:path w="1129" h="4437" extrusionOk="0">
                  <a:moveTo>
                    <a:pt x="235" y="1"/>
                  </a:moveTo>
                  <a:cubicBezTo>
                    <a:pt x="221" y="1"/>
                    <a:pt x="177" y="59"/>
                    <a:pt x="147" y="162"/>
                  </a:cubicBezTo>
                  <a:cubicBezTo>
                    <a:pt x="89" y="279"/>
                    <a:pt x="30" y="455"/>
                    <a:pt x="16" y="674"/>
                  </a:cubicBezTo>
                  <a:cubicBezTo>
                    <a:pt x="1" y="909"/>
                    <a:pt x="30" y="1187"/>
                    <a:pt x="162" y="1465"/>
                  </a:cubicBezTo>
                  <a:cubicBezTo>
                    <a:pt x="221" y="1611"/>
                    <a:pt x="308" y="1743"/>
                    <a:pt x="425" y="1860"/>
                  </a:cubicBezTo>
                  <a:cubicBezTo>
                    <a:pt x="543" y="1992"/>
                    <a:pt x="660" y="2080"/>
                    <a:pt x="616" y="2226"/>
                  </a:cubicBezTo>
                  <a:cubicBezTo>
                    <a:pt x="587" y="2372"/>
                    <a:pt x="484" y="2504"/>
                    <a:pt x="440" y="2665"/>
                  </a:cubicBezTo>
                  <a:cubicBezTo>
                    <a:pt x="382" y="2841"/>
                    <a:pt x="382" y="3002"/>
                    <a:pt x="382" y="3148"/>
                  </a:cubicBezTo>
                  <a:cubicBezTo>
                    <a:pt x="382" y="3456"/>
                    <a:pt x="499" y="3719"/>
                    <a:pt x="601" y="3910"/>
                  </a:cubicBezTo>
                  <a:cubicBezTo>
                    <a:pt x="718" y="4115"/>
                    <a:pt x="865" y="4246"/>
                    <a:pt x="953" y="4320"/>
                  </a:cubicBezTo>
                  <a:cubicBezTo>
                    <a:pt x="1040" y="4407"/>
                    <a:pt x="1114" y="4437"/>
                    <a:pt x="1114" y="4437"/>
                  </a:cubicBezTo>
                  <a:cubicBezTo>
                    <a:pt x="1128" y="4407"/>
                    <a:pt x="879" y="4261"/>
                    <a:pt x="674" y="3880"/>
                  </a:cubicBezTo>
                  <a:cubicBezTo>
                    <a:pt x="587" y="3705"/>
                    <a:pt x="499" y="3441"/>
                    <a:pt x="499" y="3163"/>
                  </a:cubicBezTo>
                  <a:cubicBezTo>
                    <a:pt x="499" y="3017"/>
                    <a:pt x="513" y="2856"/>
                    <a:pt x="543" y="2724"/>
                  </a:cubicBezTo>
                  <a:cubicBezTo>
                    <a:pt x="587" y="2607"/>
                    <a:pt x="689" y="2460"/>
                    <a:pt x="733" y="2270"/>
                  </a:cubicBezTo>
                  <a:cubicBezTo>
                    <a:pt x="762" y="2167"/>
                    <a:pt x="733" y="2050"/>
                    <a:pt x="674" y="1977"/>
                  </a:cubicBezTo>
                  <a:cubicBezTo>
                    <a:pt x="616" y="1904"/>
                    <a:pt x="572" y="1845"/>
                    <a:pt x="513" y="1802"/>
                  </a:cubicBezTo>
                  <a:cubicBezTo>
                    <a:pt x="425" y="1684"/>
                    <a:pt x="323" y="1553"/>
                    <a:pt x="279" y="1436"/>
                  </a:cubicBezTo>
                  <a:cubicBezTo>
                    <a:pt x="147" y="1172"/>
                    <a:pt x="103" y="923"/>
                    <a:pt x="103" y="704"/>
                  </a:cubicBezTo>
                  <a:cubicBezTo>
                    <a:pt x="103" y="264"/>
                    <a:pt x="250" y="1"/>
                    <a:pt x="23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7"/>
            <p:cNvSpPr/>
            <p:nvPr/>
          </p:nvSpPr>
          <p:spPr>
            <a:xfrm flipH="1">
              <a:off x="592693" y="3607751"/>
              <a:ext cx="60099" cy="47966"/>
            </a:xfrm>
            <a:custGeom>
              <a:avLst/>
              <a:gdLst/>
              <a:ahLst/>
              <a:cxnLst/>
              <a:rect l="l" t="t" r="r" b="b"/>
              <a:pathLst>
                <a:path w="1377" h="1099" extrusionOk="0">
                  <a:moveTo>
                    <a:pt x="73" y="0"/>
                  </a:moveTo>
                  <a:cubicBezTo>
                    <a:pt x="59" y="0"/>
                    <a:pt x="0" y="118"/>
                    <a:pt x="15" y="323"/>
                  </a:cubicBezTo>
                  <a:cubicBezTo>
                    <a:pt x="44" y="498"/>
                    <a:pt x="161" y="732"/>
                    <a:pt x="410" y="908"/>
                  </a:cubicBezTo>
                  <a:cubicBezTo>
                    <a:pt x="644" y="1069"/>
                    <a:pt x="893" y="1098"/>
                    <a:pt x="1084" y="1098"/>
                  </a:cubicBezTo>
                  <a:cubicBezTo>
                    <a:pt x="1259" y="1098"/>
                    <a:pt x="1376" y="1084"/>
                    <a:pt x="1376" y="1069"/>
                  </a:cubicBezTo>
                  <a:cubicBezTo>
                    <a:pt x="1376" y="1054"/>
                    <a:pt x="1259" y="1025"/>
                    <a:pt x="1098" y="1011"/>
                  </a:cubicBezTo>
                  <a:cubicBezTo>
                    <a:pt x="937" y="996"/>
                    <a:pt x="703" y="937"/>
                    <a:pt x="498" y="791"/>
                  </a:cubicBezTo>
                  <a:cubicBezTo>
                    <a:pt x="293" y="645"/>
                    <a:pt x="161" y="440"/>
                    <a:pt x="132" y="279"/>
                  </a:cubicBezTo>
                  <a:cubicBezTo>
                    <a:pt x="73" y="118"/>
                    <a:pt x="88" y="0"/>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12" name="Google Shape;812;p37"/>
          <p:cNvGrpSpPr/>
          <p:nvPr/>
        </p:nvGrpSpPr>
        <p:grpSpPr>
          <a:xfrm>
            <a:off x="7575123" y="4462933"/>
            <a:ext cx="1392741" cy="2466127"/>
            <a:chOff x="5681342" y="3347199"/>
            <a:chExt cx="1044556" cy="1849595"/>
          </a:xfrm>
        </p:grpSpPr>
        <p:sp>
          <p:nvSpPr>
            <p:cNvPr id="813" name="Google Shape;813;p37"/>
            <p:cNvSpPr/>
            <p:nvPr/>
          </p:nvSpPr>
          <p:spPr>
            <a:xfrm>
              <a:off x="6267778" y="4117584"/>
              <a:ext cx="115048" cy="1079210"/>
            </a:xfrm>
            <a:custGeom>
              <a:avLst/>
              <a:gdLst/>
              <a:ahLst/>
              <a:cxnLst/>
              <a:rect l="l" t="t" r="r" b="b"/>
              <a:pathLst>
                <a:path w="2636" h="24727" extrusionOk="0">
                  <a:moveTo>
                    <a:pt x="1" y="1"/>
                  </a:moveTo>
                  <a:lnTo>
                    <a:pt x="2138" y="24727"/>
                  </a:lnTo>
                  <a:lnTo>
                    <a:pt x="2636" y="24727"/>
                  </a:lnTo>
                  <a:lnTo>
                    <a:pt x="820" y="220"/>
                  </a:lnTo>
                  <a:lnTo>
                    <a:pt x="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7"/>
            <p:cNvSpPr/>
            <p:nvPr/>
          </p:nvSpPr>
          <p:spPr>
            <a:xfrm>
              <a:off x="6106117" y="4127186"/>
              <a:ext cx="147651" cy="1063891"/>
            </a:xfrm>
            <a:custGeom>
              <a:avLst/>
              <a:gdLst/>
              <a:ahLst/>
              <a:cxnLst/>
              <a:rect l="l" t="t" r="r" b="b"/>
              <a:pathLst>
                <a:path w="3383" h="24376" extrusionOk="0">
                  <a:moveTo>
                    <a:pt x="2460" y="0"/>
                  </a:moveTo>
                  <a:lnTo>
                    <a:pt x="1" y="24375"/>
                  </a:lnTo>
                  <a:lnTo>
                    <a:pt x="367" y="24375"/>
                  </a:lnTo>
                  <a:lnTo>
                    <a:pt x="3383"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7"/>
            <p:cNvSpPr/>
            <p:nvPr/>
          </p:nvSpPr>
          <p:spPr>
            <a:xfrm>
              <a:off x="6348303" y="4117584"/>
              <a:ext cx="304817" cy="1073492"/>
            </a:xfrm>
            <a:custGeom>
              <a:avLst/>
              <a:gdLst/>
              <a:ahLst/>
              <a:cxnLst/>
              <a:rect l="l" t="t" r="r" b="b"/>
              <a:pathLst>
                <a:path w="6984" h="24596" extrusionOk="0">
                  <a:moveTo>
                    <a:pt x="879" y="1"/>
                  </a:moveTo>
                  <a:lnTo>
                    <a:pt x="0" y="220"/>
                  </a:lnTo>
                  <a:lnTo>
                    <a:pt x="6573" y="24595"/>
                  </a:lnTo>
                  <a:lnTo>
                    <a:pt x="6983" y="24595"/>
                  </a:lnTo>
                  <a:lnTo>
                    <a:pt x="879"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7"/>
            <p:cNvSpPr/>
            <p:nvPr/>
          </p:nvSpPr>
          <p:spPr>
            <a:xfrm>
              <a:off x="6200696" y="4542515"/>
              <a:ext cx="265187" cy="21124"/>
            </a:xfrm>
            <a:custGeom>
              <a:avLst/>
              <a:gdLst/>
              <a:ahLst/>
              <a:cxnLst/>
              <a:rect l="l" t="t" r="r" b="b"/>
              <a:pathLst>
                <a:path w="6076" h="484" extrusionOk="0">
                  <a:moveTo>
                    <a:pt x="30" y="0"/>
                  </a:moveTo>
                  <a:lnTo>
                    <a:pt x="0" y="351"/>
                  </a:lnTo>
                  <a:lnTo>
                    <a:pt x="6076" y="483"/>
                  </a:lnTo>
                  <a:lnTo>
                    <a:pt x="6076" y="132"/>
                  </a:lnTo>
                  <a:lnTo>
                    <a:pt x="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7"/>
            <p:cNvSpPr/>
            <p:nvPr/>
          </p:nvSpPr>
          <p:spPr>
            <a:xfrm>
              <a:off x="5681342" y="3347199"/>
              <a:ext cx="1044556" cy="812626"/>
            </a:xfrm>
            <a:custGeom>
              <a:avLst/>
              <a:gdLst/>
              <a:ahLst/>
              <a:cxnLst/>
              <a:rect l="l" t="t" r="r" b="b"/>
              <a:pathLst>
                <a:path w="23933" h="18619" extrusionOk="0">
                  <a:moveTo>
                    <a:pt x="19221" y="0"/>
                  </a:moveTo>
                  <a:cubicBezTo>
                    <a:pt x="12943" y="0"/>
                    <a:pt x="13307" y="8596"/>
                    <a:pt x="11791" y="12581"/>
                  </a:cubicBezTo>
                  <a:cubicBezTo>
                    <a:pt x="10536" y="15880"/>
                    <a:pt x="7143" y="16183"/>
                    <a:pt x="5526" y="16183"/>
                  </a:cubicBezTo>
                  <a:cubicBezTo>
                    <a:pt x="5163" y="16183"/>
                    <a:pt x="4889" y="16167"/>
                    <a:pt x="4749" y="16167"/>
                  </a:cubicBezTo>
                  <a:cubicBezTo>
                    <a:pt x="4679" y="16167"/>
                    <a:pt x="4583" y="16167"/>
                    <a:pt x="4465" y="16167"/>
                  </a:cubicBezTo>
                  <a:cubicBezTo>
                    <a:pt x="3280" y="16167"/>
                    <a:pt x="1" y="16227"/>
                    <a:pt x="1280" y="17573"/>
                  </a:cubicBezTo>
                  <a:cubicBezTo>
                    <a:pt x="1932" y="18266"/>
                    <a:pt x="5904" y="18618"/>
                    <a:pt x="10139" y="18618"/>
                  </a:cubicBezTo>
                  <a:cubicBezTo>
                    <a:pt x="15027" y="18618"/>
                    <a:pt x="20266" y="18149"/>
                    <a:pt x="21160" y="17192"/>
                  </a:cubicBezTo>
                  <a:cubicBezTo>
                    <a:pt x="22814" y="15406"/>
                    <a:pt x="23078" y="10150"/>
                    <a:pt x="23532" y="4953"/>
                  </a:cubicBezTo>
                  <a:cubicBezTo>
                    <a:pt x="23933" y="211"/>
                    <a:pt x="20237" y="3"/>
                    <a:pt x="19588" y="3"/>
                  </a:cubicBezTo>
                  <a:cubicBezTo>
                    <a:pt x="19526" y="3"/>
                    <a:pt x="19491" y="5"/>
                    <a:pt x="19491" y="5"/>
                  </a:cubicBezTo>
                  <a:cubicBezTo>
                    <a:pt x="19400" y="2"/>
                    <a:pt x="19310" y="0"/>
                    <a:pt x="1922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7"/>
            <p:cNvSpPr/>
            <p:nvPr/>
          </p:nvSpPr>
          <p:spPr>
            <a:xfrm>
              <a:off x="5716739" y="3347417"/>
              <a:ext cx="996153" cy="813106"/>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7"/>
            <p:cNvSpPr/>
            <p:nvPr/>
          </p:nvSpPr>
          <p:spPr>
            <a:xfrm>
              <a:off x="6421474" y="3631723"/>
              <a:ext cx="31992" cy="41594"/>
            </a:xfrm>
            <a:custGeom>
              <a:avLst/>
              <a:gdLst/>
              <a:ahLst/>
              <a:cxnLst/>
              <a:rect l="l" t="t" r="r" b="b"/>
              <a:pathLst>
                <a:path w="733" h="953" extrusionOk="0">
                  <a:moveTo>
                    <a:pt x="367" y="1"/>
                  </a:moveTo>
                  <a:cubicBezTo>
                    <a:pt x="176" y="1"/>
                    <a:pt x="1" y="220"/>
                    <a:pt x="1" y="484"/>
                  </a:cubicBezTo>
                  <a:cubicBezTo>
                    <a:pt x="1" y="733"/>
                    <a:pt x="176" y="952"/>
                    <a:pt x="367" y="952"/>
                  </a:cubicBezTo>
                  <a:cubicBezTo>
                    <a:pt x="572" y="952"/>
                    <a:pt x="733" y="733"/>
                    <a:pt x="733" y="484"/>
                  </a:cubicBezTo>
                  <a:cubicBezTo>
                    <a:pt x="733" y="220"/>
                    <a:pt x="572" y="1"/>
                    <a:pt x="36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7"/>
            <p:cNvSpPr/>
            <p:nvPr/>
          </p:nvSpPr>
          <p:spPr>
            <a:xfrm>
              <a:off x="6422739" y="3560800"/>
              <a:ext cx="49275" cy="193653"/>
            </a:xfrm>
            <a:custGeom>
              <a:avLst/>
              <a:gdLst/>
              <a:ahLst/>
              <a:cxnLst/>
              <a:rect l="l" t="t" r="r" b="b"/>
              <a:pathLst>
                <a:path w="1129" h="4437" extrusionOk="0">
                  <a:moveTo>
                    <a:pt x="235" y="1"/>
                  </a:moveTo>
                  <a:cubicBezTo>
                    <a:pt x="221" y="1"/>
                    <a:pt x="177" y="59"/>
                    <a:pt x="147" y="162"/>
                  </a:cubicBezTo>
                  <a:cubicBezTo>
                    <a:pt x="89" y="279"/>
                    <a:pt x="30" y="455"/>
                    <a:pt x="16" y="674"/>
                  </a:cubicBezTo>
                  <a:cubicBezTo>
                    <a:pt x="1" y="909"/>
                    <a:pt x="30" y="1187"/>
                    <a:pt x="162" y="1465"/>
                  </a:cubicBezTo>
                  <a:cubicBezTo>
                    <a:pt x="221" y="1611"/>
                    <a:pt x="308" y="1743"/>
                    <a:pt x="425" y="1860"/>
                  </a:cubicBezTo>
                  <a:cubicBezTo>
                    <a:pt x="543" y="1992"/>
                    <a:pt x="660" y="2080"/>
                    <a:pt x="616" y="2226"/>
                  </a:cubicBezTo>
                  <a:cubicBezTo>
                    <a:pt x="587" y="2372"/>
                    <a:pt x="484" y="2504"/>
                    <a:pt x="440" y="2665"/>
                  </a:cubicBezTo>
                  <a:cubicBezTo>
                    <a:pt x="382" y="2841"/>
                    <a:pt x="382" y="3002"/>
                    <a:pt x="382" y="3148"/>
                  </a:cubicBezTo>
                  <a:cubicBezTo>
                    <a:pt x="382" y="3456"/>
                    <a:pt x="499" y="3719"/>
                    <a:pt x="601" y="3910"/>
                  </a:cubicBezTo>
                  <a:cubicBezTo>
                    <a:pt x="718" y="4115"/>
                    <a:pt x="865" y="4246"/>
                    <a:pt x="953" y="4320"/>
                  </a:cubicBezTo>
                  <a:cubicBezTo>
                    <a:pt x="1040" y="4407"/>
                    <a:pt x="1114" y="4437"/>
                    <a:pt x="1114" y="4437"/>
                  </a:cubicBezTo>
                  <a:cubicBezTo>
                    <a:pt x="1128" y="4407"/>
                    <a:pt x="879" y="4261"/>
                    <a:pt x="674" y="3880"/>
                  </a:cubicBezTo>
                  <a:cubicBezTo>
                    <a:pt x="587" y="3705"/>
                    <a:pt x="499" y="3441"/>
                    <a:pt x="499" y="3163"/>
                  </a:cubicBezTo>
                  <a:cubicBezTo>
                    <a:pt x="499" y="3017"/>
                    <a:pt x="513" y="2856"/>
                    <a:pt x="543" y="2724"/>
                  </a:cubicBezTo>
                  <a:cubicBezTo>
                    <a:pt x="587" y="2607"/>
                    <a:pt x="689" y="2460"/>
                    <a:pt x="733" y="2270"/>
                  </a:cubicBezTo>
                  <a:cubicBezTo>
                    <a:pt x="762" y="2167"/>
                    <a:pt x="733" y="2050"/>
                    <a:pt x="674" y="1977"/>
                  </a:cubicBezTo>
                  <a:cubicBezTo>
                    <a:pt x="616" y="1904"/>
                    <a:pt x="572" y="1845"/>
                    <a:pt x="513" y="1802"/>
                  </a:cubicBezTo>
                  <a:cubicBezTo>
                    <a:pt x="425" y="1684"/>
                    <a:pt x="323" y="1553"/>
                    <a:pt x="279" y="1436"/>
                  </a:cubicBezTo>
                  <a:cubicBezTo>
                    <a:pt x="147" y="1172"/>
                    <a:pt x="103" y="923"/>
                    <a:pt x="103" y="704"/>
                  </a:cubicBezTo>
                  <a:cubicBezTo>
                    <a:pt x="103" y="264"/>
                    <a:pt x="250" y="1"/>
                    <a:pt x="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7"/>
            <p:cNvSpPr/>
            <p:nvPr/>
          </p:nvSpPr>
          <p:spPr>
            <a:xfrm>
              <a:off x="6385074" y="3625351"/>
              <a:ext cx="60099" cy="47966"/>
            </a:xfrm>
            <a:custGeom>
              <a:avLst/>
              <a:gdLst/>
              <a:ahLst/>
              <a:cxnLst/>
              <a:rect l="l" t="t" r="r" b="b"/>
              <a:pathLst>
                <a:path w="1377" h="1099" extrusionOk="0">
                  <a:moveTo>
                    <a:pt x="73" y="0"/>
                  </a:moveTo>
                  <a:cubicBezTo>
                    <a:pt x="59" y="0"/>
                    <a:pt x="0" y="118"/>
                    <a:pt x="15" y="323"/>
                  </a:cubicBezTo>
                  <a:cubicBezTo>
                    <a:pt x="44" y="498"/>
                    <a:pt x="161" y="732"/>
                    <a:pt x="410" y="908"/>
                  </a:cubicBezTo>
                  <a:cubicBezTo>
                    <a:pt x="644" y="1069"/>
                    <a:pt x="893" y="1098"/>
                    <a:pt x="1084" y="1098"/>
                  </a:cubicBezTo>
                  <a:cubicBezTo>
                    <a:pt x="1259" y="1098"/>
                    <a:pt x="1376" y="1084"/>
                    <a:pt x="1376" y="1069"/>
                  </a:cubicBezTo>
                  <a:cubicBezTo>
                    <a:pt x="1376" y="1054"/>
                    <a:pt x="1259" y="1025"/>
                    <a:pt x="1098" y="1011"/>
                  </a:cubicBezTo>
                  <a:cubicBezTo>
                    <a:pt x="937" y="996"/>
                    <a:pt x="703" y="937"/>
                    <a:pt x="498" y="791"/>
                  </a:cubicBezTo>
                  <a:cubicBezTo>
                    <a:pt x="293" y="645"/>
                    <a:pt x="161" y="440"/>
                    <a:pt x="132" y="279"/>
                  </a:cubicBezTo>
                  <a:cubicBezTo>
                    <a:pt x="73" y="118"/>
                    <a:pt x="88" y="0"/>
                    <a:pt x="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7"/>
            <p:cNvSpPr/>
            <p:nvPr/>
          </p:nvSpPr>
          <p:spPr>
            <a:xfrm>
              <a:off x="5716739" y="3347417"/>
              <a:ext cx="996153" cy="813106"/>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rgbClr val="151F29">
                <a:alpha val="328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4" name="Google Shape;682;p24">
            <a:extLst>
              <a:ext uri="{FF2B5EF4-FFF2-40B4-BE49-F238E27FC236}">
                <a16:creationId xmlns:a16="http://schemas.microsoft.com/office/drawing/2014/main" id="{174F0FAF-499F-47C9-BC3A-0B4D8E993CA9}"/>
              </a:ext>
            </a:extLst>
          </p:cNvPr>
          <p:cNvSpPr txBox="1">
            <a:spLocks/>
          </p:cNvSpPr>
          <p:nvPr/>
        </p:nvSpPr>
        <p:spPr>
          <a:xfrm>
            <a:off x="960000" y="720000"/>
            <a:ext cx="10272000" cy="51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100"/>
              <a:buFont typeface="Archivo Black"/>
              <a:buNone/>
              <a:defRPr sz="2667" b="0" i="0" u="none" strike="noStrike" cap="none">
                <a:solidFill>
                  <a:schemeClr val="dk1"/>
                </a:solidFill>
                <a:latin typeface="Archivo Black"/>
                <a:ea typeface="Archivo Black"/>
                <a:cs typeface="Archivo Black"/>
                <a:sym typeface="Archivo Black"/>
              </a:defRPr>
            </a:lvl1pPr>
            <a:lvl2pPr marR="0" lvl="1" algn="ctr" rtl="0">
              <a:lnSpc>
                <a:spcPct val="100000"/>
              </a:lnSpc>
              <a:spcBef>
                <a:spcPts val="0"/>
              </a:spcBef>
              <a:spcAft>
                <a:spcPts val="0"/>
              </a:spcAft>
              <a:buClr>
                <a:schemeClr val="dk2"/>
              </a:buClr>
              <a:buSzPts val="12000"/>
              <a:buFont typeface="Arial"/>
              <a:buNone/>
              <a:defRPr sz="16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2000"/>
              <a:buFont typeface="Arial"/>
              <a:buNone/>
              <a:defRPr sz="16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2000"/>
              <a:buFont typeface="Arial"/>
              <a:buNone/>
              <a:defRPr sz="16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2000"/>
              <a:buFont typeface="Arial"/>
              <a:buNone/>
              <a:defRPr sz="16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2000"/>
              <a:buFont typeface="Arial"/>
              <a:buNone/>
              <a:defRPr sz="16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2000"/>
              <a:buFont typeface="Arial"/>
              <a:buNone/>
              <a:defRPr sz="16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2000"/>
              <a:buFont typeface="Arial"/>
              <a:buNone/>
              <a:defRPr sz="16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2000"/>
              <a:buFont typeface="Arial"/>
              <a:buNone/>
              <a:defRPr sz="16000" b="0" i="0" u="none" strike="noStrike" cap="none">
                <a:solidFill>
                  <a:schemeClr val="dk2"/>
                </a:solidFill>
                <a:latin typeface="Arial"/>
                <a:ea typeface="Arial"/>
                <a:cs typeface="Arial"/>
                <a:sym typeface="Arial"/>
              </a:defRPr>
            </a:lvl9pPr>
          </a:lstStyle>
          <a:p>
            <a:pPr defTabSz="914400"/>
            <a:r>
              <a:rPr lang="en-US" kern="0" dirty="0"/>
              <a:t>A Really Depressing Interview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4"/>
          <p:cNvSpPr txBox="1">
            <a:spLocks noGrp="1"/>
          </p:cNvSpPr>
          <p:nvPr>
            <p:ph type="title"/>
          </p:nvPr>
        </p:nvSpPr>
        <p:spPr>
          <a:xfrm>
            <a:off x="960000" y="720000"/>
            <a:ext cx="10272000" cy="518000"/>
          </a:xfrm>
          <a:prstGeom prst="rect">
            <a:avLst/>
          </a:prstGeom>
        </p:spPr>
        <p:txBody>
          <a:bodyPr spcFirstLastPara="1" wrap="square" lIns="121900" tIns="121900" rIns="121900" bIns="121900" anchor="ctr" anchorCtr="0">
            <a:noAutofit/>
          </a:bodyPr>
          <a:lstStyle/>
          <a:p>
            <a:r>
              <a:rPr lang="en-US" dirty="0"/>
              <a:t>Body Language </a:t>
            </a:r>
            <a:endParaRPr dirty="0"/>
          </a:p>
        </p:txBody>
      </p:sp>
      <p:grpSp>
        <p:nvGrpSpPr>
          <p:cNvPr id="683" name="Google Shape;683;p24"/>
          <p:cNvGrpSpPr/>
          <p:nvPr/>
        </p:nvGrpSpPr>
        <p:grpSpPr>
          <a:xfrm>
            <a:off x="7410896" y="1632617"/>
            <a:ext cx="4127728" cy="4682287"/>
            <a:chOff x="5276497" y="1224462"/>
            <a:chExt cx="3095796" cy="3511715"/>
          </a:xfrm>
        </p:grpSpPr>
        <p:grpSp>
          <p:nvGrpSpPr>
            <p:cNvPr id="684" name="Google Shape;684;p24"/>
            <p:cNvGrpSpPr/>
            <p:nvPr/>
          </p:nvGrpSpPr>
          <p:grpSpPr>
            <a:xfrm flipH="1">
              <a:off x="5276497" y="4685097"/>
              <a:ext cx="3095796" cy="51081"/>
              <a:chOff x="5638950" y="4069774"/>
              <a:chExt cx="2579400" cy="42560"/>
            </a:xfrm>
          </p:grpSpPr>
          <p:sp>
            <p:nvSpPr>
              <p:cNvPr id="685" name="Google Shape;685;p24"/>
              <p:cNvSpPr/>
              <p:nvPr/>
            </p:nvSpPr>
            <p:spPr>
              <a:xfrm rot="5400000">
                <a:off x="6087689" y="3987641"/>
                <a:ext cx="42560" cy="206826"/>
              </a:xfrm>
              <a:custGeom>
                <a:avLst/>
                <a:gdLst/>
                <a:ahLst/>
                <a:cxnLst/>
                <a:rect l="l" t="t" r="r" b="b"/>
                <a:pathLst>
                  <a:path w="560" h="20631" extrusionOk="0">
                    <a:moveTo>
                      <a:pt x="0" y="0"/>
                    </a:moveTo>
                    <a:lnTo>
                      <a:pt x="0" y="20630"/>
                    </a:lnTo>
                    <a:lnTo>
                      <a:pt x="559" y="20630"/>
                    </a:lnTo>
                    <a:lnTo>
                      <a:pt x="55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686" name="Google Shape;686;p24"/>
              <p:cNvCxnSpPr/>
              <p:nvPr/>
            </p:nvCxnSpPr>
            <p:spPr>
              <a:xfrm>
                <a:off x="5638950" y="4108193"/>
                <a:ext cx="2579400" cy="0"/>
              </a:xfrm>
              <a:prstGeom prst="straightConnector1">
                <a:avLst/>
              </a:prstGeom>
              <a:noFill/>
              <a:ln w="19050" cap="flat" cmpd="sng">
                <a:solidFill>
                  <a:srgbClr val="CCCCCC"/>
                </a:solidFill>
                <a:prstDash val="solid"/>
                <a:round/>
                <a:headEnd type="none" w="med" len="med"/>
                <a:tailEnd type="none" w="med" len="med"/>
              </a:ln>
            </p:spPr>
          </p:cxnSp>
        </p:grpSp>
        <p:grpSp>
          <p:nvGrpSpPr>
            <p:cNvPr id="687" name="Google Shape;687;p24"/>
            <p:cNvGrpSpPr/>
            <p:nvPr/>
          </p:nvGrpSpPr>
          <p:grpSpPr>
            <a:xfrm>
              <a:off x="5613730" y="1224462"/>
              <a:ext cx="2582905" cy="3504837"/>
              <a:chOff x="6079351" y="1210839"/>
              <a:chExt cx="2152062" cy="2920210"/>
            </a:xfrm>
          </p:grpSpPr>
          <p:sp>
            <p:nvSpPr>
              <p:cNvPr id="688" name="Google Shape;688;p24"/>
              <p:cNvSpPr/>
              <p:nvPr/>
            </p:nvSpPr>
            <p:spPr>
              <a:xfrm flipH="1">
                <a:off x="7887262" y="2356283"/>
                <a:ext cx="42784" cy="1743681"/>
              </a:xfrm>
              <a:custGeom>
                <a:avLst/>
                <a:gdLst/>
                <a:ahLst/>
                <a:cxnLst/>
                <a:rect l="l" t="t" r="r" b="b"/>
                <a:pathLst>
                  <a:path w="560" h="20631" extrusionOk="0">
                    <a:moveTo>
                      <a:pt x="0" y="0"/>
                    </a:moveTo>
                    <a:lnTo>
                      <a:pt x="0" y="20630"/>
                    </a:lnTo>
                    <a:lnTo>
                      <a:pt x="559" y="20630"/>
                    </a:lnTo>
                    <a:lnTo>
                      <a:pt x="55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24"/>
              <p:cNvSpPr/>
              <p:nvPr/>
            </p:nvSpPr>
            <p:spPr>
              <a:xfrm flipH="1">
                <a:off x="7585886" y="2018468"/>
                <a:ext cx="645528" cy="484413"/>
              </a:xfrm>
              <a:custGeom>
                <a:avLst/>
                <a:gdLst/>
                <a:ahLst/>
                <a:cxnLst/>
                <a:rect l="l" t="t" r="r" b="b"/>
                <a:pathLst>
                  <a:path w="8446" h="6338" extrusionOk="0">
                    <a:moveTo>
                      <a:pt x="1149" y="1"/>
                    </a:moveTo>
                    <a:lnTo>
                      <a:pt x="1" y="6338"/>
                    </a:lnTo>
                    <a:lnTo>
                      <a:pt x="8445" y="6338"/>
                    </a:lnTo>
                    <a:lnTo>
                      <a:pt x="7296"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24"/>
              <p:cNvSpPr/>
              <p:nvPr/>
            </p:nvSpPr>
            <p:spPr>
              <a:xfrm flipH="1">
                <a:off x="7323929" y="1283446"/>
                <a:ext cx="79258" cy="352648"/>
              </a:xfrm>
              <a:custGeom>
                <a:avLst/>
                <a:gdLst/>
                <a:ahLst/>
                <a:cxnLst/>
                <a:rect l="l" t="t" r="r" b="b"/>
                <a:pathLst>
                  <a:path w="1037" h="4614" extrusionOk="0">
                    <a:moveTo>
                      <a:pt x="749" y="1"/>
                    </a:moveTo>
                    <a:lnTo>
                      <a:pt x="0" y="49"/>
                    </a:lnTo>
                    <a:lnTo>
                      <a:pt x="288" y="4614"/>
                    </a:lnTo>
                    <a:lnTo>
                      <a:pt x="1037" y="4567"/>
                    </a:lnTo>
                    <a:lnTo>
                      <a:pt x="74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24"/>
              <p:cNvSpPr/>
              <p:nvPr/>
            </p:nvSpPr>
            <p:spPr>
              <a:xfrm flipH="1">
                <a:off x="7250251" y="1368588"/>
                <a:ext cx="79258" cy="268116"/>
              </a:xfrm>
              <a:custGeom>
                <a:avLst/>
                <a:gdLst/>
                <a:ahLst/>
                <a:cxnLst/>
                <a:rect l="l" t="t" r="r" b="b"/>
                <a:pathLst>
                  <a:path w="1037" h="3508" extrusionOk="0">
                    <a:moveTo>
                      <a:pt x="749" y="0"/>
                    </a:moveTo>
                    <a:lnTo>
                      <a:pt x="1" y="63"/>
                    </a:lnTo>
                    <a:lnTo>
                      <a:pt x="289" y="3508"/>
                    </a:lnTo>
                    <a:lnTo>
                      <a:pt x="1037" y="3445"/>
                    </a:lnTo>
                    <a:lnTo>
                      <a:pt x="74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24"/>
              <p:cNvSpPr/>
              <p:nvPr/>
            </p:nvSpPr>
            <p:spPr>
              <a:xfrm flipH="1">
                <a:off x="7149823" y="1238506"/>
                <a:ext cx="107996" cy="398200"/>
              </a:xfrm>
              <a:custGeom>
                <a:avLst/>
                <a:gdLst/>
                <a:ahLst/>
                <a:cxnLst/>
                <a:rect l="l" t="t" r="r" b="b"/>
                <a:pathLst>
                  <a:path w="1413" h="5210" extrusionOk="0">
                    <a:moveTo>
                      <a:pt x="1124" y="0"/>
                    </a:moveTo>
                    <a:lnTo>
                      <a:pt x="0" y="63"/>
                    </a:lnTo>
                    <a:lnTo>
                      <a:pt x="290" y="5210"/>
                    </a:lnTo>
                    <a:lnTo>
                      <a:pt x="1412" y="5147"/>
                    </a:lnTo>
                    <a:lnTo>
                      <a:pt x="112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24"/>
              <p:cNvSpPr/>
              <p:nvPr/>
            </p:nvSpPr>
            <p:spPr>
              <a:xfrm flipH="1">
                <a:off x="7078132" y="1313024"/>
                <a:ext cx="79334" cy="323222"/>
              </a:xfrm>
              <a:custGeom>
                <a:avLst/>
                <a:gdLst/>
                <a:ahLst/>
                <a:cxnLst/>
                <a:rect l="l" t="t" r="r" b="b"/>
                <a:pathLst>
                  <a:path w="1038" h="4229" extrusionOk="0">
                    <a:moveTo>
                      <a:pt x="748" y="0"/>
                    </a:moveTo>
                    <a:lnTo>
                      <a:pt x="1" y="52"/>
                    </a:lnTo>
                    <a:lnTo>
                      <a:pt x="289" y="4229"/>
                    </a:lnTo>
                    <a:lnTo>
                      <a:pt x="1038" y="4177"/>
                    </a:lnTo>
                    <a:lnTo>
                      <a:pt x="74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24"/>
              <p:cNvSpPr/>
              <p:nvPr/>
            </p:nvSpPr>
            <p:spPr>
              <a:xfrm flipH="1">
                <a:off x="6940941" y="1343290"/>
                <a:ext cx="122517" cy="296548"/>
              </a:xfrm>
              <a:custGeom>
                <a:avLst/>
                <a:gdLst/>
                <a:ahLst/>
                <a:cxnLst/>
                <a:rect l="l" t="t" r="r" b="b"/>
                <a:pathLst>
                  <a:path w="1603" h="3880" extrusionOk="0">
                    <a:moveTo>
                      <a:pt x="487" y="1"/>
                    </a:moveTo>
                    <a:lnTo>
                      <a:pt x="1" y="3735"/>
                    </a:lnTo>
                    <a:lnTo>
                      <a:pt x="1117" y="3880"/>
                    </a:lnTo>
                    <a:lnTo>
                      <a:pt x="1602" y="146"/>
                    </a:lnTo>
                    <a:lnTo>
                      <a:pt x="48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24"/>
              <p:cNvSpPr/>
              <p:nvPr/>
            </p:nvSpPr>
            <p:spPr>
              <a:xfrm flipH="1">
                <a:off x="6827673" y="1210839"/>
                <a:ext cx="135969" cy="428696"/>
              </a:xfrm>
              <a:custGeom>
                <a:avLst/>
                <a:gdLst/>
                <a:ahLst/>
                <a:cxnLst/>
                <a:rect l="l" t="t" r="r" b="b"/>
                <a:pathLst>
                  <a:path w="1779" h="5609" extrusionOk="0">
                    <a:moveTo>
                      <a:pt x="661" y="1"/>
                    </a:moveTo>
                    <a:lnTo>
                      <a:pt x="0" y="5473"/>
                    </a:lnTo>
                    <a:lnTo>
                      <a:pt x="1117" y="5608"/>
                    </a:lnTo>
                    <a:lnTo>
                      <a:pt x="1778" y="136"/>
                    </a:lnTo>
                    <a:lnTo>
                      <a:pt x="66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24"/>
              <p:cNvSpPr/>
              <p:nvPr/>
            </p:nvSpPr>
            <p:spPr>
              <a:xfrm flipH="1">
                <a:off x="6755983" y="1272593"/>
                <a:ext cx="107384" cy="365718"/>
              </a:xfrm>
              <a:custGeom>
                <a:avLst/>
                <a:gdLst/>
                <a:ahLst/>
                <a:cxnLst/>
                <a:rect l="l" t="t" r="r" b="b"/>
                <a:pathLst>
                  <a:path w="1405" h="4785" extrusionOk="0">
                    <a:moveTo>
                      <a:pt x="662" y="0"/>
                    </a:moveTo>
                    <a:lnTo>
                      <a:pt x="1" y="4680"/>
                    </a:lnTo>
                    <a:lnTo>
                      <a:pt x="744" y="4784"/>
                    </a:lnTo>
                    <a:lnTo>
                      <a:pt x="1405" y="105"/>
                    </a:lnTo>
                    <a:lnTo>
                      <a:pt x="6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24"/>
              <p:cNvSpPr/>
              <p:nvPr/>
            </p:nvSpPr>
            <p:spPr>
              <a:xfrm flipH="1">
                <a:off x="6655707" y="1242786"/>
                <a:ext cx="135816" cy="397054"/>
              </a:xfrm>
              <a:custGeom>
                <a:avLst/>
                <a:gdLst/>
                <a:ahLst/>
                <a:cxnLst/>
                <a:rect l="l" t="t" r="r" b="b"/>
                <a:pathLst>
                  <a:path w="1777" h="5195" extrusionOk="0">
                    <a:moveTo>
                      <a:pt x="661" y="0"/>
                    </a:moveTo>
                    <a:lnTo>
                      <a:pt x="0" y="5050"/>
                    </a:lnTo>
                    <a:lnTo>
                      <a:pt x="1116" y="5195"/>
                    </a:lnTo>
                    <a:lnTo>
                      <a:pt x="1777" y="147"/>
                    </a:lnTo>
                    <a:lnTo>
                      <a:pt x="66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24"/>
              <p:cNvSpPr/>
              <p:nvPr/>
            </p:nvSpPr>
            <p:spPr>
              <a:xfrm flipH="1">
                <a:off x="6393629" y="1529548"/>
                <a:ext cx="365947" cy="88430"/>
              </a:xfrm>
              <a:custGeom>
                <a:avLst/>
                <a:gdLst/>
                <a:ahLst/>
                <a:cxnLst/>
                <a:rect l="l" t="t" r="r" b="b"/>
                <a:pathLst>
                  <a:path w="4788" h="1157" extrusionOk="0">
                    <a:moveTo>
                      <a:pt x="1" y="0"/>
                    </a:moveTo>
                    <a:lnTo>
                      <a:pt x="1" y="1157"/>
                    </a:lnTo>
                    <a:lnTo>
                      <a:pt x="4787" y="1157"/>
                    </a:lnTo>
                    <a:lnTo>
                      <a:pt x="478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24"/>
              <p:cNvSpPr/>
              <p:nvPr/>
            </p:nvSpPr>
            <p:spPr>
              <a:xfrm flipH="1">
                <a:off x="6442545" y="1438444"/>
                <a:ext cx="274766" cy="77424"/>
              </a:xfrm>
              <a:custGeom>
                <a:avLst/>
                <a:gdLst/>
                <a:ahLst/>
                <a:cxnLst/>
                <a:rect l="l" t="t" r="r" b="b"/>
                <a:pathLst>
                  <a:path w="3595" h="1013" extrusionOk="0">
                    <a:moveTo>
                      <a:pt x="0" y="1"/>
                    </a:moveTo>
                    <a:lnTo>
                      <a:pt x="0" y="1013"/>
                    </a:lnTo>
                    <a:lnTo>
                      <a:pt x="3594" y="1013"/>
                    </a:lnTo>
                    <a:lnTo>
                      <a:pt x="35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24"/>
              <p:cNvSpPr/>
              <p:nvPr/>
            </p:nvSpPr>
            <p:spPr>
              <a:xfrm flipH="1">
                <a:off x="6519815" y="1375467"/>
                <a:ext cx="218208" cy="46469"/>
              </a:xfrm>
              <a:custGeom>
                <a:avLst/>
                <a:gdLst/>
                <a:ahLst/>
                <a:cxnLst/>
                <a:rect l="l" t="t" r="r" b="b"/>
                <a:pathLst>
                  <a:path w="2855" h="608" extrusionOk="0">
                    <a:moveTo>
                      <a:pt x="0" y="1"/>
                    </a:moveTo>
                    <a:lnTo>
                      <a:pt x="0" y="608"/>
                    </a:lnTo>
                    <a:lnTo>
                      <a:pt x="2855" y="608"/>
                    </a:lnTo>
                    <a:lnTo>
                      <a:pt x="285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24"/>
              <p:cNvSpPr/>
              <p:nvPr/>
            </p:nvSpPr>
            <p:spPr>
              <a:xfrm flipH="1">
                <a:off x="6337293" y="1608575"/>
                <a:ext cx="1114044" cy="66647"/>
              </a:xfrm>
              <a:custGeom>
                <a:avLst/>
                <a:gdLst/>
                <a:ahLst/>
                <a:cxnLst/>
                <a:rect l="l" t="t" r="r" b="b"/>
                <a:pathLst>
                  <a:path w="14576" h="872" extrusionOk="0">
                    <a:moveTo>
                      <a:pt x="0" y="1"/>
                    </a:moveTo>
                    <a:lnTo>
                      <a:pt x="0" y="872"/>
                    </a:lnTo>
                    <a:lnTo>
                      <a:pt x="14576" y="872"/>
                    </a:lnTo>
                    <a:lnTo>
                      <a:pt x="14576"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4"/>
              <p:cNvSpPr/>
              <p:nvPr/>
            </p:nvSpPr>
            <p:spPr>
              <a:xfrm flipH="1">
                <a:off x="6385378" y="1769458"/>
                <a:ext cx="79411" cy="352572"/>
              </a:xfrm>
              <a:custGeom>
                <a:avLst/>
                <a:gdLst/>
                <a:ahLst/>
                <a:cxnLst/>
                <a:rect l="l" t="t" r="r" b="b"/>
                <a:pathLst>
                  <a:path w="1039" h="4613" extrusionOk="0">
                    <a:moveTo>
                      <a:pt x="290" y="0"/>
                    </a:moveTo>
                    <a:lnTo>
                      <a:pt x="1" y="4566"/>
                    </a:lnTo>
                    <a:lnTo>
                      <a:pt x="750" y="4613"/>
                    </a:lnTo>
                    <a:lnTo>
                      <a:pt x="1039" y="47"/>
                    </a:lnTo>
                    <a:lnTo>
                      <a:pt x="29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24"/>
              <p:cNvSpPr/>
              <p:nvPr/>
            </p:nvSpPr>
            <p:spPr>
              <a:xfrm flipH="1">
                <a:off x="6459056" y="1854524"/>
                <a:ext cx="79334" cy="268116"/>
              </a:xfrm>
              <a:custGeom>
                <a:avLst/>
                <a:gdLst/>
                <a:ahLst/>
                <a:cxnLst/>
                <a:rect l="l" t="t" r="r" b="b"/>
                <a:pathLst>
                  <a:path w="1038" h="3508" extrusionOk="0">
                    <a:moveTo>
                      <a:pt x="289" y="1"/>
                    </a:moveTo>
                    <a:lnTo>
                      <a:pt x="0" y="3445"/>
                    </a:lnTo>
                    <a:lnTo>
                      <a:pt x="748" y="3508"/>
                    </a:lnTo>
                    <a:lnTo>
                      <a:pt x="1037" y="64"/>
                    </a:lnTo>
                    <a:lnTo>
                      <a:pt x="28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24"/>
              <p:cNvSpPr/>
              <p:nvPr/>
            </p:nvSpPr>
            <p:spPr>
              <a:xfrm flipH="1">
                <a:off x="6530746" y="1724442"/>
                <a:ext cx="108072" cy="398200"/>
              </a:xfrm>
              <a:custGeom>
                <a:avLst/>
                <a:gdLst/>
                <a:ahLst/>
                <a:cxnLst/>
                <a:rect l="l" t="t" r="r" b="b"/>
                <a:pathLst>
                  <a:path w="1414" h="5210" extrusionOk="0">
                    <a:moveTo>
                      <a:pt x="290" y="1"/>
                    </a:moveTo>
                    <a:lnTo>
                      <a:pt x="1" y="5147"/>
                    </a:lnTo>
                    <a:lnTo>
                      <a:pt x="1124" y="5210"/>
                    </a:lnTo>
                    <a:lnTo>
                      <a:pt x="1414" y="63"/>
                    </a:lnTo>
                    <a:lnTo>
                      <a:pt x="2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24"/>
              <p:cNvSpPr/>
              <p:nvPr/>
            </p:nvSpPr>
            <p:spPr>
              <a:xfrm flipH="1">
                <a:off x="6631098" y="1798960"/>
                <a:ext cx="79334" cy="323299"/>
              </a:xfrm>
              <a:custGeom>
                <a:avLst/>
                <a:gdLst/>
                <a:ahLst/>
                <a:cxnLst/>
                <a:rect l="l" t="t" r="r" b="b"/>
                <a:pathLst>
                  <a:path w="1038" h="4230" extrusionOk="0">
                    <a:moveTo>
                      <a:pt x="288" y="1"/>
                    </a:moveTo>
                    <a:lnTo>
                      <a:pt x="0" y="4178"/>
                    </a:lnTo>
                    <a:lnTo>
                      <a:pt x="748" y="4229"/>
                    </a:lnTo>
                    <a:lnTo>
                      <a:pt x="1037" y="52"/>
                    </a:lnTo>
                    <a:lnTo>
                      <a:pt x="28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24"/>
              <p:cNvSpPr/>
              <p:nvPr/>
            </p:nvSpPr>
            <p:spPr>
              <a:xfrm flipH="1">
                <a:off x="6725258" y="1829302"/>
                <a:ext cx="122441" cy="296548"/>
              </a:xfrm>
              <a:custGeom>
                <a:avLst/>
                <a:gdLst/>
                <a:ahLst/>
                <a:cxnLst/>
                <a:rect l="l" t="t" r="r" b="b"/>
                <a:pathLst>
                  <a:path w="1602" h="3880" extrusionOk="0">
                    <a:moveTo>
                      <a:pt x="1116" y="0"/>
                    </a:moveTo>
                    <a:lnTo>
                      <a:pt x="0" y="146"/>
                    </a:lnTo>
                    <a:lnTo>
                      <a:pt x="486" y="3879"/>
                    </a:lnTo>
                    <a:lnTo>
                      <a:pt x="1602" y="3734"/>
                    </a:lnTo>
                    <a:lnTo>
                      <a:pt x="1116"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24"/>
              <p:cNvSpPr/>
              <p:nvPr/>
            </p:nvSpPr>
            <p:spPr>
              <a:xfrm flipH="1">
                <a:off x="6824922" y="1696851"/>
                <a:ext cx="136045" cy="428543"/>
              </a:xfrm>
              <a:custGeom>
                <a:avLst/>
                <a:gdLst/>
                <a:ahLst/>
                <a:cxnLst/>
                <a:rect l="l" t="t" r="r" b="b"/>
                <a:pathLst>
                  <a:path w="1780" h="5607" extrusionOk="0">
                    <a:moveTo>
                      <a:pt x="1119" y="0"/>
                    </a:moveTo>
                    <a:lnTo>
                      <a:pt x="1" y="135"/>
                    </a:lnTo>
                    <a:lnTo>
                      <a:pt x="662" y="5606"/>
                    </a:lnTo>
                    <a:lnTo>
                      <a:pt x="1780" y="5472"/>
                    </a:lnTo>
                    <a:lnTo>
                      <a:pt x="111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24"/>
              <p:cNvSpPr/>
              <p:nvPr/>
            </p:nvSpPr>
            <p:spPr>
              <a:xfrm flipH="1">
                <a:off x="6925274" y="1758529"/>
                <a:ext cx="107384" cy="365718"/>
              </a:xfrm>
              <a:custGeom>
                <a:avLst/>
                <a:gdLst/>
                <a:ahLst/>
                <a:cxnLst/>
                <a:rect l="l" t="t" r="r" b="b"/>
                <a:pathLst>
                  <a:path w="1405" h="4785" extrusionOk="0">
                    <a:moveTo>
                      <a:pt x="743" y="0"/>
                    </a:moveTo>
                    <a:lnTo>
                      <a:pt x="0" y="106"/>
                    </a:lnTo>
                    <a:lnTo>
                      <a:pt x="662" y="4785"/>
                    </a:lnTo>
                    <a:lnTo>
                      <a:pt x="1404" y="4679"/>
                    </a:lnTo>
                    <a:lnTo>
                      <a:pt x="74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24"/>
              <p:cNvSpPr/>
              <p:nvPr/>
            </p:nvSpPr>
            <p:spPr>
              <a:xfrm flipH="1">
                <a:off x="6997040" y="1728722"/>
                <a:ext cx="135816" cy="397130"/>
              </a:xfrm>
              <a:custGeom>
                <a:avLst/>
                <a:gdLst/>
                <a:ahLst/>
                <a:cxnLst/>
                <a:rect l="l" t="t" r="r" b="b"/>
                <a:pathLst>
                  <a:path w="1777" h="5196" extrusionOk="0">
                    <a:moveTo>
                      <a:pt x="1116" y="1"/>
                    </a:moveTo>
                    <a:lnTo>
                      <a:pt x="0" y="147"/>
                    </a:lnTo>
                    <a:lnTo>
                      <a:pt x="661" y="5195"/>
                    </a:lnTo>
                    <a:lnTo>
                      <a:pt x="1777" y="5049"/>
                    </a:lnTo>
                    <a:lnTo>
                      <a:pt x="111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24"/>
              <p:cNvSpPr/>
              <p:nvPr/>
            </p:nvSpPr>
            <p:spPr>
              <a:xfrm flipH="1">
                <a:off x="7028985" y="2015407"/>
                <a:ext cx="366023" cy="88582"/>
              </a:xfrm>
              <a:custGeom>
                <a:avLst/>
                <a:gdLst/>
                <a:ahLst/>
                <a:cxnLst/>
                <a:rect l="l" t="t" r="r" b="b"/>
                <a:pathLst>
                  <a:path w="4789" h="1159" extrusionOk="0">
                    <a:moveTo>
                      <a:pt x="1" y="0"/>
                    </a:moveTo>
                    <a:lnTo>
                      <a:pt x="1" y="1158"/>
                    </a:lnTo>
                    <a:lnTo>
                      <a:pt x="4788" y="1158"/>
                    </a:lnTo>
                    <a:lnTo>
                      <a:pt x="478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24"/>
              <p:cNvSpPr/>
              <p:nvPr/>
            </p:nvSpPr>
            <p:spPr>
              <a:xfrm flipH="1">
                <a:off x="7071175" y="1924456"/>
                <a:ext cx="274842" cy="77347"/>
              </a:xfrm>
              <a:custGeom>
                <a:avLst/>
                <a:gdLst/>
                <a:ahLst/>
                <a:cxnLst/>
                <a:rect l="l" t="t" r="r" b="b"/>
                <a:pathLst>
                  <a:path w="3596" h="1012" extrusionOk="0">
                    <a:moveTo>
                      <a:pt x="1" y="0"/>
                    </a:moveTo>
                    <a:lnTo>
                      <a:pt x="1" y="1012"/>
                    </a:lnTo>
                    <a:lnTo>
                      <a:pt x="3595" y="1012"/>
                    </a:lnTo>
                    <a:lnTo>
                      <a:pt x="359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24"/>
              <p:cNvSpPr/>
              <p:nvPr/>
            </p:nvSpPr>
            <p:spPr>
              <a:xfrm flipH="1">
                <a:off x="7050540" y="1861326"/>
                <a:ext cx="218208" cy="46469"/>
              </a:xfrm>
              <a:custGeom>
                <a:avLst/>
                <a:gdLst/>
                <a:ahLst/>
                <a:cxnLst/>
                <a:rect l="l" t="t" r="r" b="b"/>
                <a:pathLst>
                  <a:path w="2855" h="608" extrusionOk="0">
                    <a:moveTo>
                      <a:pt x="0" y="1"/>
                    </a:moveTo>
                    <a:lnTo>
                      <a:pt x="0" y="608"/>
                    </a:lnTo>
                    <a:lnTo>
                      <a:pt x="2855" y="608"/>
                    </a:lnTo>
                    <a:lnTo>
                      <a:pt x="2855"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24"/>
              <p:cNvSpPr/>
              <p:nvPr/>
            </p:nvSpPr>
            <p:spPr>
              <a:xfrm flipH="1">
                <a:off x="6337293" y="2094435"/>
                <a:ext cx="1114044" cy="66647"/>
              </a:xfrm>
              <a:custGeom>
                <a:avLst/>
                <a:gdLst/>
                <a:ahLst/>
                <a:cxnLst/>
                <a:rect l="l" t="t" r="r" b="b"/>
                <a:pathLst>
                  <a:path w="14576" h="872" extrusionOk="0">
                    <a:moveTo>
                      <a:pt x="0" y="1"/>
                    </a:moveTo>
                    <a:lnTo>
                      <a:pt x="0" y="872"/>
                    </a:lnTo>
                    <a:lnTo>
                      <a:pt x="14576" y="872"/>
                    </a:lnTo>
                    <a:lnTo>
                      <a:pt x="14576"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24"/>
              <p:cNvSpPr/>
              <p:nvPr/>
            </p:nvSpPr>
            <p:spPr>
              <a:xfrm flipH="1">
                <a:off x="6327214" y="3313936"/>
                <a:ext cx="215456" cy="811610"/>
              </a:xfrm>
              <a:custGeom>
                <a:avLst/>
                <a:gdLst/>
                <a:ahLst/>
                <a:cxnLst/>
                <a:rect l="l" t="t" r="r" b="b"/>
                <a:pathLst>
                  <a:path w="2819" h="10619" extrusionOk="0">
                    <a:moveTo>
                      <a:pt x="1634" y="0"/>
                    </a:moveTo>
                    <a:lnTo>
                      <a:pt x="0" y="10618"/>
                    </a:lnTo>
                    <a:lnTo>
                      <a:pt x="592" y="10618"/>
                    </a:lnTo>
                    <a:lnTo>
                      <a:pt x="281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24"/>
              <p:cNvSpPr/>
              <p:nvPr/>
            </p:nvSpPr>
            <p:spPr>
              <a:xfrm flipH="1">
                <a:off x="6574845" y="3319439"/>
                <a:ext cx="215456" cy="811610"/>
              </a:xfrm>
              <a:custGeom>
                <a:avLst/>
                <a:gdLst/>
                <a:ahLst/>
                <a:cxnLst/>
                <a:rect l="l" t="t" r="r" b="b"/>
                <a:pathLst>
                  <a:path w="2819" h="10619" extrusionOk="0">
                    <a:moveTo>
                      <a:pt x="1633" y="0"/>
                    </a:moveTo>
                    <a:lnTo>
                      <a:pt x="0" y="10618"/>
                    </a:lnTo>
                    <a:lnTo>
                      <a:pt x="593" y="10618"/>
                    </a:lnTo>
                    <a:lnTo>
                      <a:pt x="281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24"/>
              <p:cNvSpPr/>
              <p:nvPr/>
            </p:nvSpPr>
            <p:spPr>
              <a:xfrm flipH="1">
                <a:off x="6403252" y="2855668"/>
                <a:ext cx="1065281" cy="480133"/>
              </a:xfrm>
              <a:custGeom>
                <a:avLst/>
                <a:gdLst/>
                <a:ahLst/>
                <a:cxnLst/>
                <a:rect l="l" t="t" r="r" b="b"/>
                <a:pathLst>
                  <a:path w="13938" h="6282" extrusionOk="0">
                    <a:moveTo>
                      <a:pt x="120" y="0"/>
                    </a:moveTo>
                    <a:lnTo>
                      <a:pt x="25" y="4077"/>
                    </a:lnTo>
                    <a:cubicBezTo>
                      <a:pt x="0" y="5140"/>
                      <a:pt x="841" y="6021"/>
                      <a:pt x="1905" y="6047"/>
                    </a:cubicBezTo>
                    <a:lnTo>
                      <a:pt x="11891" y="6281"/>
                    </a:lnTo>
                    <a:cubicBezTo>
                      <a:pt x="11907" y="6281"/>
                      <a:pt x="11922" y="6281"/>
                      <a:pt x="11938" y="6281"/>
                    </a:cubicBezTo>
                    <a:cubicBezTo>
                      <a:pt x="12980" y="6281"/>
                      <a:pt x="13837" y="5448"/>
                      <a:pt x="13862" y="4400"/>
                    </a:cubicBezTo>
                    <a:lnTo>
                      <a:pt x="13912" y="2250"/>
                    </a:lnTo>
                    <a:cubicBezTo>
                      <a:pt x="13938" y="1187"/>
                      <a:pt x="13095" y="304"/>
                      <a:pt x="12032" y="279"/>
                    </a:cubicBezTo>
                    <a:lnTo>
                      <a:pt x="12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24"/>
              <p:cNvSpPr/>
              <p:nvPr/>
            </p:nvSpPr>
            <p:spPr>
              <a:xfrm flipH="1">
                <a:off x="6843871" y="2361630"/>
                <a:ext cx="627567" cy="924268"/>
              </a:xfrm>
              <a:custGeom>
                <a:avLst/>
                <a:gdLst/>
                <a:ahLst/>
                <a:cxnLst/>
                <a:rect l="l" t="t" r="r" b="b"/>
                <a:pathLst>
                  <a:path w="8211" h="12093" extrusionOk="0">
                    <a:moveTo>
                      <a:pt x="3828" y="1"/>
                    </a:moveTo>
                    <a:cubicBezTo>
                      <a:pt x="1849" y="1"/>
                      <a:pt x="221" y="1582"/>
                      <a:pt x="175" y="3571"/>
                    </a:cubicBezTo>
                    <a:lnTo>
                      <a:pt x="27" y="9905"/>
                    </a:lnTo>
                    <a:cubicBezTo>
                      <a:pt x="0" y="11010"/>
                      <a:pt x="875" y="11926"/>
                      <a:pt x="1980" y="11953"/>
                    </a:cubicBezTo>
                    <a:lnTo>
                      <a:pt x="7967" y="12092"/>
                    </a:lnTo>
                    <a:lnTo>
                      <a:pt x="8163" y="3758"/>
                    </a:lnTo>
                    <a:cubicBezTo>
                      <a:pt x="8211" y="1739"/>
                      <a:pt x="6612" y="66"/>
                      <a:pt x="4595" y="18"/>
                    </a:cubicBezTo>
                    <a:lnTo>
                      <a:pt x="3915" y="2"/>
                    </a:lnTo>
                    <a:cubicBezTo>
                      <a:pt x="3886" y="1"/>
                      <a:pt x="3857" y="1"/>
                      <a:pt x="38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24"/>
              <p:cNvSpPr/>
              <p:nvPr/>
            </p:nvSpPr>
            <p:spPr>
              <a:xfrm flipH="1">
                <a:off x="6884686" y="2363847"/>
                <a:ext cx="493509" cy="922052"/>
              </a:xfrm>
              <a:custGeom>
                <a:avLst/>
                <a:gdLst/>
                <a:ahLst/>
                <a:cxnLst/>
                <a:rect l="l" t="t" r="r" b="b"/>
                <a:pathLst>
                  <a:path w="6457" h="12064" extrusionOk="0">
                    <a:moveTo>
                      <a:pt x="3302" y="1"/>
                    </a:moveTo>
                    <a:cubicBezTo>
                      <a:pt x="1617" y="1"/>
                      <a:pt x="230" y="1348"/>
                      <a:pt x="191" y="3041"/>
                    </a:cubicBezTo>
                    <a:lnTo>
                      <a:pt x="23" y="10213"/>
                    </a:lnTo>
                    <a:cubicBezTo>
                      <a:pt x="0" y="11154"/>
                      <a:pt x="745" y="11935"/>
                      <a:pt x="1686" y="11958"/>
                    </a:cubicBezTo>
                    <a:lnTo>
                      <a:pt x="6209" y="12063"/>
                    </a:lnTo>
                    <a:lnTo>
                      <a:pt x="6417" y="3187"/>
                    </a:lnTo>
                    <a:cubicBezTo>
                      <a:pt x="6457" y="1468"/>
                      <a:pt x="5095" y="43"/>
                      <a:pt x="3376" y="1"/>
                    </a:cubicBezTo>
                    <a:cubicBezTo>
                      <a:pt x="3351" y="1"/>
                      <a:pt x="3327" y="1"/>
                      <a:pt x="3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24"/>
              <p:cNvSpPr/>
              <p:nvPr/>
            </p:nvSpPr>
            <p:spPr>
              <a:xfrm flipH="1">
                <a:off x="6773023" y="2904047"/>
                <a:ext cx="508718" cy="368622"/>
              </a:xfrm>
              <a:custGeom>
                <a:avLst/>
                <a:gdLst/>
                <a:ahLst/>
                <a:cxnLst/>
                <a:rect l="l" t="t" r="r" b="b"/>
                <a:pathLst>
                  <a:path w="6656" h="4823" extrusionOk="0">
                    <a:moveTo>
                      <a:pt x="1822" y="1"/>
                    </a:moveTo>
                    <a:lnTo>
                      <a:pt x="708" y="299"/>
                    </a:lnTo>
                    <a:lnTo>
                      <a:pt x="448" y="1287"/>
                    </a:lnTo>
                    <a:cubicBezTo>
                      <a:pt x="0" y="2981"/>
                      <a:pt x="1230" y="4648"/>
                      <a:pt x="2967" y="4733"/>
                    </a:cubicBezTo>
                    <a:cubicBezTo>
                      <a:pt x="2992" y="4737"/>
                      <a:pt x="3017" y="4738"/>
                      <a:pt x="3042" y="4738"/>
                    </a:cubicBezTo>
                    <a:lnTo>
                      <a:pt x="6656" y="4822"/>
                    </a:lnTo>
                    <a:lnTo>
                      <a:pt x="6352" y="1444"/>
                    </a:lnTo>
                    <a:lnTo>
                      <a:pt x="6282" y="400"/>
                    </a:lnTo>
                    <a:lnTo>
                      <a:pt x="1822"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24"/>
              <p:cNvSpPr/>
              <p:nvPr/>
            </p:nvSpPr>
            <p:spPr>
              <a:xfrm flipH="1">
                <a:off x="6324997" y="3076013"/>
                <a:ext cx="275301" cy="911963"/>
              </a:xfrm>
              <a:custGeom>
                <a:avLst/>
                <a:gdLst/>
                <a:ahLst/>
                <a:cxnLst/>
                <a:rect l="l" t="t" r="r" b="b"/>
                <a:pathLst>
                  <a:path w="3602" h="11932" extrusionOk="0">
                    <a:moveTo>
                      <a:pt x="1678" y="0"/>
                    </a:moveTo>
                    <a:cubicBezTo>
                      <a:pt x="1624" y="0"/>
                      <a:pt x="1570" y="3"/>
                      <a:pt x="1514" y="7"/>
                    </a:cubicBezTo>
                    <a:cubicBezTo>
                      <a:pt x="1" y="2775"/>
                      <a:pt x="1774" y="9914"/>
                      <a:pt x="1441" y="11932"/>
                    </a:cubicBezTo>
                    <a:lnTo>
                      <a:pt x="3284" y="11885"/>
                    </a:lnTo>
                    <a:lnTo>
                      <a:pt x="3572" y="1948"/>
                    </a:lnTo>
                    <a:cubicBezTo>
                      <a:pt x="3602" y="873"/>
                      <a:pt x="2734" y="0"/>
                      <a:pt x="167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24"/>
              <p:cNvSpPr/>
              <p:nvPr/>
            </p:nvSpPr>
            <p:spPr>
              <a:xfrm flipH="1">
                <a:off x="6079351" y="3932018"/>
                <a:ext cx="497712" cy="199024"/>
              </a:xfrm>
              <a:custGeom>
                <a:avLst/>
                <a:gdLst/>
                <a:ahLst/>
                <a:cxnLst/>
                <a:rect l="l" t="t" r="r" b="b"/>
                <a:pathLst>
                  <a:path w="6512" h="2604" extrusionOk="0">
                    <a:moveTo>
                      <a:pt x="3370" y="0"/>
                    </a:moveTo>
                    <a:lnTo>
                      <a:pt x="2789" y="474"/>
                    </a:lnTo>
                    <a:lnTo>
                      <a:pt x="952" y="378"/>
                    </a:lnTo>
                    <a:cubicBezTo>
                      <a:pt x="1" y="1044"/>
                      <a:pt x="22" y="2598"/>
                      <a:pt x="22" y="2598"/>
                    </a:cubicBezTo>
                    <a:lnTo>
                      <a:pt x="6243" y="2603"/>
                    </a:lnTo>
                    <a:cubicBezTo>
                      <a:pt x="6511" y="1256"/>
                      <a:pt x="4076" y="881"/>
                      <a:pt x="4076" y="881"/>
                    </a:cubicBezTo>
                    <a:lnTo>
                      <a:pt x="337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24"/>
              <p:cNvSpPr/>
              <p:nvPr/>
            </p:nvSpPr>
            <p:spPr>
              <a:xfrm flipH="1">
                <a:off x="6278143" y="3014411"/>
                <a:ext cx="518195" cy="888652"/>
              </a:xfrm>
              <a:custGeom>
                <a:avLst/>
                <a:gdLst/>
                <a:ahLst/>
                <a:cxnLst/>
                <a:rect l="l" t="t" r="r" b="b"/>
                <a:pathLst>
                  <a:path w="6780" h="11627" extrusionOk="0">
                    <a:moveTo>
                      <a:pt x="1" y="0"/>
                    </a:moveTo>
                    <a:lnTo>
                      <a:pt x="556" y="3384"/>
                    </a:lnTo>
                    <a:lnTo>
                      <a:pt x="3183" y="3446"/>
                    </a:lnTo>
                    <a:cubicBezTo>
                      <a:pt x="3183" y="3446"/>
                      <a:pt x="2845" y="6701"/>
                      <a:pt x="3099" y="10347"/>
                    </a:cubicBezTo>
                    <a:cubicBezTo>
                      <a:pt x="3127" y="10749"/>
                      <a:pt x="3163" y="11157"/>
                      <a:pt x="3206" y="11566"/>
                    </a:cubicBezTo>
                    <a:lnTo>
                      <a:pt x="6538" y="11627"/>
                    </a:lnTo>
                    <a:lnTo>
                      <a:pt x="6780" y="10441"/>
                    </a:lnTo>
                    <a:lnTo>
                      <a:pt x="6466" y="10426"/>
                    </a:lnTo>
                    <a:lnTo>
                      <a:pt x="6372" y="2162"/>
                    </a:lnTo>
                    <a:cubicBezTo>
                      <a:pt x="6360" y="1040"/>
                      <a:pt x="5459" y="128"/>
                      <a:pt x="4338" y="102"/>
                    </a:cubicBezTo>
                    <a:lnTo>
                      <a:pt x="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24"/>
              <p:cNvSpPr/>
              <p:nvPr/>
            </p:nvSpPr>
            <p:spPr>
              <a:xfrm flipH="1">
                <a:off x="6465168" y="3179039"/>
                <a:ext cx="256270" cy="628407"/>
              </a:xfrm>
              <a:custGeom>
                <a:avLst/>
                <a:gdLst/>
                <a:ahLst/>
                <a:cxnLst/>
                <a:rect l="l" t="t" r="r" b="b"/>
                <a:pathLst>
                  <a:path w="3353" h="8222" extrusionOk="0">
                    <a:moveTo>
                      <a:pt x="1004" y="0"/>
                    </a:moveTo>
                    <a:lnTo>
                      <a:pt x="0" y="1240"/>
                    </a:lnTo>
                    <a:lnTo>
                      <a:pt x="2203" y="1292"/>
                    </a:lnTo>
                    <a:cubicBezTo>
                      <a:pt x="2203" y="1292"/>
                      <a:pt x="1865" y="4547"/>
                      <a:pt x="2119" y="8193"/>
                    </a:cubicBezTo>
                    <a:lnTo>
                      <a:pt x="3352" y="8222"/>
                    </a:lnTo>
                    <a:lnTo>
                      <a:pt x="2987" y="84"/>
                    </a:lnTo>
                    <a:lnTo>
                      <a:pt x="100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24"/>
              <p:cNvSpPr/>
              <p:nvPr/>
            </p:nvSpPr>
            <p:spPr>
              <a:xfrm flipH="1">
                <a:off x="6312157" y="3805680"/>
                <a:ext cx="226080" cy="5350"/>
              </a:xfrm>
              <a:custGeom>
                <a:avLst/>
                <a:gdLst/>
                <a:ahLst/>
                <a:cxnLst/>
                <a:rect l="l" t="t" r="r" b="b"/>
                <a:pathLst>
                  <a:path w="2958" h="70" fill="none" extrusionOk="0">
                    <a:moveTo>
                      <a:pt x="2958" y="70"/>
                    </a:moveTo>
                    <a:lnTo>
                      <a:pt x="1" y="0"/>
                    </a:lnTo>
                  </a:path>
                </a:pathLst>
              </a:custGeom>
              <a:noFill/>
              <a:ln w="475" cap="flat" cmpd="sng">
                <a:solidFill>
                  <a:srgbClr val="3B3B3A"/>
                </a:solidFill>
                <a:prstDash val="solid"/>
                <a:miter lim="114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24"/>
              <p:cNvSpPr/>
              <p:nvPr/>
            </p:nvSpPr>
            <p:spPr>
              <a:xfrm flipH="1">
                <a:off x="6691704" y="3055147"/>
                <a:ext cx="317032" cy="949337"/>
              </a:xfrm>
              <a:custGeom>
                <a:avLst/>
                <a:gdLst/>
                <a:ahLst/>
                <a:cxnLst/>
                <a:rect l="l" t="t" r="r" b="b"/>
                <a:pathLst>
                  <a:path w="4148" h="12421" extrusionOk="0">
                    <a:moveTo>
                      <a:pt x="2230" y="0"/>
                    </a:moveTo>
                    <a:cubicBezTo>
                      <a:pt x="262" y="2466"/>
                      <a:pt x="483" y="9554"/>
                      <a:pt x="1" y="12270"/>
                    </a:cubicBezTo>
                    <a:lnTo>
                      <a:pt x="1857" y="12421"/>
                    </a:lnTo>
                    <a:lnTo>
                      <a:pt x="3923" y="2267"/>
                    </a:lnTo>
                    <a:cubicBezTo>
                      <a:pt x="4148" y="1158"/>
                      <a:pt x="3358" y="100"/>
                      <a:pt x="22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24"/>
              <p:cNvSpPr/>
              <p:nvPr/>
            </p:nvSpPr>
            <p:spPr>
              <a:xfrm flipH="1">
                <a:off x="6588828" y="3927967"/>
                <a:ext cx="497559" cy="200094"/>
              </a:xfrm>
              <a:custGeom>
                <a:avLst/>
                <a:gdLst/>
                <a:ahLst/>
                <a:cxnLst/>
                <a:rect l="l" t="t" r="r" b="b"/>
                <a:pathLst>
                  <a:path w="6510" h="2618" extrusionOk="0">
                    <a:moveTo>
                      <a:pt x="3374" y="0"/>
                    </a:moveTo>
                    <a:lnTo>
                      <a:pt x="2791" y="474"/>
                    </a:lnTo>
                    <a:lnTo>
                      <a:pt x="954" y="370"/>
                    </a:lnTo>
                    <a:cubicBezTo>
                      <a:pt x="0" y="1030"/>
                      <a:pt x="14" y="2585"/>
                      <a:pt x="14" y="2585"/>
                    </a:cubicBezTo>
                    <a:lnTo>
                      <a:pt x="6235" y="2617"/>
                    </a:lnTo>
                    <a:cubicBezTo>
                      <a:pt x="6509" y="1272"/>
                      <a:pt x="4076" y="886"/>
                      <a:pt x="4076" y="886"/>
                    </a:cubicBezTo>
                    <a:lnTo>
                      <a:pt x="337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24"/>
              <p:cNvSpPr/>
              <p:nvPr/>
            </p:nvSpPr>
            <p:spPr>
              <a:xfrm flipH="1">
                <a:off x="6627807" y="3007303"/>
                <a:ext cx="469815" cy="895760"/>
              </a:xfrm>
              <a:custGeom>
                <a:avLst/>
                <a:gdLst/>
                <a:ahLst/>
                <a:cxnLst/>
                <a:rect l="l" t="t" r="r" b="b"/>
                <a:pathLst>
                  <a:path w="6147" h="11720" extrusionOk="0">
                    <a:moveTo>
                      <a:pt x="1" y="1"/>
                    </a:moveTo>
                    <a:lnTo>
                      <a:pt x="423" y="2572"/>
                    </a:lnTo>
                    <a:lnTo>
                      <a:pt x="557" y="3382"/>
                    </a:lnTo>
                    <a:lnTo>
                      <a:pt x="557" y="3386"/>
                    </a:lnTo>
                    <a:lnTo>
                      <a:pt x="2221" y="3425"/>
                    </a:lnTo>
                    <a:cubicBezTo>
                      <a:pt x="2221" y="3425"/>
                      <a:pt x="1317" y="7148"/>
                      <a:pt x="1074" y="10301"/>
                    </a:cubicBezTo>
                    <a:cubicBezTo>
                      <a:pt x="1042" y="10718"/>
                      <a:pt x="1022" y="11127"/>
                      <a:pt x="1017" y="11515"/>
                    </a:cubicBezTo>
                    <a:lnTo>
                      <a:pt x="4276" y="11720"/>
                    </a:lnTo>
                    <a:lnTo>
                      <a:pt x="4627" y="10391"/>
                    </a:lnTo>
                    <a:lnTo>
                      <a:pt x="4276" y="10375"/>
                    </a:lnTo>
                    <a:lnTo>
                      <a:pt x="5926" y="2247"/>
                    </a:lnTo>
                    <a:cubicBezTo>
                      <a:pt x="6147" y="1154"/>
                      <a:pt x="5326" y="125"/>
                      <a:pt x="4211" y="100"/>
                    </a:cubicBezTo>
                    <a:lnTo>
                      <a:pt x="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24"/>
              <p:cNvSpPr/>
              <p:nvPr/>
            </p:nvSpPr>
            <p:spPr>
              <a:xfrm flipH="1">
                <a:off x="6861376" y="2904047"/>
                <a:ext cx="420365" cy="891556"/>
              </a:xfrm>
              <a:custGeom>
                <a:avLst/>
                <a:gdLst/>
                <a:ahLst/>
                <a:cxnLst/>
                <a:rect l="l" t="t" r="r" b="b"/>
                <a:pathLst>
                  <a:path w="5500" h="11665" extrusionOk="0">
                    <a:moveTo>
                      <a:pt x="1822" y="1"/>
                    </a:moveTo>
                    <a:lnTo>
                      <a:pt x="708" y="299"/>
                    </a:lnTo>
                    <a:lnTo>
                      <a:pt x="448" y="1287"/>
                    </a:lnTo>
                    <a:cubicBezTo>
                      <a:pt x="0" y="2981"/>
                      <a:pt x="1230" y="4648"/>
                      <a:pt x="2967" y="4733"/>
                    </a:cubicBezTo>
                    <a:lnTo>
                      <a:pt x="2966" y="4737"/>
                    </a:lnTo>
                    <a:lnTo>
                      <a:pt x="4630" y="4776"/>
                    </a:lnTo>
                    <a:cubicBezTo>
                      <a:pt x="4630" y="4776"/>
                      <a:pt x="3726" y="8499"/>
                      <a:pt x="3483" y="11652"/>
                    </a:cubicBezTo>
                    <a:lnTo>
                      <a:pt x="4053" y="11664"/>
                    </a:lnTo>
                    <a:lnTo>
                      <a:pt x="5350" y="4793"/>
                    </a:lnTo>
                    <a:lnTo>
                      <a:pt x="5500" y="4001"/>
                    </a:lnTo>
                    <a:lnTo>
                      <a:pt x="3060" y="3943"/>
                    </a:lnTo>
                    <a:cubicBezTo>
                      <a:pt x="2982" y="3941"/>
                      <a:pt x="2905" y="3934"/>
                      <a:pt x="2832" y="3923"/>
                    </a:cubicBezTo>
                    <a:cubicBezTo>
                      <a:pt x="1826" y="3771"/>
                      <a:pt x="1139" y="2782"/>
                      <a:pt x="1387" y="1762"/>
                    </a:cubicBezTo>
                    <a:lnTo>
                      <a:pt x="182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24"/>
              <p:cNvSpPr/>
              <p:nvPr/>
            </p:nvSpPr>
            <p:spPr>
              <a:xfrm flipH="1">
                <a:off x="6779369" y="3794751"/>
                <a:ext cx="226156" cy="5350"/>
              </a:xfrm>
              <a:custGeom>
                <a:avLst/>
                <a:gdLst/>
                <a:ahLst/>
                <a:cxnLst/>
                <a:rect l="l" t="t" r="r" b="b"/>
                <a:pathLst>
                  <a:path w="2959" h="70" fill="none" extrusionOk="0">
                    <a:moveTo>
                      <a:pt x="2958" y="70"/>
                    </a:moveTo>
                    <a:lnTo>
                      <a:pt x="1" y="0"/>
                    </a:lnTo>
                  </a:path>
                </a:pathLst>
              </a:custGeom>
              <a:noFill/>
              <a:ln w="475" cap="flat" cmpd="sng">
                <a:solidFill>
                  <a:srgbClr val="3B3B3A"/>
                </a:solidFill>
                <a:prstDash val="solid"/>
                <a:miter lim="114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24"/>
              <p:cNvSpPr/>
              <p:nvPr/>
            </p:nvSpPr>
            <p:spPr>
              <a:xfrm flipH="1">
                <a:off x="6861224" y="2963968"/>
                <a:ext cx="334916" cy="831635"/>
              </a:xfrm>
              <a:custGeom>
                <a:avLst/>
                <a:gdLst/>
                <a:ahLst/>
                <a:cxnLst/>
                <a:rect l="l" t="t" r="r" b="b"/>
                <a:pathLst>
                  <a:path w="4382" h="10881" fill="none" extrusionOk="0">
                    <a:moveTo>
                      <a:pt x="2932" y="10880"/>
                    </a:moveTo>
                    <a:lnTo>
                      <a:pt x="4381" y="3217"/>
                    </a:lnTo>
                    <a:lnTo>
                      <a:pt x="1940" y="3159"/>
                    </a:lnTo>
                    <a:cubicBezTo>
                      <a:pt x="813" y="3133"/>
                      <a:pt x="0" y="2072"/>
                      <a:pt x="267" y="978"/>
                    </a:cubicBezTo>
                    <a:lnTo>
                      <a:pt x="505" y="1"/>
                    </a:lnTo>
                  </a:path>
                </a:pathLst>
              </a:custGeom>
              <a:noFill/>
              <a:ln w="475" cap="flat" cmpd="sng">
                <a:solidFill>
                  <a:srgbClr val="3B3B3A"/>
                </a:solidFill>
                <a:prstDash val="solid"/>
                <a:miter lim="114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24"/>
              <p:cNvSpPr/>
              <p:nvPr/>
            </p:nvSpPr>
            <p:spPr>
              <a:xfrm flipH="1">
                <a:off x="7066056" y="2970770"/>
                <a:ext cx="106926" cy="56482"/>
              </a:xfrm>
              <a:custGeom>
                <a:avLst/>
                <a:gdLst/>
                <a:ahLst/>
                <a:cxnLst/>
                <a:rect l="l" t="t" r="r" b="b"/>
                <a:pathLst>
                  <a:path w="1399" h="739" fill="none" extrusionOk="0">
                    <a:moveTo>
                      <a:pt x="0" y="738"/>
                    </a:moveTo>
                    <a:lnTo>
                      <a:pt x="1243" y="599"/>
                    </a:lnTo>
                    <a:lnTo>
                      <a:pt x="1398" y="1"/>
                    </a:lnTo>
                  </a:path>
                </a:pathLst>
              </a:custGeom>
              <a:noFill/>
              <a:ln w="475" cap="flat" cmpd="sng">
                <a:solidFill>
                  <a:srgbClr val="3B3B3A"/>
                </a:solidFill>
                <a:prstDash val="solid"/>
                <a:miter lim="114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24"/>
              <p:cNvSpPr/>
              <p:nvPr/>
            </p:nvSpPr>
            <p:spPr>
              <a:xfrm flipH="1">
                <a:off x="6465169" y="3179039"/>
                <a:ext cx="179687" cy="628407"/>
              </a:xfrm>
              <a:custGeom>
                <a:avLst/>
                <a:gdLst/>
                <a:ahLst/>
                <a:cxnLst/>
                <a:rect l="l" t="t" r="r" b="b"/>
                <a:pathLst>
                  <a:path w="2351" h="8222" fill="none" extrusionOk="0">
                    <a:moveTo>
                      <a:pt x="2350" y="8222"/>
                    </a:moveTo>
                    <a:lnTo>
                      <a:pt x="1985" y="85"/>
                    </a:lnTo>
                    <a:lnTo>
                      <a:pt x="1" y="0"/>
                    </a:lnTo>
                  </a:path>
                </a:pathLst>
              </a:custGeom>
              <a:noFill/>
              <a:ln w="475" cap="flat" cmpd="sng">
                <a:solidFill>
                  <a:srgbClr val="3B3B3A"/>
                </a:solidFill>
                <a:prstDash val="solid"/>
                <a:miter lim="114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24"/>
              <p:cNvSpPr/>
              <p:nvPr/>
            </p:nvSpPr>
            <p:spPr>
              <a:xfrm flipH="1">
                <a:off x="6556117" y="2345733"/>
                <a:ext cx="428237" cy="516973"/>
              </a:xfrm>
              <a:custGeom>
                <a:avLst/>
                <a:gdLst/>
                <a:ahLst/>
                <a:cxnLst/>
                <a:rect l="l" t="t" r="r" b="b"/>
                <a:pathLst>
                  <a:path w="5603" h="6764" extrusionOk="0">
                    <a:moveTo>
                      <a:pt x="1638" y="1"/>
                    </a:moveTo>
                    <a:cubicBezTo>
                      <a:pt x="1495" y="1"/>
                      <a:pt x="1350" y="20"/>
                      <a:pt x="1207" y="61"/>
                    </a:cubicBezTo>
                    <a:cubicBezTo>
                      <a:pt x="459" y="275"/>
                      <a:pt x="0" y="1004"/>
                      <a:pt x="156" y="1731"/>
                    </a:cubicBezTo>
                    <a:cubicBezTo>
                      <a:pt x="686" y="4213"/>
                      <a:pt x="1341" y="4601"/>
                      <a:pt x="2982" y="6344"/>
                    </a:cubicBezTo>
                    <a:cubicBezTo>
                      <a:pt x="3237" y="6614"/>
                      <a:pt x="3596" y="6763"/>
                      <a:pt x="3969" y="6763"/>
                    </a:cubicBezTo>
                    <a:cubicBezTo>
                      <a:pt x="4088" y="6763"/>
                      <a:pt x="4208" y="6748"/>
                      <a:pt x="4326" y="6717"/>
                    </a:cubicBezTo>
                    <a:cubicBezTo>
                      <a:pt x="5197" y="6487"/>
                      <a:pt x="5602" y="5524"/>
                      <a:pt x="5134" y="4796"/>
                    </a:cubicBezTo>
                    <a:lnTo>
                      <a:pt x="2892" y="668"/>
                    </a:lnTo>
                    <a:cubicBezTo>
                      <a:pt x="2710" y="386"/>
                      <a:pt x="2438" y="184"/>
                      <a:pt x="2126" y="80"/>
                    </a:cubicBezTo>
                    <a:cubicBezTo>
                      <a:pt x="1970" y="28"/>
                      <a:pt x="1806" y="1"/>
                      <a:pt x="163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24"/>
              <p:cNvSpPr/>
              <p:nvPr/>
            </p:nvSpPr>
            <p:spPr>
              <a:xfrm flipH="1">
                <a:off x="6305200" y="2535889"/>
                <a:ext cx="433970" cy="299300"/>
              </a:xfrm>
              <a:custGeom>
                <a:avLst/>
                <a:gdLst/>
                <a:ahLst/>
                <a:cxnLst/>
                <a:rect l="l" t="t" r="r" b="b"/>
                <a:pathLst>
                  <a:path w="5678" h="3916" extrusionOk="0">
                    <a:moveTo>
                      <a:pt x="4640" y="0"/>
                    </a:moveTo>
                    <a:cubicBezTo>
                      <a:pt x="4267" y="807"/>
                      <a:pt x="0" y="997"/>
                      <a:pt x="243" y="3027"/>
                    </a:cubicBezTo>
                    <a:cubicBezTo>
                      <a:pt x="306" y="3562"/>
                      <a:pt x="765" y="3915"/>
                      <a:pt x="1255" y="3915"/>
                    </a:cubicBezTo>
                    <a:cubicBezTo>
                      <a:pt x="1426" y="3915"/>
                      <a:pt x="1601" y="3872"/>
                      <a:pt x="1764" y="3780"/>
                    </a:cubicBezTo>
                    <a:cubicBezTo>
                      <a:pt x="2716" y="3239"/>
                      <a:pt x="4240" y="2170"/>
                      <a:pt x="5677" y="292"/>
                    </a:cubicBezTo>
                    <a:lnTo>
                      <a:pt x="4640" y="0"/>
                    </a:lnTo>
                    <a:close/>
                  </a:path>
                </a:pathLst>
              </a:custGeom>
              <a:solidFill>
                <a:srgbClr val="B97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24"/>
              <p:cNvSpPr/>
              <p:nvPr/>
            </p:nvSpPr>
            <p:spPr>
              <a:xfrm flipH="1">
                <a:off x="6264845" y="2363923"/>
                <a:ext cx="512005" cy="321617"/>
              </a:xfrm>
              <a:custGeom>
                <a:avLst/>
                <a:gdLst/>
                <a:ahLst/>
                <a:cxnLst/>
                <a:rect l="l" t="t" r="r" b="b"/>
                <a:pathLst>
                  <a:path w="6699" h="4208" extrusionOk="0">
                    <a:moveTo>
                      <a:pt x="1319" y="0"/>
                    </a:moveTo>
                    <a:cubicBezTo>
                      <a:pt x="1122" y="0"/>
                      <a:pt x="949" y="134"/>
                      <a:pt x="902" y="326"/>
                    </a:cubicBezTo>
                    <a:lnTo>
                      <a:pt x="68" y="3675"/>
                    </a:lnTo>
                    <a:cubicBezTo>
                      <a:pt x="1" y="3946"/>
                      <a:pt x="205" y="4207"/>
                      <a:pt x="484" y="4207"/>
                    </a:cubicBezTo>
                    <a:lnTo>
                      <a:pt x="5380" y="4207"/>
                    </a:lnTo>
                    <a:cubicBezTo>
                      <a:pt x="5577" y="4207"/>
                      <a:pt x="5750" y="4074"/>
                      <a:pt x="5796" y="3883"/>
                    </a:cubicBezTo>
                    <a:lnTo>
                      <a:pt x="6631" y="533"/>
                    </a:lnTo>
                    <a:cubicBezTo>
                      <a:pt x="6698" y="262"/>
                      <a:pt x="6494" y="0"/>
                      <a:pt x="62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24"/>
              <p:cNvSpPr/>
              <p:nvPr/>
            </p:nvSpPr>
            <p:spPr>
              <a:xfrm flipH="1">
                <a:off x="6239852" y="2363923"/>
                <a:ext cx="512005" cy="321617"/>
              </a:xfrm>
              <a:custGeom>
                <a:avLst/>
                <a:gdLst/>
                <a:ahLst/>
                <a:cxnLst/>
                <a:rect l="l" t="t" r="r" b="b"/>
                <a:pathLst>
                  <a:path w="6699" h="4208" extrusionOk="0">
                    <a:moveTo>
                      <a:pt x="1319" y="0"/>
                    </a:moveTo>
                    <a:cubicBezTo>
                      <a:pt x="1122" y="0"/>
                      <a:pt x="949" y="134"/>
                      <a:pt x="902" y="326"/>
                    </a:cubicBezTo>
                    <a:lnTo>
                      <a:pt x="68" y="3675"/>
                    </a:lnTo>
                    <a:cubicBezTo>
                      <a:pt x="0" y="3946"/>
                      <a:pt x="205" y="4207"/>
                      <a:pt x="484" y="4207"/>
                    </a:cubicBezTo>
                    <a:lnTo>
                      <a:pt x="5380" y="4207"/>
                    </a:lnTo>
                    <a:cubicBezTo>
                      <a:pt x="5577" y="4207"/>
                      <a:pt x="5750" y="4074"/>
                      <a:pt x="5796" y="3883"/>
                    </a:cubicBezTo>
                    <a:lnTo>
                      <a:pt x="6631" y="533"/>
                    </a:lnTo>
                    <a:cubicBezTo>
                      <a:pt x="6698" y="262"/>
                      <a:pt x="6494" y="0"/>
                      <a:pt x="621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24"/>
              <p:cNvSpPr/>
              <p:nvPr/>
            </p:nvSpPr>
            <p:spPr>
              <a:xfrm flipH="1">
                <a:off x="6429554" y="2480707"/>
                <a:ext cx="98824" cy="88124"/>
              </a:xfrm>
              <a:custGeom>
                <a:avLst/>
                <a:gdLst/>
                <a:ahLst/>
                <a:cxnLst/>
                <a:rect l="l" t="t" r="r" b="b"/>
                <a:pathLst>
                  <a:path w="1293" h="1153" extrusionOk="0">
                    <a:moveTo>
                      <a:pt x="775" y="1"/>
                    </a:moveTo>
                    <a:cubicBezTo>
                      <a:pt x="456" y="1"/>
                      <a:pt x="141" y="258"/>
                      <a:pt x="72" y="576"/>
                    </a:cubicBezTo>
                    <a:cubicBezTo>
                      <a:pt x="1" y="894"/>
                      <a:pt x="202" y="1152"/>
                      <a:pt x="520" y="1152"/>
                    </a:cubicBezTo>
                    <a:cubicBezTo>
                      <a:pt x="838" y="1152"/>
                      <a:pt x="1152" y="894"/>
                      <a:pt x="1223" y="576"/>
                    </a:cubicBezTo>
                    <a:cubicBezTo>
                      <a:pt x="1293" y="258"/>
                      <a:pt x="1092" y="1"/>
                      <a:pt x="77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24"/>
              <p:cNvSpPr/>
              <p:nvPr/>
            </p:nvSpPr>
            <p:spPr>
              <a:xfrm flipH="1">
                <a:off x="6265767" y="2394266"/>
                <a:ext cx="28126" cy="25069"/>
              </a:xfrm>
              <a:custGeom>
                <a:avLst/>
                <a:gdLst/>
                <a:ahLst/>
                <a:cxnLst/>
                <a:rect l="l" t="t" r="r" b="b"/>
                <a:pathLst>
                  <a:path w="368" h="328" extrusionOk="0">
                    <a:moveTo>
                      <a:pt x="220" y="0"/>
                    </a:moveTo>
                    <a:cubicBezTo>
                      <a:pt x="130" y="0"/>
                      <a:pt x="41" y="73"/>
                      <a:pt x="20" y="164"/>
                    </a:cubicBezTo>
                    <a:cubicBezTo>
                      <a:pt x="1" y="254"/>
                      <a:pt x="57" y="327"/>
                      <a:pt x="148" y="327"/>
                    </a:cubicBezTo>
                    <a:cubicBezTo>
                      <a:pt x="239" y="327"/>
                      <a:pt x="328" y="254"/>
                      <a:pt x="347" y="164"/>
                    </a:cubicBezTo>
                    <a:cubicBezTo>
                      <a:pt x="368" y="73"/>
                      <a:pt x="311" y="0"/>
                      <a:pt x="22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24"/>
              <p:cNvSpPr/>
              <p:nvPr/>
            </p:nvSpPr>
            <p:spPr>
              <a:xfrm flipH="1">
                <a:off x="6264161" y="2593440"/>
                <a:ext cx="92098" cy="41654"/>
              </a:xfrm>
              <a:custGeom>
                <a:avLst/>
                <a:gdLst/>
                <a:ahLst/>
                <a:cxnLst/>
                <a:rect l="l" t="t" r="r" b="b"/>
                <a:pathLst>
                  <a:path w="1205" h="545" extrusionOk="0">
                    <a:moveTo>
                      <a:pt x="944" y="1"/>
                    </a:moveTo>
                    <a:lnTo>
                      <a:pt x="306" y="12"/>
                    </a:lnTo>
                    <a:lnTo>
                      <a:pt x="269" y="12"/>
                    </a:lnTo>
                    <a:cubicBezTo>
                      <a:pt x="268" y="12"/>
                      <a:pt x="267" y="12"/>
                      <a:pt x="266" y="12"/>
                    </a:cubicBezTo>
                    <a:cubicBezTo>
                      <a:pt x="169" y="12"/>
                      <a:pt x="84" y="65"/>
                      <a:pt x="40" y="145"/>
                    </a:cubicBezTo>
                    <a:cubicBezTo>
                      <a:pt x="36" y="149"/>
                      <a:pt x="33" y="155"/>
                      <a:pt x="30" y="159"/>
                    </a:cubicBezTo>
                    <a:cubicBezTo>
                      <a:pt x="27" y="166"/>
                      <a:pt x="25" y="172"/>
                      <a:pt x="22" y="179"/>
                    </a:cubicBezTo>
                    <a:cubicBezTo>
                      <a:pt x="9" y="214"/>
                      <a:pt x="1" y="254"/>
                      <a:pt x="3" y="296"/>
                    </a:cubicBezTo>
                    <a:cubicBezTo>
                      <a:pt x="12" y="436"/>
                      <a:pt x="130" y="545"/>
                      <a:pt x="269" y="545"/>
                    </a:cubicBezTo>
                    <a:cubicBezTo>
                      <a:pt x="272" y="545"/>
                      <a:pt x="275" y="545"/>
                      <a:pt x="277" y="545"/>
                    </a:cubicBezTo>
                    <a:lnTo>
                      <a:pt x="953" y="515"/>
                    </a:lnTo>
                    <a:cubicBezTo>
                      <a:pt x="1051" y="510"/>
                      <a:pt x="1135" y="453"/>
                      <a:pt x="1175" y="371"/>
                    </a:cubicBezTo>
                    <a:cubicBezTo>
                      <a:pt x="1195" y="331"/>
                      <a:pt x="1205" y="285"/>
                      <a:pt x="1201" y="237"/>
                    </a:cubicBezTo>
                    <a:cubicBezTo>
                      <a:pt x="1200" y="227"/>
                      <a:pt x="1199" y="215"/>
                      <a:pt x="1197" y="206"/>
                    </a:cubicBezTo>
                    <a:cubicBezTo>
                      <a:pt x="1191" y="175"/>
                      <a:pt x="1178" y="147"/>
                      <a:pt x="1161" y="122"/>
                    </a:cubicBezTo>
                    <a:cubicBezTo>
                      <a:pt x="1155" y="114"/>
                      <a:pt x="1150" y="103"/>
                      <a:pt x="1142" y="95"/>
                    </a:cubicBezTo>
                    <a:cubicBezTo>
                      <a:pt x="1096" y="37"/>
                      <a:pt x="1024" y="2"/>
                      <a:pt x="944" y="1"/>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24"/>
              <p:cNvSpPr/>
              <p:nvPr/>
            </p:nvSpPr>
            <p:spPr>
              <a:xfrm flipH="1">
                <a:off x="6264773" y="2593440"/>
                <a:ext cx="68176" cy="17655"/>
              </a:xfrm>
              <a:custGeom>
                <a:avLst/>
                <a:gdLst/>
                <a:ahLst/>
                <a:cxnLst/>
                <a:rect l="l" t="t" r="r" b="b"/>
                <a:pathLst>
                  <a:path w="892" h="231" extrusionOk="0">
                    <a:moveTo>
                      <a:pt x="639" y="1"/>
                    </a:moveTo>
                    <a:lnTo>
                      <a:pt x="1" y="12"/>
                    </a:lnTo>
                    <a:cubicBezTo>
                      <a:pt x="18" y="22"/>
                      <a:pt x="36" y="31"/>
                      <a:pt x="57" y="38"/>
                    </a:cubicBezTo>
                    <a:lnTo>
                      <a:pt x="704" y="218"/>
                    </a:lnTo>
                    <a:cubicBezTo>
                      <a:pt x="730" y="226"/>
                      <a:pt x="757" y="230"/>
                      <a:pt x="782" y="230"/>
                    </a:cubicBezTo>
                    <a:cubicBezTo>
                      <a:pt x="821" y="230"/>
                      <a:pt x="857" y="222"/>
                      <a:pt x="892" y="206"/>
                    </a:cubicBezTo>
                    <a:cubicBezTo>
                      <a:pt x="886" y="175"/>
                      <a:pt x="873" y="147"/>
                      <a:pt x="856" y="122"/>
                    </a:cubicBezTo>
                    <a:cubicBezTo>
                      <a:pt x="850" y="114"/>
                      <a:pt x="845" y="103"/>
                      <a:pt x="837" y="95"/>
                    </a:cubicBezTo>
                    <a:cubicBezTo>
                      <a:pt x="791" y="37"/>
                      <a:pt x="719" y="2"/>
                      <a:pt x="639" y="1"/>
                    </a:cubicBezTo>
                    <a:close/>
                  </a:path>
                </a:pathLst>
              </a:custGeom>
              <a:solidFill>
                <a:srgbClr val="B97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24"/>
              <p:cNvSpPr/>
              <p:nvPr/>
            </p:nvSpPr>
            <p:spPr>
              <a:xfrm flipH="1">
                <a:off x="6248952" y="2552550"/>
                <a:ext cx="92404" cy="48457"/>
              </a:xfrm>
              <a:custGeom>
                <a:avLst/>
                <a:gdLst/>
                <a:ahLst/>
                <a:cxnLst/>
                <a:rect l="l" t="t" r="r" b="b"/>
                <a:pathLst>
                  <a:path w="1209" h="634" extrusionOk="0">
                    <a:moveTo>
                      <a:pt x="287" y="0"/>
                    </a:moveTo>
                    <a:cubicBezTo>
                      <a:pt x="255" y="0"/>
                      <a:pt x="224" y="6"/>
                      <a:pt x="196" y="17"/>
                    </a:cubicBezTo>
                    <a:cubicBezTo>
                      <a:pt x="170" y="27"/>
                      <a:pt x="145" y="39"/>
                      <a:pt x="124" y="57"/>
                    </a:cubicBezTo>
                    <a:cubicBezTo>
                      <a:pt x="119" y="61"/>
                      <a:pt x="113" y="65"/>
                      <a:pt x="110" y="69"/>
                    </a:cubicBezTo>
                    <a:cubicBezTo>
                      <a:pt x="104" y="74"/>
                      <a:pt x="100" y="78"/>
                      <a:pt x="95" y="83"/>
                    </a:cubicBezTo>
                    <a:lnTo>
                      <a:pt x="95" y="84"/>
                    </a:lnTo>
                    <a:cubicBezTo>
                      <a:pt x="60" y="121"/>
                      <a:pt x="34" y="167"/>
                      <a:pt x="24" y="222"/>
                    </a:cubicBezTo>
                    <a:cubicBezTo>
                      <a:pt x="0" y="363"/>
                      <a:pt x="94" y="499"/>
                      <a:pt x="234" y="528"/>
                    </a:cubicBezTo>
                    <a:lnTo>
                      <a:pt x="898" y="628"/>
                    </a:lnTo>
                    <a:cubicBezTo>
                      <a:pt x="914" y="632"/>
                      <a:pt x="930" y="634"/>
                      <a:pt x="947" y="634"/>
                    </a:cubicBezTo>
                    <a:cubicBezTo>
                      <a:pt x="957" y="634"/>
                      <a:pt x="967" y="633"/>
                      <a:pt x="976" y="632"/>
                    </a:cubicBezTo>
                    <a:cubicBezTo>
                      <a:pt x="1024" y="627"/>
                      <a:pt x="1070" y="608"/>
                      <a:pt x="1107" y="579"/>
                    </a:cubicBezTo>
                    <a:cubicBezTo>
                      <a:pt x="1157" y="540"/>
                      <a:pt x="1194" y="483"/>
                      <a:pt x="1204" y="417"/>
                    </a:cubicBezTo>
                    <a:cubicBezTo>
                      <a:pt x="1208" y="378"/>
                      <a:pt x="1206" y="341"/>
                      <a:pt x="1196" y="306"/>
                    </a:cubicBezTo>
                    <a:cubicBezTo>
                      <a:pt x="1189" y="279"/>
                      <a:pt x="1176" y="254"/>
                      <a:pt x="1160" y="231"/>
                    </a:cubicBezTo>
                    <a:cubicBezTo>
                      <a:pt x="1126" y="181"/>
                      <a:pt x="1074" y="141"/>
                      <a:pt x="1010" y="126"/>
                    </a:cubicBezTo>
                    <a:lnTo>
                      <a:pt x="1007" y="126"/>
                    </a:lnTo>
                    <a:lnTo>
                      <a:pt x="381" y="15"/>
                    </a:lnTo>
                    <a:lnTo>
                      <a:pt x="348" y="7"/>
                    </a:lnTo>
                    <a:cubicBezTo>
                      <a:pt x="327" y="3"/>
                      <a:pt x="307" y="0"/>
                      <a:pt x="287" y="0"/>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24"/>
              <p:cNvSpPr/>
              <p:nvPr/>
            </p:nvSpPr>
            <p:spPr>
              <a:xfrm flipH="1">
                <a:off x="6264314" y="2552550"/>
                <a:ext cx="62138" cy="12076"/>
              </a:xfrm>
              <a:custGeom>
                <a:avLst/>
                <a:gdLst/>
                <a:ahLst/>
                <a:cxnLst/>
                <a:rect l="l" t="t" r="r" b="b"/>
                <a:pathLst>
                  <a:path w="813" h="158" extrusionOk="0">
                    <a:moveTo>
                      <a:pt x="92" y="0"/>
                    </a:moveTo>
                    <a:cubicBezTo>
                      <a:pt x="60" y="0"/>
                      <a:pt x="29" y="6"/>
                      <a:pt x="1" y="17"/>
                    </a:cubicBezTo>
                    <a:cubicBezTo>
                      <a:pt x="45" y="100"/>
                      <a:pt x="133" y="157"/>
                      <a:pt x="233" y="157"/>
                    </a:cubicBezTo>
                    <a:cubicBezTo>
                      <a:pt x="236" y="157"/>
                      <a:pt x="240" y="157"/>
                      <a:pt x="244" y="157"/>
                    </a:cubicBezTo>
                    <a:lnTo>
                      <a:pt x="812" y="126"/>
                    </a:lnTo>
                    <a:lnTo>
                      <a:pt x="186" y="15"/>
                    </a:lnTo>
                    <a:lnTo>
                      <a:pt x="153" y="7"/>
                    </a:lnTo>
                    <a:cubicBezTo>
                      <a:pt x="132" y="3"/>
                      <a:pt x="112" y="0"/>
                      <a:pt x="92" y="0"/>
                    </a:cubicBezTo>
                    <a:close/>
                  </a:path>
                </a:pathLst>
              </a:custGeom>
              <a:solidFill>
                <a:srgbClr val="B97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24"/>
              <p:cNvSpPr/>
              <p:nvPr/>
            </p:nvSpPr>
            <p:spPr>
              <a:xfrm flipH="1">
                <a:off x="6233666" y="2516858"/>
                <a:ext cx="92175" cy="42266"/>
              </a:xfrm>
              <a:custGeom>
                <a:avLst/>
                <a:gdLst/>
                <a:ahLst/>
                <a:cxnLst/>
                <a:rect l="l" t="t" r="r" b="b"/>
                <a:pathLst>
                  <a:path w="1206" h="553" extrusionOk="0">
                    <a:moveTo>
                      <a:pt x="944" y="0"/>
                    </a:moveTo>
                    <a:lnTo>
                      <a:pt x="269" y="19"/>
                    </a:lnTo>
                    <a:cubicBezTo>
                      <a:pt x="227" y="21"/>
                      <a:pt x="186" y="31"/>
                      <a:pt x="150" y="49"/>
                    </a:cubicBezTo>
                    <a:cubicBezTo>
                      <a:pt x="116" y="66"/>
                      <a:pt x="85" y="90"/>
                      <a:pt x="61" y="120"/>
                    </a:cubicBezTo>
                    <a:cubicBezTo>
                      <a:pt x="58" y="125"/>
                      <a:pt x="54" y="129"/>
                      <a:pt x="52" y="134"/>
                    </a:cubicBezTo>
                    <a:cubicBezTo>
                      <a:pt x="52" y="135"/>
                      <a:pt x="51" y="135"/>
                      <a:pt x="51" y="136"/>
                    </a:cubicBezTo>
                    <a:cubicBezTo>
                      <a:pt x="18" y="183"/>
                      <a:pt x="1" y="241"/>
                      <a:pt x="4" y="304"/>
                    </a:cubicBezTo>
                    <a:cubicBezTo>
                      <a:pt x="13" y="443"/>
                      <a:pt x="130" y="552"/>
                      <a:pt x="270" y="552"/>
                    </a:cubicBezTo>
                    <a:cubicBezTo>
                      <a:pt x="273" y="552"/>
                      <a:pt x="276" y="552"/>
                      <a:pt x="278" y="552"/>
                    </a:cubicBezTo>
                    <a:lnTo>
                      <a:pt x="953" y="514"/>
                    </a:lnTo>
                    <a:cubicBezTo>
                      <a:pt x="1031" y="511"/>
                      <a:pt x="1099" y="473"/>
                      <a:pt x="1145" y="417"/>
                    </a:cubicBezTo>
                    <a:cubicBezTo>
                      <a:pt x="1184" y="367"/>
                      <a:pt x="1206" y="304"/>
                      <a:pt x="1200" y="237"/>
                    </a:cubicBezTo>
                    <a:cubicBezTo>
                      <a:pt x="1195" y="171"/>
                      <a:pt x="1167" y="112"/>
                      <a:pt x="1121" y="71"/>
                    </a:cubicBezTo>
                    <a:cubicBezTo>
                      <a:pt x="1120" y="69"/>
                      <a:pt x="1119" y="67"/>
                      <a:pt x="1116" y="66"/>
                    </a:cubicBezTo>
                    <a:cubicBezTo>
                      <a:pt x="1106" y="57"/>
                      <a:pt x="1095" y="48"/>
                      <a:pt x="1082" y="40"/>
                    </a:cubicBezTo>
                    <a:cubicBezTo>
                      <a:pt x="1042" y="15"/>
                      <a:pt x="995" y="0"/>
                      <a:pt x="944" y="0"/>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24"/>
              <p:cNvSpPr/>
              <p:nvPr/>
            </p:nvSpPr>
            <p:spPr>
              <a:xfrm flipH="1">
                <a:off x="6243067" y="2516858"/>
                <a:ext cx="71309" cy="8713"/>
              </a:xfrm>
              <a:custGeom>
                <a:avLst/>
                <a:gdLst/>
                <a:ahLst/>
                <a:cxnLst/>
                <a:rect l="l" t="t" r="r" b="b"/>
                <a:pathLst>
                  <a:path w="933" h="114" extrusionOk="0">
                    <a:moveTo>
                      <a:pt x="794" y="0"/>
                    </a:moveTo>
                    <a:lnTo>
                      <a:pt x="119" y="19"/>
                    </a:lnTo>
                    <a:cubicBezTo>
                      <a:pt x="77" y="21"/>
                      <a:pt x="36" y="31"/>
                      <a:pt x="0" y="49"/>
                    </a:cubicBezTo>
                    <a:cubicBezTo>
                      <a:pt x="18" y="82"/>
                      <a:pt x="77" y="113"/>
                      <a:pt x="128" y="113"/>
                    </a:cubicBezTo>
                    <a:cubicBezTo>
                      <a:pt x="129" y="113"/>
                      <a:pt x="131" y="113"/>
                      <a:pt x="133" y="113"/>
                    </a:cubicBezTo>
                    <a:lnTo>
                      <a:pt x="818" y="73"/>
                    </a:lnTo>
                    <a:cubicBezTo>
                      <a:pt x="859" y="72"/>
                      <a:pt x="898" y="61"/>
                      <a:pt x="932" y="40"/>
                    </a:cubicBezTo>
                    <a:cubicBezTo>
                      <a:pt x="892" y="15"/>
                      <a:pt x="845" y="0"/>
                      <a:pt x="794" y="0"/>
                    </a:cubicBezTo>
                    <a:close/>
                  </a:path>
                </a:pathLst>
              </a:custGeom>
              <a:solidFill>
                <a:srgbClr val="B97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24"/>
              <p:cNvSpPr/>
              <p:nvPr/>
            </p:nvSpPr>
            <p:spPr>
              <a:xfrm flipH="1">
                <a:off x="6234659" y="2476503"/>
                <a:ext cx="92480" cy="45782"/>
              </a:xfrm>
              <a:custGeom>
                <a:avLst/>
                <a:gdLst/>
                <a:ahLst/>
                <a:cxnLst/>
                <a:rect l="l" t="t" r="r" b="b"/>
                <a:pathLst>
                  <a:path w="1210" h="599" extrusionOk="0">
                    <a:moveTo>
                      <a:pt x="946" y="0"/>
                    </a:moveTo>
                    <a:cubicBezTo>
                      <a:pt x="936" y="0"/>
                      <a:pt x="926" y="1"/>
                      <a:pt x="916" y="2"/>
                    </a:cubicBezTo>
                    <a:lnTo>
                      <a:pt x="243" y="68"/>
                    </a:lnTo>
                    <a:cubicBezTo>
                      <a:pt x="159" y="78"/>
                      <a:pt x="90" y="126"/>
                      <a:pt x="48" y="192"/>
                    </a:cubicBezTo>
                    <a:cubicBezTo>
                      <a:pt x="45" y="196"/>
                      <a:pt x="42" y="202"/>
                      <a:pt x="40" y="207"/>
                    </a:cubicBezTo>
                    <a:cubicBezTo>
                      <a:pt x="12" y="258"/>
                      <a:pt x="0" y="318"/>
                      <a:pt x="12" y="381"/>
                    </a:cubicBezTo>
                    <a:cubicBezTo>
                      <a:pt x="34" y="508"/>
                      <a:pt x="145" y="599"/>
                      <a:pt x="271" y="599"/>
                    </a:cubicBezTo>
                    <a:cubicBezTo>
                      <a:pt x="285" y="599"/>
                      <a:pt x="298" y="598"/>
                      <a:pt x="311" y="595"/>
                    </a:cubicBezTo>
                    <a:lnTo>
                      <a:pt x="982" y="512"/>
                    </a:lnTo>
                    <a:cubicBezTo>
                      <a:pt x="1059" y="501"/>
                      <a:pt x="1123" y="456"/>
                      <a:pt x="1162" y="394"/>
                    </a:cubicBezTo>
                    <a:cubicBezTo>
                      <a:pt x="1195" y="341"/>
                      <a:pt x="1210" y="275"/>
                      <a:pt x="1197" y="209"/>
                    </a:cubicBezTo>
                    <a:cubicBezTo>
                      <a:pt x="1184" y="143"/>
                      <a:pt x="1147" y="86"/>
                      <a:pt x="1094" y="49"/>
                    </a:cubicBezTo>
                    <a:cubicBezTo>
                      <a:pt x="1053" y="18"/>
                      <a:pt x="1001" y="0"/>
                      <a:pt x="946" y="0"/>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24"/>
              <p:cNvSpPr/>
              <p:nvPr/>
            </p:nvSpPr>
            <p:spPr>
              <a:xfrm flipH="1">
                <a:off x="6831953" y="2211142"/>
                <a:ext cx="132224" cy="126568"/>
              </a:xfrm>
              <a:custGeom>
                <a:avLst/>
                <a:gdLst/>
                <a:ahLst/>
                <a:cxnLst/>
                <a:rect l="l" t="t" r="r" b="b"/>
                <a:pathLst>
                  <a:path w="1730" h="1656" extrusionOk="0">
                    <a:moveTo>
                      <a:pt x="692" y="0"/>
                    </a:moveTo>
                    <a:lnTo>
                      <a:pt x="1" y="1207"/>
                    </a:lnTo>
                    <a:lnTo>
                      <a:pt x="1239" y="1655"/>
                    </a:lnTo>
                    <a:lnTo>
                      <a:pt x="1390" y="1514"/>
                    </a:lnTo>
                    <a:cubicBezTo>
                      <a:pt x="1729" y="1199"/>
                      <a:pt x="1684" y="669"/>
                      <a:pt x="1298" y="409"/>
                    </a:cubicBezTo>
                    <a:lnTo>
                      <a:pt x="692" y="0"/>
                    </a:lnTo>
                    <a:close/>
                  </a:path>
                </a:pathLst>
              </a:custGeom>
              <a:solidFill>
                <a:srgbClr val="D5C5C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24"/>
              <p:cNvSpPr/>
              <p:nvPr/>
            </p:nvSpPr>
            <p:spPr>
              <a:xfrm flipH="1">
                <a:off x="6794731" y="1919641"/>
                <a:ext cx="263607" cy="416926"/>
              </a:xfrm>
              <a:custGeom>
                <a:avLst/>
                <a:gdLst/>
                <a:ahLst/>
                <a:cxnLst/>
                <a:rect l="l" t="t" r="r" b="b"/>
                <a:pathLst>
                  <a:path w="3449" h="5455" extrusionOk="0">
                    <a:moveTo>
                      <a:pt x="1764" y="0"/>
                    </a:moveTo>
                    <a:lnTo>
                      <a:pt x="0" y="4980"/>
                    </a:lnTo>
                    <a:lnTo>
                      <a:pt x="1844" y="5454"/>
                    </a:lnTo>
                    <a:lnTo>
                      <a:pt x="2340" y="4780"/>
                    </a:lnTo>
                    <a:lnTo>
                      <a:pt x="3175" y="3641"/>
                    </a:lnTo>
                    <a:lnTo>
                      <a:pt x="3448" y="3271"/>
                    </a:lnTo>
                    <a:lnTo>
                      <a:pt x="1764" y="0"/>
                    </a:ln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24"/>
              <p:cNvSpPr/>
              <p:nvPr/>
            </p:nvSpPr>
            <p:spPr>
              <a:xfrm flipH="1">
                <a:off x="6678023" y="1869275"/>
                <a:ext cx="312599" cy="380086"/>
              </a:xfrm>
              <a:custGeom>
                <a:avLst/>
                <a:gdLst/>
                <a:ahLst/>
                <a:cxnLst/>
                <a:rect l="l" t="t" r="r" b="b"/>
                <a:pathLst>
                  <a:path w="4090" h="4973" extrusionOk="0">
                    <a:moveTo>
                      <a:pt x="1460" y="1"/>
                    </a:moveTo>
                    <a:cubicBezTo>
                      <a:pt x="1304" y="1"/>
                      <a:pt x="1153" y="26"/>
                      <a:pt x="1012" y="71"/>
                    </a:cubicBezTo>
                    <a:cubicBezTo>
                      <a:pt x="411" y="266"/>
                      <a:pt x="0" y="845"/>
                      <a:pt x="81" y="1487"/>
                    </a:cubicBezTo>
                    <a:lnTo>
                      <a:pt x="152" y="2039"/>
                    </a:lnTo>
                    <a:lnTo>
                      <a:pt x="367" y="4260"/>
                    </a:lnTo>
                    <a:cubicBezTo>
                      <a:pt x="367" y="4260"/>
                      <a:pt x="1928" y="4811"/>
                      <a:pt x="2465" y="4942"/>
                    </a:cubicBezTo>
                    <a:cubicBezTo>
                      <a:pt x="2552" y="4962"/>
                      <a:pt x="2639" y="4972"/>
                      <a:pt x="2726" y="4972"/>
                    </a:cubicBezTo>
                    <a:cubicBezTo>
                      <a:pt x="3219" y="4972"/>
                      <a:pt x="3685" y="4653"/>
                      <a:pt x="3792" y="4170"/>
                    </a:cubicBezTo>
                    <a:cubicBezTo>
                      <a:pt x="3965" y="3396"/>
                      <a:pt x="4089" y="2619"/>
                      <a:pt x="3841" y="1739"/>
                    </a:cubicBezTo>
                    <a:cubicBezTo>
                      <a:pt x="3695" y="1220"/>
                      <a:pt x="3371" y="782"/>
                      <a:pt x="2943" y="474"/>
                    </a:cubicBezTo>
                    <a:cubicBezTo>
                      <a:pt x="2751" y="335"/>
                      <a:pt x="2536" y="224"/>
                      <a:pt x="2306" y="144"/>
                    </a:cubicBezTo>
                    <a:lnTo>
                      <a:pt x="2304" y="143"/>
                    </a:lnTo>
                    <a:lnTo>
                      <a:pt x="2173" y="102"/>
                    </a:lnTo>
                    <a:lnTo>
                      <a:pt x="2160" y="97"/>
                    </a:lnTo>
                    <a:cubicBezTo>
                      <a:pt x="2094" y="78"/>
                      <a:pt x="2028" y="63"/>
                      <a:pt x="1961" y="50"/>
                    </a:cubicBezTo>
                    <a:cubicBezTo>
                      <a:pt x="1802" y="18"/>
                      <a:pt x="1637" y="1"/>
                      <a:pt x="1470" y="1"/>
                    </a:cubicBezTo>
                    <a:cubicBezTo>
                      <a:pt x="1467" y="1"/>
                      <a:pt x="1463" y="1"/>
                      <a:pt x="1460" y="1"/>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24"/>
              <p:cNvSpPr/>
              <p:nvPr/>
            </p:nvSpPr>
            <p:spPr>
              <a:xfrm flipH="1">
                <a:off x="6739166" y="1839544"/>
                <a:ext cx="345616" cy="276142"/>
              </a:xfrm>
              <a:custGeom>
                <a:avLst/>
                <a:gdLst/>
                <a:ahLst/>
                <a:cxnLst/>
                <a:rect l="l" t="t" r="r" b="b"/>
                <a:pathLst>
                  <a:path w="4522" h="3613" extrusionOk="0">
                    <a:moveTo>
                      <a:pt x="2280" y="0"/>
                    </a:moveTo>
                    <a:cubicBezTo>
                      <a:pt x="1405" y="0"/>
                      <a:pt x="575" y="319"/>
                      <a:pt x="346" y="1143"/>
                    </a:cubicBezTo>
                    <a:cubicBezTo>
                      <a:pt x="1" y="2385"/>
                      <a:pt x="1201" y="3613"/>
                      <a:pt x="1201" y="3613"/>
                    </a:cubicBezTo>
                    <a:lnTo>
                      <a:pt x="2176" y="3267"/>
                    </a:lnTo>
                    <a:lnTo>
                      <a:pt x="2159" y="1428"/>
                    </a:lnTo>
                    <a:lnTo>
                      <a:pt x="2159" y="1428"/>
                    </a:lnTo>
                    <a:cubicBezTo>
                      <a:pt x="2159" y="1428"/>
                      <a:pt x="2350" y="1452"/>
                      <a:pt x="2628" y="1452"/>
                    </a:cubicBezTo>
                    <a:cubicBezTo>
                      <a:pt x="3178" y="1452"/>
                      <a:pt x="4073" y="1359"/>
                      <a:pt x="4521" y="804"/>
                    </a:cubicBezTo>
                    <a:cubicBezTo>
                      <a:pt x="4126" y="336"/>
                      <a:pt x="3179" y="0"/>
                      <a:pt x="2280" y="0"/>
                    </a:cubicBezTo>
                    <a:close/>
                  </a:path>
                </a:pathLst>
              </a:custGeom>
              <a:solidFill>
                <a:srgbClr val="4F33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24"/>
              <p:cNvSpPr/>
              <p:nvPr/>
            </p:nvSpPr>
            <p:spPr>
              <a:xfrm flipH="1">
                <a:off x="6815673" y="2149234"/>
                <a:ext cx="183356" cy="187330"/>
              </a:xfrm>
              <a:custGeom>
                <a:avLst/>
                <a:gdLst/>
                <a:ahLst/>
                <a:cxnLst/>
                <a:rect l="l" t="t" r="r" b="b"/>
                <a:pathLst>
                  <a:path w="2399" h="2451" extrusionOk="0">
                    <a:moveTo>
                      <a:pt x="905" y="1"/>
                    </a:moveTo>
                    <a:cubicBezTo>
                      <a:pt x="905" y="1"/>
                      <a:pt x="0" y="1042"/>
                      <a:pt x="1068" y="2450"/>
                    </a:cubicBezTo>
                    <a:lnTo>
                      <a:pt x="2399" y="637"/>
                    </a:lnTo>
                    <a:lnTo>
                      <a:pt x="905" y="1"/>
                    </a:lnTo>
                    <a:close/>
                  </a:path>
                </a:pathLst>
              </a:custGeom>
              <a:solidFill>
                <a:srgbClr val="B97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1" name="Google Shape;751;p24"/>
              <p:cNvSpPr/>
              <p:nvPr/>
            </p:nvSpPr>
            <p:spPr>
              <a:xfrm flipH="1">
                <a:off x="6895542" y="2168647"/>
                <a:ext cx="160044" cy="184349"/>
              </a:xfrm>
              <a:custGeom>
                <a:avLst/>
                <a:gdLst/>
                <a:ahLst/>
                <a:cxnLst/>
                <a:rect l="l" t="t" r="r" b="b"/>
                <a:pathLst>
                  <a:path w="2094" h="2412" extrusionOk="0">
                    <a:moveTo>
                      <a:pt x="467" y="0"/>
                    </a:moveTo>
                    <a:lnTo>
                      <a:pt x="1" y="741"/>
                    </a:lnTo>
                    <a:lnTo>
                      <a:pt x="1191" y="2411"/>
                    </a:lnTo>
                    <a:lnTo>
                      <a:pt x="1604" y="2012"/>
                    </a:lnTo>
                    <a:cubicBezTo>
                      <a:pt x="2094" y="1538"/>
                      <a:pt x="2006" y="730"/>
                      <a:pt x="1395" y="406"/>
                    </a:cubicBezTo>
                    <a:cubicBezTo>
                      <a:pt x="1368" y="393"/>
                      <a:pt x="1341" y="379"/>
                      <a:pt x="1312" y="366"/>
                    </a:cubicBezTo>
                    <a:lnTo>
                      <a:pt x="46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 name="Google Shape;752;p24"/>
              <p:cNvSpPr/>
              <p:nvPr/>
            </p:nvSpPr>
            <p:spPr>
              <a:xfrm flipH="1">
                <a:off x="6691095" y="2009293"/>
                <a:ext cx="72150" cy="133141"/>
              </a:xfrm>
              <a:custGeom>
                <a:avLst/>
                <a:gdLst/>
                <a:ahLst/>
                <a:cxnLst/>
                <a:rect l="l" t="t" r="r" b="b"/>
                <a:pathLst>
                  <a:path w="944" h="1742" extrusionOk="0">
                    <a:moveTo>
                      <a:pt x="15" y="0"/>
                    </a:moveTo>
                    <a:lnTo>
                      <a:pt x="1" y="1702"/>
                    </a:lnTo>
                    <a:lnTo>
                      <a:pt x="132" y="1730"/>
                    </a:lnTo>
                    <a:cubicBezTo>
                      <a:pt x="172" y="1738"/>
                      <a:pt x="211" y="1742"/>
                      <a:pt x="249" y="1742"/>
                    </a:cubicBezTo>
                    <a:cubicBezTo>
                      <a:pt x="676" y="1742"/>
                      <a:pt x="943" y="1245"/>
                      <a:pt x="638" y="914"/>
                    </a:cubicBezTo>
                    <a:cubicBezTo>
                      <a:pt x="424" y="683"/>
                      <a:pt x="192" y="421"/>
                      <a:pt x="15" y="0"/>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24"/>
              <p:cNvSpPr/>
              <p:nvPr/>
            </p:nvSpPr>
            <p:spPr>
              <a:xfrm flipH="1">
                <a:off x="6919694" y="2011815"/>
                <a:ext cx="176553" cy="130619"/>
              </a:xfrm>
              <a:custGeom>
                <a:avLst/>
                <a:gdLst/>
                <a:ahLst/>
                <a:cxnLst/>
                <a:rect l="l" t="t" r="r" b="b"/>
                <a:pathLst>
                  <a:path w="2310" h="1709" extrusionOk="0">
                    <a:moveTo>
                      <a:pt x="1212" y="1"/>
                    </a:moveTo>
                    <a:cubicBezTo>
                      <a:pt x="429" y="1"/>
                      <a:pt x="0" y="1372"/>
                      <a:pt x="1802" y="1708"/>
                    </a:cubicBezTo>
                    <a:lnTo>
                      <a:pt x="2309" y="1041"/>
                    </a:lnTo>
                    <a:cubicBezTo>
                      <a:pt x="1984" y="275"/>
                      <a:pt x="1563" y="1"/>
                      <a:pt x="1212" y="1"/>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24"/>
              <p:cNvSpPr/>
              <p:nvPr/>
            </p:nvSpPr>
            <p:spPr>
              <a:xfrm flipH="1">
                <a:off x="6971285" y="2058589"/>
                <a:ext cx="43412" cy="36916"/>
              </a:xfrm>
              <a:custGeom>
                <a:avLst/>
                <a:gdLst/>
                <a:ahLst/>
                <a:cxnLst/>
                <a:rect l="l" t="t" r="r" b="b"/>
                <a:pathLst>
                  <a:path w="568" h="483" extrusionOk="0">
                    <a:moveTo>
                      <a:pt x="1" y="0"/>
                    </a:moveTo>
                    <a:lnTo>
                      <a:pt x="568" y="482"/>
                    </a:lnTo>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24"/>
              <p:cNvSpPr/>
              <p:nvPr/>
            </p:nvSpPr>
            <p:spPr>
              <a:xfrm flipH="1">
                <a:off x="6971285" y="2058589"/>
                <a:ext cx="43412" cy="36916"/>
              </a:xfrm>
              <a:custGeom>
                <a:avLst/>
                <a:gdLst/>
                <a:ahLst/>
                <a:cxnLst/>
                <a:rect l="l" t="t" r="r" b="b"/>
                <a:pathLst>
                  <a:path w="568" h="483" fill="none" extrusionOk="0">
                    <a:moveTo>
                      <a:pt x="1" y="0"/>
                    </a:moveTo>
                    <a:lnTo>
                      <a:pt x="568" y="482"/>
                    </a:lnTo>
                  </a:path>
                </a:pathLst>
              </a:custGeom>
              <a:noFill/>
              <a:ln w="9525" cap="rnd" cmpd="sng">
                <a:solidFill>
                  <a:schemeClr val="dk1"/>
                </a:solidFill>
                <a:prstDash val="solid"/>
                <a:miter lim="114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24"/>
              <p:cNvSpPr/>
              <p:nvPr/>
            </p:nvSpPr>
            <p:spPr>
              <a:xfrm flipH="1">
                <a:off x="6790222" y="2225275"/>
                <a:ext cx="478528" cy="727072"/>
              </a:xfrm>
              <a:custGeom>
                <a:avLst/>
                <a:gdLst/>
                <a:ahLst/>
                <a:cxnLst/>
                <a:rect l="l" t="t" r="r" b="b"/>
                <a:pathLst>
                  <a:path w="6261" h="9541" extrusionOk="0">
                    <a:moveTo>
                      <a:pt x="3028" y="1"/>
                    </a:moveTo>
                    <a:cubicBezTo>
                      <a:pt x="2608" y="1"/>
                      <a:pt x="853" y="438"/>
                      <a:pt x="262" y="2794"/>
                    </a:cubicBezTo>
                    <a:cubicBezTo>
                      <a:pt x="0" y="3844"/>
                      <a:pt x="190" y="4881"/>
                      <a:pt x="230" y="5836"/>
                    </a:cubicBezTo>
                    <a:cubicBezTo>
                      <a:pt x="324" y="7979"/>
                      <a:pt x="289" y="9441"/>
                      <a:pt x="289" y="9441"/>
                    </a:cubicBezTo>
                    <a:lnTo>
                      <a:pt x="6148" y="9541"/>
                    </a:lnTo>
                    <a:lnTo>
                      <a:pt x="5355" y="6163"/>
                    </a:lnTo>
                    <a:lnTo>
                      <a:pt x="5354" y="6155"/>
                    </a:lnTo>
                    <a:lnTo>
                      <a:pt x="5345" y="6120"/>
                    </a:lnTo>
                    <a:cubicBezTo>
                      <a:pt x="5878" y="5665"/>
                      <a:pt x="6132" y="5149"/>
                      <a:pt x="6220" y="4626"/>
                    </a:cubicBezTo>
                    <a:cubicBezTo>
                      <a:pt x="6235" y="4539"/>
                      <a:pt x="6246" y="4449"/>
                      <a:pt x="6249" y="4361"/>
                    </a:cubicBezTo>
                    <a:cubicBezTo>
                      <a:pt x="6257" y="4300"/>
                      <a:pt x="6259" y="4240"/>
                      <a:pt x="6258" y="4183"/>
                    </a:cubicBezTo>
                    <a:cubicBezTo>
                      <a:pt x="6260" y="3977"/>
                      <a:pt x="6240" y="3776"/>
                      <a:pt x="6209" y="3578"/>
                    </a:cubicBezTo>
                    <a:cubicBezTo>
                      <a:pt x="6199" y="3521"/>
                      <a:pt x="6187" y="3461"/>
                      <a:pt x="6175" y="3405"/>
                    </a:cubicBezTo>
                    <a:cubicBezTo>
                      <a:pt x="6016" y="2651"/>
                      <a:pt x="5680" y="1999"/>
                      <a:pt x="5578" y="1666"/>
                    </a:cubicBezTo>
                    <a:lnTo>
                      <a:pt x="3113" y="33"/>
                    </a:lnTo>
                    <a:cubicBezTo>
                      <a:pt x="3134" y="14"/>
                      <a:pt x="3101" y="1"/>
                      <a:pt x="302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24"/>
              <p:cNvSpPr/>
              <p:nvPr/>
            </p:nvSpPr>
            <p:spPr>
              <a:xfrm flipH="1">
                <a:off x="6845551" y="2225275"/>
                <a:ext cx="192525" cy="383602"/>
              </a:xfrm>
              <a:custGeom>
                <a:avLst/>
                <a:gdLst/>
                <a:ahLst/>
                <a:cxnLst/>
                <a:rect l="l" t="t" r="r" b="b"/>
                <a:pathLst>
                  <a:path w="2748" h="5019" extrusionOk="0">
                    <a:moveTo>
                      <a:pt x="1" y="0"/>
                    </a:moveTo>
                    <a:lnTo>
                      <a:pt x="1817" y="5019"/>
                    </a:lnTo>
                    <a:lnTo>
                      <a:pt x="2748" y="3592"/>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24"/>
              <p:cNvSpPr/>
              <p:nvPr/>
            </p:nvSpPr>
            <p:spPr>
              <a:xfrm flipH="1">
                <a:off x="6855722" y="2223141"/>
                <a:ext cx="182362" cy="322076"/>
              </a:xfrm>
              <a:custGeom>
                <a:avLst/>
                <a:gdLst/>
                <a:ahLst/>
                <a:cxnLst/>
                <a:rect l="l" t="t" r="r" b="b"/>
                <a:pathLst>
                  <a:path w="2386" h="4214" extrusionOk="0">
                    <a:moveTo>
                      <a:pt x="0" y="1"/>
                    </a:moveTo>
                    <a:lnTo>
                      <a:pt x="2385" y="4213"/>
                    </a:lnTo>
                    <a:lnTo>
                      <a:pt x="2251" y="1462"/>
                    </a:lnTo>
                    <a:lnTo>
                      <a:pt x="1417" y="908"/>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24"/>
              <p:cNvSpPr/>
              <p:nvPr/>
            </p:nvSpPr>
            <p:spPr>
              <a:xfrm flipH="1">
                <a:off x="6798780" y="2446161"/>
                <a:ext cx="395907" cy="506196"/>
              </a:xfrm>
              <a:custGeom>
                <a:avLst/>
                <a:gdLst/>
                <a:ahLst/>
                <a:cxnLst/>
                <a:rect l="l" t="t" r="r" b="b"/>
                <a:pathLst>
                  <a:path w="5180" h="6623" extrusionOk="0">
                    <a:moveTo>
                      <a:pt x="361" y="0"/>
                    </a:moveTo>
                    <a:cubicBezTo>
                      <a:pt x="73" y="1329"/>
                      <a:pt x="1" y="5240"/>
                      <a:pt x="40" y="6535"/>
                    </a:cubicBezTo>
                    <a:lnTo>
                      <a:pt x="5179" y="6623"/>
                    </a:lnTo>
                    <a:lnTo>
                      <a:pt x="4952" y="2669"/>
                    </a:lnTo>
                    <a:lnTo>
                      <a:pt x="3236" y="2429"/>
                    </a:lnTo>
                    <a:lnTo>
                      <a:pt x="36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24"/>
              <p:cNvSpPr/>
              <p:nvPr/>
            </p:nvSpPr>
            <p:spPr>
              <a:xfrm flipH="1">
                <a:off x="6902345" y="1984224"/>
                <a:ext cx="44253" cy="107461"/>
              </a:xfrm>
              <a:custGeom>
                <a:avLst/>
                <a:gdLst/>
                <a:ahLst/>
                <a:cxnLst/>
                <a:rect l="l" t="t" r="r" b="b"/>
                <a:pathLst>
                  <a:path w="579" h="1406" extrusionOk="0">
                    <a:moveTo>
                      <a:pt x="579" y="0"/>
                    </a:moveTo>
                    <a:lnTo>
                      <a:pt x="0" y="469"/>
                    </a:lnTo>
                    <a:lnTo>
                      <a:pt x="368" y="1374"/>
                    </a:lnTo>
                    <a:lnTo>
                      <a:pt x="571" y="1405"/>
                    </a:lnTo>
                    <a:lnTo>
                      <a:pt x="579" y="0"/>
                    </a:lnTo>
                    <a:close/>
                  </a:path>
                </a:pathLst>
              </a:custGeom>
              <a:solidFill>
                <a:srgbClr val="4F33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24"/>
              <p:cNvSpPr/>
              <p:nvPr/>
            </p:nvSpPr>
            <p:spPr>
              <a:xfrm flipH="1">
                <a:off x="6789154" y="2035508"/>
                <a:ext cx="31566" cy="56176"/>
              </a:xfrm>
              <a:custGeom>
                <a:avLst/>
                <a:gdLst/>
                <a:ahLst/>
                <a:cxnLst/>
                <a:rect l="l" t="t" r="r" b="b"/>
                <a:pathLst>
                  <a:path w="413" h="735" extrusionOk="0">
                    <a:moveTo>
                      <a:pt x="163" y="1"/>
                    </a:moveTo>
                    <a:cubicBezTo>
                      <a:pt x="159" y="1"/>
                      <a:pt x="154" y="1"/>
                      <a:pt x="150" y="1"/>
                    </a:cubicBezTo>
                    <a:cubicBezTo>
                      <a:pt x="54" y="15"/>
                      <a:pt x="1" y="190"/>
                      <a:pt x="32" y="392"/>
                    </a:cubicBezTo>
                    <a:cubicBezTo>
                      <a:pt x="61" y="587"/>
                      <a:pt x="157" y="735"/>
                      <a:pt x="251" y="735"/>
                    </a:cubicBezTo>
                    <a:cubicBezTo>
                      <a:pt x="255" y="735"/>
                      <a:pt x="259" y="735"/>
                      <a:pt x="262" y="734"/>
                    </a:cubicBezTo>
                    <a:cubicBezTo>
                      <a:pt x="358" y="720"/>
                      <a:pt x="412" y="546"/>
                      <a:pt x="381" y="343"/>
                    </a:cubicBezTo>
                    <a:cubicBezTo>
                      <a:pt x="352" y="149"/>
                      <a:pt x="256" y="1"/>
                      <a:pt x="16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24"/>
              <p:cNvSpPr/>
              <p:nvPr/>
            </p:nvSpPr>
            <p:spPr>
              <a:xfrm flipH="1">
                <a:off x="6783192" y="1996758"/>
                <a:ext cx="67106" cy="25069"/>
              </a:xfrm>
              <a:custGeom>
                <a:avLst/>
                <a:gdLst/>
                <a:ahLst/>
                <a:cxnLst/>
                <a:rect l="l" t="t" r="r" b="b"/>
                <a:pathLst>
                  <a:path w="878" h="328" extrusionOk="0">
                    <a:moveTo>
                      <a:pt x="492" y="1"/>
                    </a:moveTo>
                    <a:cubicBezTo>
                      <a:pt x="416" y="1"/>
                      <a:pt x="331" y="17"/>
                      <a:pt x="249" y="55"/>
                    </a:cubicBezTo>
                    <a:cubicBezTo>
                      <a:pt x="0" y="170"/>
                      <a:pt x="5" y="328"/>
                      <a:pt x="229" y="328"/>
                    </a:cubicBezTo>
                    <a:cubicBezTo>
                      <a:pt x="291" y="328"/>
                      <a:pt x="369" y="316"/>
                      <a:pt x="463" y="288"/>
                    </a:cubicBezTo>
                    <a:cubicBezTo>
                      <a:pt x="877" y="164"/>
                      <a:pt x="735" y="1"/>
                      <a:pt x="492" y="1"/>
                    </a:cubicBezTo>
                    <a:close/>
                  </a:path>
                </a:pathLst>
              </a:custGeom>
              <a:solidFill>
                <a:srgbClr val="4F33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24"/>
              <p:cNvSpPr/>
              <p:nvPr/>
            </p:nvSpPr>
            <p:spPr>
              <a:xfrm flipH="1">
                <a:off x="6700649" y="2019993"/>
                <a:ext cx="31566" cy="56176"/>
              </a:xfrm>
              <a:custGeom>
                <a:avLst/>
                <a:gdLst/>
                <a:ahLst/>
                <a:cxnLst/>
                <a:rect l="l" t="t" r="r" b="b"/>
                <a:pathLst>
                  <a:path w="413" h="735" extrusionOk="0">
                    <a:moveTo>
                      <a:pt x="162" y="0"/>
                    </a:moveTo>
                    <a:cubicBezTo>
                      <a:pt x="158" y="0"/>
                      <a:pt x="154" y="0"/>
                      <a:pt x="150" y="1"/>
                    </a:cubicBezTo>
                    <a:cubicBezTo>
                      <a:pt x="54" y="15"/>
                      <a:pt x="1" y="190"/>
                      <a:pt x="32" y="392"/>
                    </a:cubicBezTo>
                    <a:cubicBezTo>
                      <a:pt x="61" y="586"/>
                      <a:pt x="157" y="735"/>
                      <a:pt x="250" y="735"/>
                    </a:cubicBezTo>
                    <a:cubicBezTo>
                      <a:pt x="254" y="735"/>
                      <a:pt x="258" y="734"/>
                      <a:pt x="262" y="734"/>
                    </a:cubicBezTo>
                    <a:cubicBezTo>
                      <a:pt x="359" y="720"/>
                      <a:pt x="412" y="545"/>
                      <a:pt x="381" y="344"/>
                    </a:cubicBezTo>
                    <a:cubicBezTo>
                      <a:pt x="352" y="149"/>
                      <a:pt x="255" y="0"/>
                      <a:pt x="16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24"/>
              <p:cNvSpPr/>
              <p:nvPr/>
            </p:nvSpPr>
            <p:spPr>
              <a:xfrm flipH="1">
                <a:off x="6682764" y="1950748"/>
                <a:ext cx="75207" cy="22700"/>
              </a:xfrm>
              <a:custGeom>
                <a:avLst/>
                <a:gdLst/>
                <a:ahLst/>
                <a:cxnLst/>
                <a:rect l="l" t="t" r="r" b="b"/>
                <a:pathLst>
                  <a:path w="984" h="297" extrusionOk="0">
                    <a:moveTo>
                      <a:pt x="399" y="1"/>
                    </a:moveTo>
                    <a:cubicBezTo>
                      <a:pt x="384" y="1"/>
                      <a:pt x="368" y="1"/>
                      <a:pt x="353" y="3"/>
                    </a:cubicBezTo>
                    <a:cubicBezTo>
                      <a:pt x="0" y="31"/>
                      <a:pt x="8" y="266"/>
                      <a:pt x="465" y="294"/>
                    </a:cubicBezTo>
                    <a:cubicBezTo>
                      <a:pt x="491" y="296"/>
                      <a:pt x="515" y="296"/>
                      <a:pt x="537" y="296"/>
                    </a:cubicBezTo>
                    <a:cubicBezTo>
                      <a:pt x="984" y="296"/>
                      <a:pt x="738" y="1"/>
                      <a:pt x="399" y="1"/>
                    </a:cubicBezTo>
                    <a:close/>
                  </a:path>
                </a:pathLst>
              </a:custGeom>
              <a:solidFill>
                <a:srgbClr val="4F33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24"/>
              <p:cNvSpPr/>
              <p:nvPr/>
            </p:nvSpPr>
            <p:spPr>
              <a:xfrm flipH="1">
                <a:off x="6815136" y="2290551"/>
                <a:ext cx="399423" cy="606701"/>
              </a:xfrm>
              <a:custGeom>
                <a:avLst/>
                <a:gdLst/>
                <a:ahLst/>
                <a:cxnLst/>
                <a:rect l="l" t="t" r="r" b="b"/>
                <a:pathLst>
                  <a:path w="5226" h="7938" extrusionOk="0">
                    <a:moveTo>
                      <a:pt x="1396" y="1"/>
                    </a:moveTo>
                    <a:cubicBezTo>
                      <a:pt x="1377" y="1"/>
                      <a:pt x="1359" y="1"/>
                      <a:pt x="1340" y="2"/>
                    </a:cubicBezTo>
                    <a:cubicBezTo>
                      <a:pt x="562" y="47"/>
                      <a:pt x="0" y="743"/>
                      <a:pt x="39" y="1485"/>
                    </a:cubicBezTo>
                    <a:cubicBezTo>
                      <a:pt x="160" y="3822"/>
                      <a:pt x="1027" y="5510"/>
                      <a:pt x="2085" y="7203"/>
                    </a:cubicBezTo>
                    <a:cubicBezTo>
                      <a:pt x="2377" y="7670"/>
                      <a:pt x="2898" y="7938"/>
                      <a:pt x="3441" y="7938"/>
                    </a:cubicBezTo>
                    <a:cubicBezTo>
                      <a:pt x="3623" y="7938"/>
                      <a:pt x="3806" y="7908"/>
                      <a:pt x="3984" y="7846"/>
                    </a:cubicBezTo>
                    <a:cubicBezTo>
                      <a:pt x="4807" y="7557"/>
                      <a:pt x="5226" y="6682"/>
                      <a:pt x="4914" y="5900"/>
                    </a:cubicBezTo>
                    <a:lnTo>
                      <a:pt x="2682" y="984"/>
                    </a:lnTo>
                    <a:cubicBezTo>
                      <a:pt x="2551" y="685"/>
                      <a:pt x="2058" y="1"/>
                      <a:pt x="139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24"/>
              <p:cNvSpPr/>
              <p:nvPr/>
            </p:nvSpPr>
            <p:spPr>
              <a:xfrm flipH="1">
                <a:off x="6671221" y="2019993"/>
                <a:ext cx="287300" cy="238691"/>
              </a:xfrm>
              <a:custGeom>
                <a:avLst/>
                <a:gdLst/>
                <a:ahLst/>
                <a:cxnLst/>
                <a:rect l="l" t="t" r="r" b="b"/>
                <a:pathLst>
                  <a:path w="3759" h="3123" extrusionOk="0">
                    <a:moveTo>
                      <a:pt x="156" y="1"/>
                    </a:moveTo>
                    <a:lnTo>
                      <a:pt x="156" y="1"/>
                    </a:lnTo>
                    <a:cubicBezTo>
                      <a:pt x="197" y="1001"/>
                      <a:pt x="1" y="1276"/>
                      <a:pt x="224" y="1801"/>
                    </a:cubicBezTo>
                    <a:cubicBezTo>
                      <a:pt x="439" y="2308"/>
                      <a:pt x="1522" y="3123"/>
                      <a:pt x="2398" y="3123"/>
                    </a:cubicBezTo>
                    <a:cubicBezTo>
                      <a:pt x="2429" y="3123"/>
                      <a:pt x="2459" y="3122"/>
                      <a:pt x="2490" y="3119"/>
                    </a:cubicBezTo>
                    <a:cubicBezTo>
                      <a:pt x="3758" y="3033"/>
                      <a:pt x="3502" y="1772"/>
                      <a:pt x="3534" y="1321"/>
                    </a:cubicBezTo>
                    <a:lnTo>
                      <a:pt x="3534" y="1321"/>
                    </a:lnTo>
                    <a:cubicBezTo>
                      <a:pt x="3014" y="1427"/>
                      <a:pt x="2476" y="1593"/>
                      <a:pt x="1943" y="1593"/>
                    </a:cubicBezTo>
                    <a:cubicBezTo>
                      <a:pt x="1755" y="1593"/>
                      <a:pt x="1568" y="1572"/>
                      <a:pt x="1383" y="1521"/>
                    </a:cubicBezTo>
                    <a:cubicBezTo>
                      <a:pt x="833" y="1370"/>
                      <a:pt x="674" y="791"/>
                      <a:pt x="674" y="791"/>
                    </a:cubicBezTo>
                    <a:lnTo>
                      <a:pt x="156" y="1"/>
                    </a:lnTo>
                    <a:close/>
                  </a:path>
                </a:pathLst>
              </a:custGeom>
              <a:solidFill>
                <a:srgbClr val="4F33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7" name="Google Shape;767;p24"/>
              <p:cNvSpPr/>
              <p:nvPr/>
            </p:nvSpPr>
            <p:spPr>
              <a:xfrm flipH="1">
                <a:off x="6697591" y="2003178"/>
                <a:ext cx="72073" cy="133141"/>
              </a:xfrm>
              <a:custGeom>
                <a:avLst/>
                <a:gdLst/>
                <a:ahLst/>
                <a:cxnLst/>
                <a:rect l="l" t="t" r="r" b="b"/>
                <a:pathLst>
                  <a:path w="943" h="1742" extrusionOk="0">
                    <a:moveTo>
                      <a:pt x="15" y="0"/>
                    </a:moveTo>
                    <a:lnTo>
                      <a:pt x="0" y="1702"/>
                    </a:lnTo>
                    <a:lnTo>
                      <a:pt x="132" y="1730"/>
                    </a:lnTo>
                    <a:cubicBezTo>
                      <a:pt x="172" y="1738"/>
                      <a:pt x="210" y="1742"/>
                      <a:pt x="248" y="1742"/>
                    </a:cubicBezTo>
                    <a:cubicBezTo>
                      <a:pt x="676" y="1742"/>
                      <a:pt x="943" y="1246"/>
                      <a:pt x="637" y="914"/>
                    </a:cubicBezTo>
                    <a:cubicBezTo>
                      <a:pt x="424" y="683"/>
                      <a:pt x="191" y="422"/>
                      <a:pt x="15" y="0"/>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8" name="Google Shape;768;p24"/>
              <p:cNvSpPr/>
              <p:nvPr/>
            </p:nvSpPr>
            <p:spPr>
              <a:xfrm flipH="1">
                <a:off x="6695528" y="2003178"/>
                <a:ext cx="74137" cy="139943"/>
              </a:xfrm>
              <a:custGeom>
                <a:avLst/>
                <a:gdLst/>
                <a:ahLst/>
                <a:cxnLst/>
                <a:rect l="l" t="t" r="r" b="b"/>
                <a:pathLst>
                  <a:path w="970" h="1831" fill="none" extrusionOk="0">
                    <a:moveTo>
                      <a:pt x="15" y="0"/>
                    </a:moveTo>
                    <a:cubicBezTo>
                      <a:pt x="191" y="422"/>
                      <a:pt x="424" y="683"/>
                      <a:pt x="637" y="914"/>
                    </a:cubicBezTo>
                    <a:cubicBezTo>
                      <a:pt x="970" y="1275"/>
                      <a:pt x="624" y="1830"/>
                      <a:pt x="132" y="1730"/>
                    </a:cubicBezTo>
                    <a:lnTo>
                      <a:pt x="0" y="1702"/>
                    </a:lnTo>
                  </a:path>
                </a:pathLst>
              </a:custGeom>
              <a:noFill/>
              <a:ln w="9525" cap="rnd" cmpd="sng">
                <a:solidFill>
                  <a:schemeClr val="dk1"/>
                </a:solidFill>
                <a:prstDash val="solid"/>
                <a:miter lim="1143"/>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9" name="Google Shape;769;p24"/>
              <p:cNvSpPr/>
              <p:nvPr/>
            </p:nvSpPr>
            <p:spPr>
              <a:xfrm flipH="1">
                <a:off x="6770581" y="2152979"/>
                <a:ext cx="108913" cy="204756"/>
              </a:xfrm>
              <a:custGeom>
                <a:avLst/>
                <a:gdLst/>
                <a:ahLst/>
                <a:cxnLst/>
                <a:rect l="l" t="t" r="r" b="b"/>
                <a:pathLst>
                  <a:path w="1425" h="2679" extrusionOk="0">
                    <a:moveTo>
                      <a:pt x="308" y="0"/>
                    </a:moveTo>
                    <a:cubicBezTo>
                      <a:pt x="223" y="0"/>
                      <a:pt x="144" y="59"/>
                      <a:pt x="132" y="146"/>
                    </a:cubicBezTo>
                    <a:lnTo>
                      <a:pt x="0" y="1067"/>
                    </a:lnTo>
                    <a:lnTo>
                      <a:pt x="450" y="2678"/>
                    </a:lnTo>
                    <a:lnTo>
                      <a:pt x="1425" y="1487"/>
                    </a:lnTo>
                    <a:lnTo>
                      <a:pt x="471" y="642"/>
                    </a:lnTo>
                    <a:lnTo>
                      <a:pt x="485" y="173"/>
                    </a:lnTo>
                    <a:cubicBezTo>
                      <a:pt x="486" y="107"/>
                      <a:pt x="447" y="45"/>
                      <a:pt x="384" y="17"/>
                    </a:cubicBezTo>
                    <a:cubicBezTo>
                      <a:pt x="359" y="5"/>
                      <a:pt x="333" y="0"/>
                      <a:pt x="308" y="0"/>
                    </a:cubicBez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0" name="Google Shape;770;p24"/>
              <p:cNvSpPr/>
              <p:nvPr/>
            </p:nvSpPr>
            <p:spPr>
              <a:xfrm flipH="1">
                <a:off x="6635683" y="2146712"/>
                <a:ext cx="175789" cy="221341"/>
              </a:xfrm>
              <a:custGeom>
                <a:avLst/>
                <a:gdLst/>
                <a:ahLst/>
                <a:cxnLst/>
                <a:rect l="l" t="t" r="r" b="b"/>
                <a:pathLst>
                  <a:path w="2300" h="2896" extrusionOk="0">
                    <a:moveTo>
                      <a:pt x="1612" y="1"/>
                    </a:moveTo>
                    <a:lnTo>
                      <a:pt x="1544" y="668"/>
                    </a:lnTo>
                    <a:lnTo>
                      <a:pt x="1" y="1218"/>
                    </a:lnTo>
                    <a:lnTo>
                      <a:pt x="111" y="2895"/>
                    </a:lnTo>
                    <a:lnTo>
                      <a:pt x="2111" y="884"/>
                    </a:lnTo>
                    <a:cubicBezTo>
                      <a:pt x="2238" y="757"/>
                      <a:pt x="2300" y="584"/>
                      <a:pt x="2279" y="409"/>
                    </a:cubicBezTo>
                    <a:lnTo>
                      <a:pt x="2275" y="372"/>
                    </a:lnTo>
                    <a:cubicBezTo>
                      <a:pt x="2260" y="246"/>
                      <a:pt x="2165" y="143"/>
                      <a:pt x="2037" y="113"/>
                    </a:cubicBezTo>
                    <a:lnTo>
                      <a:pt x="1612" y="1"/>
                    </a:ln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24"/>
              <p:cNvSpPr/>
              <p:nvPr/>
            </p:nvSpPr>
            <p:spPr>
              <a:xfrm flipH="1">
                <a:off x="6654254" y="2209460"/>
                <a:ext cx="217596" cy="201928"/>
              </a:xfrm>
              <a:custGeom>
                <a:avLst/>
                <a:gdLst/>
                <a:ahLst/>
                <a:cxnLst/>
                <a:rect l="l" t="t" r="r" b="b"/>
                <a:pathLst>
                  <a:path w="2847" h="2642" extrusionOk="0">
                    <a:moveTo>
                      <a:pt x="2713" y="0"/>
                    </a:moveTo>
                    <a:lnTo>
                      <a:pt x="1" y="691"/>
                    </a:lnTo>
                    <a:lnTo>
                      <a:pt x="504" y="2641"/>
                    </a:lnTo>
                    <a:lnTo>
                      <a:pt x="2419" y="1685"/>
                    </a:lnTo>
                    <a:cubicBezTo>
                      <a:pt x="2621" y="1584"/>
                      <a:pt x="2730" y="1368"/>
                      <a:pt x="2684" y="1154"/>
                    </a:cubicBezTo>
                    <a:cubicBezTo>
                      <a:pt x="2794" y="1053"/>
                      <a:pt x="2846" y="909"/>
                      <a:pt x="2826" y="766"/>
                    </a:cubicBezTo>
                    <a:lnTo>
                      <a:pt x="2713" y="0"/>
                    </a:ln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24"/>
              <p:cNvSpPr/>
              <p:nvPr/>
            </p:nvSpPr>
            <p:spPr>
              <a:xfrm flipH="1">
                <a:off x="6765688" y="2314779"/>
                <a:ext cx="274231" cy="588129"/>
              </a:xfrm>
              <a:custGeom>
                <a:avLst/>
                <a:gdLst/>
                <a:ahLst/>
                <a:cxnLst/>
                <a:rect l="l" t="t" r="r" b="b"/>
                <a:pathLst>
                  <a:path w="3588" h="7695" extrusionOk="0">
                    <a:moveTo>
                      <a:pt x="2833" y="1"/>
                    </a:moveTo>
                    <a:lnTo>
                      <a:pt x="487" y="4651"/>
                    </a:lnTo>
                    <a:cubicBezTo>
                      <a:pt x="0" y="5619"/>
                      <a:pt x="50" y="6753"/>
                      <a:pt x="618" y="7679"/>
                    </a:cubicBezTo>
                    <a:cubicBezTo>
                      <a:pt x="709" y="7689"/>
                      <a:pt x="800" y="7695"/>
                      <a:pt x="890" y="7695"/>
                    </a:cubicBezTo>
                    <a:cubicBezTo>
                      <a:pt x="1984" y="7695"/>
                      <a:pt x="2928" y="6904"/>
                      <a:pt x="3039" y="5838"/>
                    </a:cubicBezTo>
                    <a:cubicBezTo>
                      <a:pt x="3173" y="4557"/>
                      <a:pt x="3360" y="2730"/>
                      <a:pt x="3588" y="465"/>
                    </a:cubicBezTo>
                    <a:lnTo>
                      <a:pt x="2833" y="1"/>
                    </a:lnTo>
                    <a:close/>
                  </a:path>
                </a:pathLst>
              </a:custGeom>
              <a:solidFill>
                <a:srgbClr val="C9907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24"/>
              <p:cNvSpPr/>
              <p:nvPr/>
            </p:nvSpPr>
            <p:spPr>
              <a:xfrm flipH="1">
                <a:off x="6763397" y="2160851"/>
                <a:ext cx="55030" cy="24075"/>
              </a:xfrm>
              <a:custGeom>
                <a:avLst/>
                <a:gdLst/>
                <a:ahLst/>
                <a:cxnLst/>
                <a:rect l="l" t="t" r="r" b="b"/>
                <a:pathLst>
                  <a:path w="720" h="315" extrusionOk="0">
                    <a:moveTo>
                      <a:pt x="115" y="1"/>
                    </a:moveTo>
                    <a:lnTo>
                      <a:pt x="0" y="36"/>
                    </a:lnTo>
                    <a:cubicBezTo>
                      <a:pt x="45" y="165"/>
                      <a:pt x="162" y="269"/>
                      <a:pt x="300" y="303"/>
                    </a:cubicBezTo>
                    <a:cubicBezTo>
                      <a:pt x="306" y="304"/>
                      <a:pt x="310" y="305"/>
                      <a:pt x="316" y="306"/>
                    </a:cubicBezTo>
                    <a:cubicBezTo>
                      <a:pt x="344" y="312"/>
                      <a:pt x="373" y="315"/>
                      <a:pt x="402" y="315"/>
                    </a:cubicBezTo>
                    <a:cubicBezTo>
                      <a:pt x="521" y="315"/>
                      <a:pt x="639" y="267"/>
                      <a:pt x="719" y="182"/>
                    </a:cubicBezTo>
                    <a:lnTo>
                      <a:pt x="631" y="106"/>
                    </a:lnTo>
                    <a:cubicBezTo>
                      <a:pt x="574" y="166"/>
                      <a:pt x="487" y="201"/>
                      <a:pt x="402" y="201"/>
                    </a:cubicBezTo>
                    <a:cubicBezTo>
                      <a:pt x="381" y="201"/>
                      <a:pt x="361" y="199"/>
                      <a:pt x="341" y="195"/>
                    </a:cubicBezTo>
                    <a:cubicBezTo>
                      <a:pt x="237" y="174"/>
                      <a:pt x="147" y="96"/>
                      <a:pt x="11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4" name="Google Shape;774;p24"/>
              <p:cNvSpPr/>
              <p:nvPr/>
            </p:nvSpPr>
            <p:spPr>
              <a:xfrm flipH="1">
                <a:off x="6739168" y="1874013"/>
                <a:ext cx="106467" cy="50062"/>
              </a:xfrm>
              <a:custGeom>
                <a:avLst/>
                <a:gdLst/>
                <a:ahLst/>
                <a:cxnLst/>
                <a:rect l="l" t="t" r="r" b="b"/>
                <a:pathLst>
                  <a:path w="1393" h="655" extrusionOk="0">
                    <a:moveTo>
                      <a:pt x="696" y="0"/>
                    </a:moveTo>
                    <a:cubicBezTo>
                      <a:pt x="284" y="0"/>
                      <a:pt x="1" y="353"/>
                      <a:pt x="1" y="353"/>
                    </a:cubicBezTo>
                    <a:cubicBezTo>
                      <a:pt x="293" y="579"/>
                      <a:pt x="545" y="655"/>
                      <a:pt x="751" y="655"/>
                    </a:cubicBezTo>
                    <a:cubicBezTo>
                      <a:pt x="1163" y="655"/>
                      <a:pt x="1392" y="353"/>
                      <a:pt x="1392" y="353"/>
                    </a:cubicBezTo>
                    <a:cubicBezTo>
                      <a:pt x="1141" y="88"/>
                      <a:pt x="902" y="0"/>
                      <a:pt x="696" y="0"/>
                    </a:cubicBezTo>
                    <a:close/>
                  </a:path>
                </a:pathLst>
              </a:custGeom>
              <a:solidFill>
                <a:srgbClr val="4F33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5" name="Google Shape;775;p24"/>
              <p:cNvSpPr/>
              <p:nvPr/>
            </p:nvSpPr>
            <p:spPr>
              <a:xfrm flipH="1">
                <a:off x="6871774" y="1941882"/>
                <a:ext cx="63590" cy="96149"/>
              </a:xfrm>
              <a:custGeom>
                <a:avLst/>
                <a:gdLst/>
                <a:ahLst/>
                <a:cxnLst/>
                <a:rect l="l" t="t" r="r" b="b"/>
                <a:pathLst>
                  <a:path w="832" h="1258" extrusionOk="0">
                    <a:moveTo>
                      <a:pt x="1" y="1"/>
                    </a:moveTo>
                    <a:lnTo>
                      <a:pt x="7" y="1257"/>
                    </a:lnTo>
                    <a:cubicBezTo>
                      <a:pt x="731" y="1257"/>
                      <a:pt x="832" y="412"/>
                      <a:pt x="832" y="412"/>
                    </a:cubicBezTo>
                    <a:lnTo>
                      <a:pt x="1" y="1"/>
                    </a:lnTo>
                    <a:close/>
                  </a:path>
                </a:pathLst>
              </a:custGeom>
              <a:solidFill>
                <a:srgbClr val="4F33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6" name="Google Shape;776;p24"/>
              <p:cNvSpPr/>
              <p:nvPr/>
            </p:nvSpPr>
            <p:spPr>
              <a:xfrm flipH="1">
                <a:off x="7253001" y="3313936"/>
                <a:ext cx="215456" cy="811610"/>
              </a:xfrm>
              <a:custGeom>
                <a:avLst/>
                <a:gdLst/>
                <a:ahLst/>
                <a:cxnLst/>
                <a:rect l="l" t="t" r="r" b="b"/>
                <a:pathLst>
                  <a:path w="2819" h="10619" extrusionOk="0">
                    <a:moveTo>
                      <a:pt x="1633" y="0"/>
                    </a:moveTo>
                    <a:lnTo>
                      <a:pt x="0" y="10618"/>
                    </a:lnTo>
                    <a:lnTo>
                      <a:pt x="592" y="10618"/>
                    </a:lnTo>
                    <a:lnTo>
                      <a:pt x="281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7" name="Google Shape;777;p24"/>
              <p:cNvSpPr/>
              <p:nvPr/>
            </p:nvSpPr>
            <p:spPr>
              <a:xfrm flipH="1">
                <a:off x="6955153" y="2860941"/>
                <a:ext cx="514909" cy="463242"/>
              </a:xfrm>
              <a:custGeom>
                <a:avLst/>
                <a:gdLst/>
                <a:ahLst/>
                <a:cxnLst/>
                <a:rect l="l" t="t" r="r" b="b"/>
                <a:pathLst>
                  <a:path w="6737" h="6061" extrusionOk="0">
                    <a:moveTo>
                      <a:pt x="113" y="1"/>
                    </a:moveTo>
                    <a:lnTo>
                      <a:pt x="59" y="2490"/>
                    </a:lnTo>
                    <a:lnTo>
                      <a:pt x="21" y="4215"/>
                    </a:lnTo>
                    <a:cubicBezTo>
                      <a:pt x="1" y="5158"/>
                      <a:pt x="688" y="5941"/>
                      <a:pt x="1553" y="5963"/>
                    </a:cubicBezTo>
                    <a:lnTo>
                      <a:pt x="2112" y="5976"/>
                    </a:lnTo>
                    <a:lnTo>
                      <a:pt x="5396" y="6061"/>
                    </a:lnTo>
                    <a:lnTo>
                      <a:pt x="6636" y="5531"/>
                    </a:lnTo>
                    <a:lnTo>
                      <a:pt x="6718" y="1719"/>
                    </a:lnTo>
                    <a:cubicBezTo>
                      <a:pt x="6736" y="864"/>
                      <a:pt x="6114" y="154"/>
                      <a:pt x="5328" y="134"/>
                    </a:cubicBezTo>
                    <a:lnTo>
                      <a:pt x="11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8" name="Google Shape;778;p24"/>
              <p:cNvSpPr/>
              <p:nvPr/>
            </p:nvSpPr>
            <p:spPr>
              <a:xfrm flipH="1">
                <a:off x="7038615" y="2860941"/>
                <a:ext cx="433358" cy="463242"/>
              </a:xfrm>
              <a:custGeom>
                <a:avLst/>
                <a:gdLst/>
                <a:ahLst/>
                <a:cxnLst/>
                <a:rect l="l" t="t" r="r" b="b"/>
                <a:pathLst>
                  <a:path w="5670" h="6061" extrusionOk="0">
                    <a:moveTo>
                      <a:pt x="110" y="1"/>
                    </a:moveTo>
                    <a:lnTo>
                      <a:pt x="58" y="2490"/>
                    </a:lnTo>
                    <a:lnTo>
                      <a:pt x="21" y="4215"/>
                    </a:lnTo>
                    <a:cubicBezTo>
                      <a:pt x="0" y="5158"/>
                      <a:pt x="676" y="5941"/>
                      <a:pt x="1529" y="5963"/>
                    </a:cubicBezTo>
                    <a:lnTo>
                      <a:pt x="2080" y="5976"/>
                    </a:lnTo>
                    <a:lnTo>
                      <a:pt x="5313" y="6061"/>
                    </a:lnTo>
                    <a:lnTo>
                      <a:pt x="5382" y="3299"/>
                    </a:lnTo>
                    <a:cubicBezTo>
                      <a:pt x="5382" y="1093"/>
                      <a:pt x="5669" y="90"/>
                      <a:pt x="3548" y="90"/>
                    </a:cubicBezTo>
                    <a:lnTo>
                      <a:pt x="11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779" name="Google Shape;779;p24"/>
          <p:cNvSpPr txBox="1">
            <a:spLocks noGrp="1"/>
          </p:cNvSpPr>
          <p:nvPr>
            <p:ph type="title"/>
          </p:nvPr>
        </p:nvSpPr>
        <p:spPr>
          <a:xfrm>
            <a:off x="1503567" y="1526616"/>
            <a:ext cx="4815600" cy="536400"/>
          </a:xfrm>
          <a:prstGeom prst="rect">
            <a:avLst/>
          </a:prstGeom>
        </p:spPr>
        <p:txBody>
          <a:bodyPr spcFirstLastPara="1" wrap="square" lIns="121900" tIns="121900" rIns="121900" bIns="121900" anchor="ctr" anchorCtr="0">
            <a:noAutofit/>
          </a:bodyPr>
          <a:lstStyle/>
          <a:p>
            <a:r>
              <a:rPr lang="en-US" sz="2400" dirty="0"/>
              <a:t>Anything wrong with this interviewer’s body language</a:t>
            </a:r>
            <a:endParaRPr sz="2400" dirty="0"/>
          </a:p>
        </p:txBody>
      </p:sp>
      <p:sp>
        <p:nvSpPr>
          <p:cNvPr id="780" name="Google Shape;780;p24"/>
          <p:cNvSpPr/>
          <p:nvPr/>
        </p:nvSpPr>
        <p:spPr>
          <a:xfrm>
            <a:off x="7928861" y="3827400"/>
            <a:ext cx="469200" cy="469200"/>
          </a:xfrm>
          <a:prstGeom prst="ellipse">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781" name="Google Shape;781;p24"/>
          <p:cNvCxnSpPr>
            <a:stCxn id="782" idx="1"/>
            <a:endCxn id="780" idx="2"/>
          </p:cNvCxnSpPr>
          <p:nvPr/>
        </p:nvCxnSpPr>
        <p:spPr>
          <a:xfrm>
            <a:off x="6695567" y="2762467"/>
            <a:ext cx="1233200" cy="1299600"/>
          </a:xfrm>
          <a:prstGeom prst="bentConnector3">
            <a:avLst>
              <a:gd name="adj1" fmla="val 50004"/>
            </a:avLst>
          </a:prstGeom>
          <a:noFill/>
          <a:ln w="19050" cap="flat" cmpd="sng">
            <a:solidFill>
              <a:schemeClr val="accent6"/>
            </a:solidFill>
            <a:prstDash val="solid"/>
            <a:round/>
            <a:headEnd type="none" w="med" len="med"/>
            <a:tailEnd type="oval" w="med" len="med"/>
          </a:ln>
        </p:spPr>
      </p:cxnSp>
      <p:cxnSp>
        <p:nvCxnSpPr>
          <p:cNvPr id="783" name="Google Shape;783;p24"/>
          <p:cNvCxnSpPr>
            <a:stCxn id="784" idx="1"/>
            <a:endCxn id="780" idx="2"/>
          </p:cNvCxnSpPr>
          <p:nvPr/>
        </p:nvCxnSpPr>
        <p:spPr>
          <a:xfrm>
            <a:off x="6695567" y="4059061"/>
            <a:ext cx="1233200" cy="2800"/>
          </a:xfrm>
          <a:prstGeom prst="bentConnector3">
            <a:avLst>
              <a:gd name="adj1" fmla="val 50004"/>
            </a:avLst>
          </a:prstGeom>
          <a:noFill/>
          <a:ln w="19050" cap="flat" cmpd="sng">
            <a:solidFill>
              <a:schemeClr val="accent6"/>
            </a:solidFill>
            <a:prstDash val="solid"/>
            <a:round/>
            <a:headEnd type="none" w="med" len="med"/>
            <a:tailEnd type="oval" w="med" len="med"/>
          </a:ln>
        </p:spPr>
      </p:cxnSp>
      <p:cxnSp>
        <p:nvCxnSpPr>
          <p:cNvPr id="785" name="Google Shape;785;p24"/>
          <p:cNvCxnSpPr>
            <a:stCxn id="786" idx="1"/>
            <a:endCxn id="780" idx="2"/>
          </p:cNvCxnSpPr>
          <p:nvPr/>
        </p:nvCxnSpPr>
        <p:spPr>
          <a:xfrm rot="10800000" flipH="1">
            <a:off x="6695567" y="4062000"/>
            <a:ext cx="1233200" cy="1298800"/>
          </a:xfrm>
          <a:prstGeom prst="bentConnector3">
            <a:avLst>
              <a:gd name="adj1" fmla="val 50004"/>
            </a:avLst>
          </a:prstGeom>
          <a:noFill/>
          <a:ln w="19050" cap="flat" cmpd="sng">
            <a:solidFill>
              <a:schemeClr val="accent6"/>
            </a:solidFill>
            <a:prstDash val="solid"/>
            <a:round/>
            <a:headEnd type="none" w="med" len="med"/>
            <a:tailEnd type="oval" w="med" len="med"/>
          </a:ln>
        </p:spPr>
      </p:cxnSp>
      <p:sp>
        <p:nvSpPr>
          <p:cNvPr id="787" name="Google Shape;787;p24"/>
          <p:cNvSpPr txBox="1"/>
          <p:nvPr/>
        </p:nvSpPr>
        <p:spPr>
          <a:xfrm>
            <a:off x="609597" y="2455384"/>
            <a:ext cx="517600" cy="6156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400" u="sng" kern="0">
                <a:solidFill>
                  <a:srgbClr val="000000"/>
                </a:solidFill>
                <a:latin typeface="Fira Sans Extra Condensed SemiBold"/>
                <a:ea typeface="Fira Sans Extra Condensed SemiBold"/>
                <a:cs typeface="Fira Sans Extra Condensed SemiBold"/>
                <a:sym typeface="Fira Sans Extra Condensed SemiBold"/>
              </a:rPr>
              <a:t>01</a:t>
            </a:r>
            <a:endParaRPr sz="2400" u="sng" kern="0">
              <a:solidFill>
                <a:srgbClr val="000000"/>
              </a:solidFill>
              <a:latin typeface="Fira Sans Extra Condensed SemiBold"/>
              <a:ea typeface="Fira Sans Extra Condensed SemiBold"/>
              <a:cs typeface="Fira Sans Extra Condensed SemiBold"/>
              <a:sym typeface="Fira Sans Extra Condensed SemiBold"/>
            </a:endParaRPr>
          </a:p>
        </p:txBody>
      </p:sp>
      <p:grpSp>
        <p:nvGrpSpPr>
          <p:cNvPr id="788" name="Google Shape;788;p24"/>
          <p:cNvGrpSpPr/>
          <p:nvPr/>
        </p:nvGrpSpPr>
        <p:grpSpPr>
          <a:xfrm>
            <a:off x="1127167" y="2468067"/>
            <a:ext cx="5568400" cy="1240456"/>
            <a:chOff x="845375" y="1851050"/>
            <a:chExt cx="4176300" cy="930342"/>
          </a:xfrm>
        </p:grpSpPr>
        <p:sp>
          <p:nvSpPr>
            <p:cNvPr id="782" name="Google Shape;782;p24"/>
            <p:cNvSpPr/>
            <p:nvPr/>
          </p:nvSpPr>
          <p:spPr>
            <a:xfrm flipH="1">
              <a:off x="845375" y="1851050"/>
              <a:ext cx="4176300" cy="441600"/>
            </a:xfrm>
            <a:prstGeom prst="roundRect">
              <a:avLst>
                <a:gd name="adj" fmla="val 50000"/>
              </a:avLst>
            </a:prstGeom>
            <a:solidFill>
              <a:schemeClr val="accent4"/>
            </a:solidFill>
            <a:ln>
              <a:noFill/>
            </a:ln>
          </p:spPr>
          <p:txBody>
            <a:bodyPr spcFirstLastPara="1" wrap="square" lIns="0" tIns="121900" rIns="0" bIns="121900" anchor="ctr" anchorCtr="0">
              <a:noAutofit/>
            </a:bodyPr>
            <a:lstStyle/>
            <a:p>
              <a:pPr algn="ctr" defTabSz="1219170">
                <a:buClr>
                  <a:srgbClr val="000000"/>
                </a:buClr>
              </a:pP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789" name="Google Shape;789;p24"/>
            <p:cNvSpPr txBox="1"/>
            <p:nvPr/>
          </p:nvSpPr>
          <p:spPr>
            <a:xfrm>
              <a:off x="845375" y="2288792"/>
              <a:ext cx="4176300" cy="492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sz="1600" kern="0" dirty="0">
                <a:solidFill>
                  <a:srgbClr val="000000"/>
                </a:solidFill>
                <a:latin typeface="Roboto"/>
                <a:ea typeface="Roboto"/>
                <a:cs typeface="Roboto"/>
                <a:sym typeface="Roboto"/>
              </a:endParaRPr>
            </a:p>
          </p:txBody>
        </p:sp>
      </p:grpSp>
      <p:grpSp>
        <p:nvGrpSpPr>
          <p:cNvPr id="790" name="Google Shape;790;p24"/>
          <p:cNvGrpSpPr/>
          <p:nvPr/>
        </p:nvGrpSpPr>
        <p:grpSpPr>
          <a:xfrm>
            <a:off x="1127167" y="3764661"/>
            <a:ext cx="5568400" cy="1245600"/>
            <a:chOff x="845375" y="2825700"/>
            <a:chExt cx="4176300" cy="934200"/>
          </a:xfrm>
        </p:grpSpPr>
        <p:sp>
          <p:nvSpPr>
            <p:cNvPr id="791" name="Google Shape;791;p24"/>
            <p:cNvSpPr txBox="1"/>
            <p:nvPr/>
          </p:nvSpPr>
          <p:spPr>
            <a:xfrm>
              <a:off x="845375" y="3267300"/>
              <a:ext cx="4176300" cy="492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endParaRPr sz="1600" kern="0" dirty="0">
                <a:solidFill>
                  <a:srgbClr val="000000"/>
                </a:solidFill>
                <a:latin typeface="Roboto"/>
                <a:ea typeface="Roboto"/>
                <a:cs typeface="Roboto"/>
                <a:sym typeface="Roboto"/>
              </a:endParaRPr>
            </a:p>
          </p:txBody>
        </p:sp>
        <p:sp>
          <p:nvSpPr>
            <p:cNvPr id="784" name="Google Shape;784;p24"/>
            <p:cNvSpPr/>
            <p:nvPr/>
          </p:nvSpPr>
          <p:spPr>
            <a:xfrm flipH="1">
              <a:off x="845375" y="2825700"/>
              <a:ext cx="4176300" cy="441600"/>
            </a:xfrm>
            <a:prstGeom prst="roundRect">
              <a:avLst>
                <a:gd name="adj" fmla="val 50000"/>
              </a:avLst>
            </a:prstGeom>
            <a:solidFill>
              <a:schemeClr val="accent1"/>
            </a:solidFill>
            <a:ln>
              <a:noFill/>
            </a:ln>
          </p:spPr>
          <p:txBody>
            <a:bodyPr spcFirstLastPara="1" wrap="square" lIns="0" tIns="121900" rIns="0" bIns="121900" anchor="ctr" anchorCtr="0">
              <a:noAutofit/>
            </a:bodyPr>
            <a:lstStyle/>
            <a:p>
              <a:pPr algn="ctr" defTabSz="1219170">
                <a:buClr>
                  <a:srgbClr val="000000"/>
                </a:buClr>
              </a:pP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grpSp>
      <p:sp>
        <p:nvSpPr>
          <p:cNvPr id="792" name="Google Shape;792;p24"/>
          <p:cNvSpPr txBox="1"/>
          <p:nvPr/>
        </p:nvSpPr>
        <p:spPr>
          <a:xfrm>
            <a:off x="609597" y="3754188"/>
            <a:ext cx="517600" cy="6156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400" u="sng" kern="0">
                <a:solidFill>
                  <a:srgbClr val="000000"/>
                </a:solidFill>
                <a:latin typeface="Fira Sans Extra Condensed SemiBold"/>
                <a:ea typeface="Fira Sans Extra Condensed SemiBold"/>
                <a:cs typeface="Fira Sans Extra Condensed SemiBold"/>
                <a:sym typeface="Fira Sans Extra Condensed SemiBold"/>
              </a:rPr>
              <a:t>02</a:t>
            </a:r>
            <a:endParaRPr sz="2400" u="sng" kern="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793" name="Google Shape;793;p24"/>
          <p:cNvSpPr txBox="1"/>
          <p:nvPr/>
        </p:nvSpPr>
        <p:spPr>
          <a:xfrm>
            <a:off x="609597" y="5052993"/>
            <a:ext cx="517600" cy="615600"/>
          </a:xfrm>
          <a:prstGeom prst="rect">
            <a:avLst/>
          </a:prstGeom>
          <a:noFill/>
          <a:ln>
            <a:noFill/>
          </a:ln>
        </p:spPr>
        <p:txBody>
          <a:bodyPr spcFirstLastPara="1" wrap="square" lIns="0" tIns="121900" rIns="0" bIns="121900" anchor="ctr" anchorCtr="0">
            <a:noAutofit/>
          </a:bodyPr>
          <a:lstStyle/>
          <a:p>
            <a:pPr algn="ctr" defTabSz="1219170">
              <a:buClr>
                <a:srgbClr val="000000"/>
              </a:buClr>
            </a:pPr>
            <a:r>
              <a:rPr lang="en" sz="2400" u="sng" kern="0">
                <a:solidFill>
                  <a:srgbClr val="000000"/>
                </a:solidFill>
                <a:latin typeface="Fira Sans Extra Condensed SemiBold"/>
                <a:ea typeface="Fira Sans Extra Condensed SemiBold"/>
                <a:cs typeface="Fira Sans Extra Condensed SemiBold"/>
                <a:sym typeface="Fira Sans Extra Condensed SemiBold"/>
              </a:rPr>
              <a:t>03</a:t>
            </a:r>
            <a:endParaRPr sz="2400" u="sng" kern="0">
              <a:solidFill>
                <a:srgbClr val="000000"/>
              </a:solidFill>
              <a:latin typeface="Fira Sans Extra Condensed SemiBold"/>
              <a:ea typeface="Fira Sans Extra Condensed SemiBold"/>
              <a:cs typeface="Fira Sans Extra Condensed SemiBold"/>
              <a:sym typeface="Fira Sans Extra Condensed SemiBold"/>
            </a:endParaRPr>
          </a:p>
        </p:txBody>
      </p:sp>
      <p:grpSp>
        <p:nvGrpSpPr>
          <p:cNvPr id="794" name="Google Shape;794;p24"/>
          <p:cNvGrpSpPr/>
          <p:nvPr/>
        </p:nvGrpSpPr>
        <p:grpSpPr>
          <a:xfrm>
            <a:off x="1127167" y="5066400"/>
            <a:ext cx="5568400" cy="1251467"/>
            <a:chOff x="845375" y="3799800"/>
            <a:chExt cx="4176300" cy="938600"/>
          </a:xfrm>
        </p:grpSpPr>
        <p:sp>
          <p:nvSpPr>
            <p:cNvPr id="786" name="Google Shape;786;p24"/>
            <p:cNvSpPr/>
            <p:nvPr/>
          </p:nvSpPr>
          <p:spPr>
            <a:xfrm flipH="1">
              <a:off x="845375" y="3799800"/>
              <a:ext cx="4176300" cy="441600"/>
            </a:xfrm>
            <a:prstGeom prst="roundRect">
              <a:avLst>
                <a:gd name="adj" fmla="val 50000"/>
              </a:avLst>
            </a:prstGeom>
            <a:solidFill>
              <a:schemeClr val="accent3"/>
            </a:solidFill>
            <a:ln>
              <a:noFill/>
            </a:ln>
          </p:spPr>
          <p:txBody>
            <a:bodyPr spcFirstLastPara="1" wrap="square" lIns="0" tIns="121900" rIns="0" bIns="121900" anchor="ctr" anchorCtr="0">
              <a:noAutofit/>
            </a:bodyPr>
            <a:lstStyle/>
            <a:p>
              <a:pPr algn="ctr" defTabSz="1219170">
                <a:buClr>
                  <a:srgbClr val="000000"/>
                </a:buClr>
              </a:pP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795" name="Google Shape;795;p24"/>
            <p:cNvSpPr txBox="1"/>
            <p:nvPr/>
          </p:nvSpPr>
          <p:spPr>
            <a:xfrm>
              <a:off x="845375" y="4245800"/>
              <a:ext cx="4176300" cy="492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sz="1600" kern="0" dirty="0">
                <a:solidFill>
                  <a:srgbClr val="000000"/>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395" name="Google Shape;995;p28">
            <a:extLst>
              <a:ext uri="{FF2B5EF4-FFF2-40B4-BE49-F238E27FC236}">
                <a16:creationId xmlns:a16="http://schemas.microsoft.com/office/drawing/2014/main" id="{885F83E8-49A3-405F-81B1-E532048A4602}"/>
              </a:ext>
            </a:extLst>
          </p:cNvPr>
          <p:cNvSpPr/>
          <p:nvPr/>
        </p:nvSpPr>
        <p:spPr>
          <a:xfrm>
            <a:off x="8359304" y="2755246"/>
            <a:ext cx="1947000" cy="2277300"/>
          </a:xfrm>
          <a:prstGeom prst="roundRect">
            <a:avLst>
              <a:gd name="adj" fmla="val 9634"/>
            </a:avLst>
          </a:prstGeom>
          <a:solidFill>
            <a:schemeClr val="lt1"/>
          </a:solidFill>
          <a:ln w="19050" cap="flat" cmpd="sng">
            <a:solidFill>
              <a:schemeClr val="accent6"/>
            </a:solidFill>
            <a:prstDash val="solid"/>
            <a:round/>
            <a:headEnd type="none" w="sm" len="sm"/>
            <a:tailEnd type="none" w="sm" len="sm"/>
          </a:ln>
          <a:effectLst>
            <a:outerShdw dist="57150" dir="2280000" algn="bl" rotWithShape="0">
              <a:schemeClr val="accent6"/>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16"/>
          <p:cNvSpPr/>
          <p:nvPr/>
        </p:nvSpPr>
        <p:spPr>
          <a:xfrm>
            <a:off x="5012767" y="2214467"/>
            <a:ext cx="588800" cy="588800"/>
          </a:xfrm>
          <a:prstGeom prst="ellipse">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04;p16"/>
          <p:cNvSpPr/>
          <p:nvPr/>
        </p:nvSpPr>
        <p:spPr>
          <a:xfrm flipH="1">
            <a:off x="5762096" y="2214467"/>
            <a:ext cx="2298800" cy="588800"/>
          </a:xfrm>
          <a:prstGeom prst="roundRect">
            <a:avLst>
              <a:gd name="adj" fmla="val 50000"/>
            </a:avLst>
          </a:prstGeom>
          <a:solidFill>
            <a:schemeClr val="accent4"/>
          </a:solidFill>
          <a:ln>
            <a:noFill/>
          </a:ln>
        </p:spPr>
        <p:txBody>
          <a:bodyPr spcFirstLastPara="1" wrap="square" lIns="0" tIns="121900" rIns="0" bIns="121900" anchor="ctr" anchorCtr="0">
            <a:noAutofit/>
          </a:bodyPr>
          <a:lstStyle/>
          <a:p>
            <a:pPr algn="ctr" defTabSz="1219170">
              <a:buClr>
                <a:srgbClr val="000000"/>
              </a:buClr>
            </a:pPr>
            <a:r>
              <a:rPr lang="en" sz="2400" kern="0" dirty="0">
                <a:solidFill>
                  <a:srgbClr val="000000"/>
                </a:solidFill>
                <a:latin typeface="Fira Sans Extra Condensed SemiBold"/>
                <a:ea typeface="Fira Sans Extra Condensed SemiBold"/>
                <a:cs typeface="Fira Sans Extra Condensed SemiBold"/>
                <a:sym typeface="Fira Sans Extra Condensed SemiBold"/>
              </a:rPr>
              <a:t>Prepare</a:t>
            </a: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302" name="Google Shape;302;p16"/>
          <p:cNvSpPr txBox="1">
            <a:spLocks noGrp="1"/>
          </p:cNvSpPr>
          <p:nvPr>
            <p:ph type="title"/>
          </p:nvPr>
        </p:nvSpPr>
        <p:spPr>
          <a:xfrm>
            <a:off x="2444032" y="724662"/>
            <a:ext cx="7060000" cy="534400"/>
          </a:xfrm>
          <a:prstGeom prst="rect">
            <a:avLst/>
          </a:prstGeom>
        </p:spPr>
        <p:txBody>
          <a:bodyPr spcFirstLastPara="1" wrap="square" lIns="121900" tIns="121900" rIns="121900" bIns="121900" anchor="ctr" anchorCtr="0">
            <a:noAutofit/>
          </a:bodyPr>
          <a:lstStyle/>
          <a:p>
            <a:r>
              <a:rPr lang="en" sz="3200" dirty="0"/>
              <a:t>How to </a:t>
            </a:r>
            <a:r>
              <a:rPr lang="en-US" sz="3200" dirty="0"/>
              <a:t>conduct an interview </a:t>
            </a:r>
            <a:endParaRPr sz="3200" dirty="0"/>
          </a:p>
        </p:txBody>
      </p:sp>
      <p:sp>
        <p:nvSpPr>
          <p:cNvPr id="303" name="Google Shape;303;p16"/>
          <p:cNvSpPr/>
          <p:nvPr/>
        </p:nvSpPr>
        <p:spPr>
          <a:xfrm>
            <a:off x="5012767" y="3211267"/>
            <a:ext cx="588800" cy="5888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05;p16"/>
          <p:cNvSpPr/>
          <p:nvPr/>
        </p:nvSpPr>
        <p:spPr>
          <a:xfrm flipH="1">
            <a:off x="5762096" y="3211279"/>
            <a:ext cx="2298800" cy="588800"/>
          </a:xfrm>
          <a:prstGeom prst="roundRect">
            <a:avLst>
              <a:gd name="adj" fmla="val 50000"/>
            </a:avLst>
          </a:prstGeom>
          <a:solidFill>
            <a:schemeClr val="accent1"/>
          </a:solidFill>
          <a:ln>
            <a:noFill/>
          </a:ln>
        </p:spPr>
        <p:txBody>
          <a:bodyPr spcFirstLastPara="1" wrap="square" lIns="0" tIns="121900" rIns="0" bIns="121900" anchor="ctr" anchorCtr="0">
            <a:noAutofit/>
          </a:bodyPr>
          <a:lstStyle/>
          <a:p>
            <a:pPr algn="ctr" defTabSz="1219170">
              <a:buClr>
                <a:srgbClr val="000000"/>
              </a:buClr>
            </a:pPr>
            <a:r>
              <a:rPr lang="en-US" sz="2400" kern="0" dirty="0">
                <a:solidFill>
                  <a:srgbClr val="000000"/>
                </a:solidFill>
                <a:latin typeface="Fira Sans Extra Condensed SemiBold"/>
                <a:ea typeface="Fira Sans Extra Condensed SemiBold"/>
                <a:cs typeface="Fira Sans Extra Condensed SemiBold"/>
                <a:sym typeface="Fira Sans Extra Condensed SemiBold"/>
              </a:rPr>
              <a:t>Start</a:t>
            </a: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307" name="Google Shape;307;p16"/>
          <p:cNvSpPr/>
          <p:nvPr/>
        </p:nvSpPr>
        <p:spPr>
          <a:xfrm>
            <a:off x="5012767" y="4208067"/>
            <a:ext cx="588800" cy="5888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16"/>
          <p:cNvSpPr/>
          <p:nvPr/>
        </p:nvSpPr>
        <p:spPr>
          <a:xfrm flipH="1">
            <a:off x="5762096" y="4208079"/>
            <a:ext cx="2298800" cy="588800"/>
          </a:xfrm>
          <a:prstGeom prst="roundRect">
            <a:avLst>
              <a:gd name="adj" fmla="val 50000"/>
            </a:avLst>
          </a:prstGeom>
          <a:solidFill>
            <a:schemeClr val="accent3"/>
          </a:solidFill>
          <a:ln>
            <a:noFill/>
          </a:ln>
        </p:spPr>
        <p:txBody>
          <a:bodyPr spcFirstLastPara="1" wrap="square" lIns="0" tIns="121900" rIns="0" bIns="121900" anchor="ctr" anchorCtr="0">
            <a:noAutofit/>
          </a:bodyPr>
          <a:lstStyle/>
          <a:p>
            <a:pPr algn="ctr" defTabSz="1219170">
              <a:buClr>
                <a:srgbClr val="000000"/>
              </a:buClr>
            </a:pPr>
            <a:r>
              <a:rPr lang="en-US" sz="2400" kern="0" dirty="0">
                <a:solidFill>
                  <a:srgbClr val="000000"/>
                </a:solidFill>
                <a:latin typeface="Fira Sans Extra Condensed SemiBold"/>
                <a:ea typeface="Fira Sans Extra Condensed SemiBold"/>
                <a:cs typeface="Fira Sans Extra Condensed SemiBold"/>
                <a:sym typeface="Fira Sans Extra Condensed SemiBold"/>
              </a:rPr>
              <a:t>Conduct</a:t>
            </a: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311" name="Google Shape;311;p16"/>
          <p:cNvSpPr/>
          <p:nvPr/>
        </p:nvSpPr>
        <p:spPr>
          <a:xfrm>
            <a:off x="5012767" y="5204867"/>
            <a:ext cx="588800" cy="5888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16"/>
          <p:cNvSpPr/>
          <p:nvPr/>
        </p:nvSpPr>
        <p:spPr>
          <a:xfrm flipH="1">
            <a:off x="5762096" y="5204879"/>
            <a:ext cx="2298800" cy="588800"/>
          </a:xfrm>
          <a:prstGeom prst="roundRect">
            <a:avLst>
              <a:gd name="adj" fmla="val 50000"/>
            </a:avLst>
          </a:prstGeom>
          <a:solidFill>
            <a:schemeClr val="accent5"/>
          </a:solidFill>
          <a:ln>
            <a:noFill/>
          </a:ln>
        </p:spPr>
        <p:txBody>
          <a:bodyPr spcFirstLastPara="1" wrap="square" lIns="0" tIns="121900" rIns="0" bIns="121900" anchor="ctr" anchorCtr="0">
            <a:noAutofit/>
          </a:bodyPr>
          <a:lstStyle/>
          <a:p>
            <a:pPr algn="ctr" defTabSz="1219170">
              <a:buClr>
                <a:srgbClr val="000000"/>
              </a:buClr>
            </a:pPr>
            <a:r>
              <a:rPr lang="en-US" sz="2400" kern="0" dirty="0">
                <a:solidFill>
                  <a:srgbClr val="000000"/>
                </a:solidFill>
                <a:latin typeface="Fira Sans Extra Condensed SemiBold"/>
                <a:ea typeface="Fira Sans Extra Condensed SemiBold"/>
                <a:cs typeface="Fira Sans Extra Condensed SemiBold"/>
                <a:sym typeface="Fira Sans Extra Condensed SemiBold"/>
              </a:rPr>
              <a:t>Review </a:t>
            </a: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cxnSp>
        <p:nvCxnSpPr>
          <p:cNvPr id="315" name="Google Shape;315;p16"/>
          <p:cNvCxnSpPr>
            <a:stCxn id="202" idx="4"/>
            <a:endCxn id="303" idx="0"/>
          </p:cNvCxnSpPr>
          <p:nvPr/>
        </p:nvCxnSpPr>
        <p:spPr>
          <a:xfrm>
            <a:off x="5307167" y="2803267"/>
            <a:ext cx="0" cy="408000"/>
          </a:xfrm>
          <a:prstGeom prst="straightConnector1">
            <a:avLst/>
          </a:prstGeom>
          <a:noFill/>
          <a:ln w="19050" cap="flat" cmpd="sng">
            <a:solidFill>
              <a:schemeClr val="accent6"/>
            </a:solidFill>
            <a:prstDash val="solid"/>
            <a:round/>
            <a:headEnd type="none" w="med" len="med"/>
            <a:tailEnd type="none" w="med" len="med"/>
          </a:ln>
        </p:spPr>
      </p:cxnSp>
      <p:cxnSp>
        <p:nvCxnSpPr>
          <p:cNvPr id="316" name="Google Shape;316;p16"/>
          <p:cNvCxnSpPr>
            <a:stCxn id="303" idx="4"/>
            <a:endCxn id="307" idx="0"/>
          </p:cNvCxnSpPr>
          <p:nvPr/>
        </p:nvCxnSpPr>
        <p:spPr>
          <a:xfrm>
            <a:off x="5307167" y="3800067"/>
            <a:ext cx="0" cy="408000"/>
          </a:xfrm>
          <a:prstGeom prst="straightConnector1">
            <a:avLst/>
          </a:prstGeom>
          <a:noFill/>
          <a:ln w="19050" cap="flat" cmpd="sng">
            <a:solidFill>
              <a:schemeClr val="accent6"/>
            </a:solidFill>
            <a:prstDash val="solid"/>
            <a:round/>
            <a:headEnd type="none" w="med" len="med"/>
            <a:tailEnd type="none" w="med" len="med"/>
          </a:ln>
        </p:spPr>
      </p:cxnSp>
      <p:cxnSp>
        <p:nvCxnSpPr>
          <p:cNvPr id="317" name="Google Shape;317;p16"/>
          <p:cNvCxnSpPr>
            <a:stCxn id="307" idx="4"/>
            <a:endCxn id="311" idx="0"/>
          </p:cNvCxnSpPr>
          <p:nvPr/>
        </p:nvCxnSpPr>
        <p:spPr>
          <a:xfrm>
            <a:off x="5307167" y="4796867"/>
            <a:ext cx="0" cy="408000"/>
          </a:xfrm>
          <a:prstGeom prst="straightConnector1">
            <a:avLst/>
          </a:prstGeom>
          <a:noFill/>
          <a:ln w="19050" cap="flat" cmpd="sng">
            <a:solidFill>
              <a:schemeClr val="accent6"/>
            </a:solidFill>
            <a:prstDash val="solid"/>
            <a:round/>
            <a:headEnd type="none" w="med" len="med"/>
            <a:tailEnd type="none" w="med" len="med"/>
          </a:ln>
        </p:spPr>
      </p:cxnSp>
      <p:sp>
        <p:nvSpPr>
          <p:cNvPr id="318" name="Google Shape;318;p16"/>
          <p:cNvSpPr/>
          <p:nvPr/>
        </p:nvSpPr>
        <p:spPr>
          <a:xfrm>
            <a:off x="5172038" y="2400574"/>
            <a:ext cx="270239" cy="216583"/>
          </a:xfrm>
          <a:custGeom>
            <a:avLst/>
            <a:gdLst/>
            <a:ahLst/>
            <a:cxnLst/>
            <a:rect l="l" t="t" r="r" b="b"/>
            <a:pathLst>
              <a:path w="1073" h="860" fill="none" extrusionOk="0">
                <a:moveTo>
                  <a:pt x="0" y="429"/>
                </a:moveTo>
                <a:lnTo>
                  <a:pt x="406" y="859"/>
                </a:lnTo>
                <a:lnTo>
                  <a:pt x="1072" y="1"/>
                </a:lnTo>
              </a:path>
            </a:pathLst>
          </a:custGeom>
          <a:solidFill>
            <a:schemeClr val="lt1"/>
          </a:solid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16"/>
          <p:cNvSpPr/>
          <p:nvPr/>
        </p:nvSpPr>
        <p:spPr>
          <a:xfrm>
            <a:off x="5172038" y="3397374"/>
            <a:ext cx="270239" cy="216583"/>
          </a:xfrm>
          <a:custGeom>
            <a:avLst/>
            <a:gdLst/>
            <a:ahLst/>
            <a:cxnLst/>
            <a:rect l="l" t="t" r="r" b="b"/>
            <a:pathLst>
              <a:path w="1073" h="860" fill="none" extrusionOk="0">
                <a:moveTo>
                  <a:pt x="0" y="429"/>
                </a:moveTo>
                <a:lnTo>
                  <a:pt x="406" y="859"/>
                </a:lnTo>
                <a:lnTo>
                  <a:pt x="1072" y="1"/>
                </a:lnTo>
              </a:path>
            </a:pathLst>
          </a:custGeom>
          <a:solidFill>
            <a:schemeClr val="lt1"/>
          </a:solid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16"/>
          <p:cNvSpPr/>
          <p:nvPr/>
        </p:nvSpPr>
        <p:spPr>
          <a:xfrm>
            <a:off x="5172038" y="4394174"/>
            <a:ext cx="270239" cy="216583"/>
          </a:xfrm>
          <a:custGeom>
            <a:avLst/>
            <a:gdLst/>
            <a:ahLst/>
            <a:cxnLst/>
            <a:rect l="l" t="t" r="r" b="b"/>
            <a:pathLst>
              <a:path w="1073" h="860" fill="none" extrusionOk="0">
                <a:moveTo>
                  <a:pt x="0" y="429"/>
                </a:moveTo>
                <a:lnTo>
                  <a:pt x="406" y="859"/>
                </a:lnTo>
                <a:lnTo>
                  <a:pt x="1072" y="1"/>
                </a:lnTo>
              </a:path>
            </a:pathLst>
          </a:custGeom>
          <a:solidFill>
            <a:schemeClr val="lt1"/>
          </a:solid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16"/>
          <p:cNvSpPr/>
          <p:nvPr/>
        </p:nvSpPr>
        <p:spPr>
          <a:xfrm>
            <a:off x="5172038" y="5390974"/>
            <a:ext cx="270239" cy="216583"/>
          </a:xfrm>
          <a:custGeom>
            <a:avLst/>
            <a:gdLst/>
            <a:ahLst/>
            <a:cxnLst/>
            <a:rect l="l" t="t" r="r" b="b"/>
            <a:pathLst>
              <a:path w="1073" h="860" fill="none" extrusionOk="0">
                <a:moveTo>
                  <a:pt x="0" y="429"/>
                </a:moveTo>
                <a:lnTo>
                  <a:pt x="406" y="859"/>
                </a:lnTo>
                <a:lnTo>
                  <a:pt x="1072" y="1"/>
                </a:lnTo>
              </a:path>
            </a:pathLst>
          </a:custGeom>
          <a:solidFill>
            <a:schemeClr val="lt1"/>
          </a:solid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22" name="Google Shape;49;p15">
            <a:extLst>
              <a:ext uri="{FF2B5EF4-FFF2-40B4-BE49-F238E27FC236}">
                <a16:creationId xmlns:a16="http://schemas.microsoft.com/office/drawing/2014/main" id="{28C355FD-FBC9-4C02-A88C-D0DCA9D30493}"/>
              </a:ext>
            </a:extLst>
          </p:cNvPr>
          <p:cNvGrpSpPr/>
          <p:nvPr/>
        </p:nvGrpSpPr>
        <p:grpSpPr>
          <a:xfrm>
            <a:off x="1044981" y="2066356"/>
            <a:ext cx="3367625" cy="3541201"/>
            <a:chOff x="5638950" y="1285454"/>
            <a:chExt cx="2619230" cy="2576059"/>
          </a:xfrm>
        </p:grpSpPr>
        <p:grpSp>
          <p:nvGrpSpPr>
            <p:cNvPr id="123" name="Google Shape;50;p15">
              <a:extLst>
                <a:ext uri="{FF2B5EF4-FFF2-40B4-BE49-F238E27FC236}">
                  <a16:creationId xmlns:a16="http://schemas.microsoft.com/office/drawing/2014/main" id="{2FEB8A61-5148-40A6-90BF-149070C788CC}"/>
                </a:ext>
              </a:extLst>
            </p:cNvPr>
            <p:cNvGrpSpPr/>
            <p:nvPr/>
          </p:nvGrpSpPr>
          <p:grpSpPr>
            <a:xfrm>
              <a:off x="6008285" y="1285454"/>
              <a:ext cx="882112" cy="912220"/>
              <a:chOff x="6617547" y="1329436"/>
              <a:chExt cx="722569" cy="747231"/>
            </a:xfrm>
          </p:grpSpPr>
          <p:grpSp>
            <p:nvGrpSpPr>
              <p:cNvPr id="361" name="Google Shape;51;p15">
                <a:extLst>
                  <a:ext uri="{FF2B5EF4-FFF2-40B4-BE49-F238E27FC236}">
                    <a16:creationId xmlns:a16="http://schemas.microsoft.com/office/drawing/2014/main" id="{98A738D5-5E47-4627-A59D-3C55120FBDB4}"/>
                  </a:ext>
                </a:extLst>
              </p:cNvPr>
              <p:cNvGrpSpPr/>
              <p:nvPr/>
            </p:nvGrpSpPr>
            <p:grpSpPr>
              <a:xfrm>
                <a:off x="6617547" y="1329436"/>
                <a:ext cx="722569" cy="432110"/>
                <a:chOff x="6617547" y="1329436"/>
                <a:chExt cx="722569" cy="432110"/>
              </a:xfrm>
            </p:grpSpPr>
            <p:grpSp>
              <p:nvGrpSpPr>
                <p:cNvPr id="374" name="Google Shape;52;p15">
                  <a:extLst>
                    <a:ext uri="{FF2B5EF4-FFF2-40B4-BE49-F238E27FC236}">
                      <a16:creationId xmlns:a16="http://schemas.microsoft.com/office/drawing/2014/main" id="{933B73B8-09B9-43C7-BE98-FF7E88C59F3C}"/>
                    </a:ext>
                  </a:extLst>
                </p:cNvPr>
                <p:cNvGrpSpPr/>
                <p:nvPr/>
              </p:nvGrpSpPr>
              <p:grpSpPr>
                <a:xfrm>
                  <a:off x="6854197" y="1437303"/>
                  <a:ext cx="463438" cy="295104"/>
                  <a:chOff x="6854197" y="1437303"/>
                  <a:chExt cx="463438" cy="295104"/>
                </a:xfrm>
              </p:grpSpPr>
              <p:sp>
                <p:nvSpPr>
                  <p:cNvPr id="384" name="Google Shape;53;p15">
                    <a:extLst>
                      <a:ext uri="{FF2B5EF4-FFF2-40B4-BE49-F238E27FC236}">
                        <a16:creationId xmlns:a16="http://schemas.microsoft.com/office/drawing/2014/main" id="{F99553ED-2043-4986-807C-18BE173819AF}"/>
                      </a:ext>
                    </a:extLst>
                  </p:cNvPr>
                  <p:cNvSpPr/>
                  <p:nvPr/>
                </p:nvSpPr>
                <p:spPr>
                  <a:xfrm>
                    <a:off x="7263055" y="1545764"/>
                    <a:ext cx="54579" cy="184410"/>
                  </a:xfrm>
                  <a:custGeom>
                    <a:avLst/>
                    <a:gdLst/>
                    <a:ahLst/>
                    <a:cxnLst/>
                    <a:rect l="l" t="t" r="r" b="b"/>
                    <a:pathLst>
                      <a:path w="1101" h="3720" extrusionOk="0">
                        <a:moveTo>
                          <a:pt x="307" y="1"/>
                        </a:moveTo>
                        <a:lnTo>
                          <a:pt x="0" y="3653"/>
                        </a:lnTo>
                        <a:lnTo>
                          <a:pt x="794" y="3719"/>
                        </a:lnTo>
                        <a:lnTo>
                          <a:pt x="1100" y="67"/>
                        </a:lnTo>
                        <a:lnTo>
                          <a:pt x="3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4;p15">
                    <a:extLst>
                      <a:ext uri="{FF2B5EF4-FFF2-40B4-BE49-F238E27FC236}">
                        <a16:creationId xmlns:a16="http://schemas.microsoft.com/office/drawing/2014/main" id="{621CACE7-F1D5-44D2-8C31-D2CBA0EC93B2}"/>
                      </a:ext>
                    </a:extLst>
                  </p:cNvPr>
                  <p:cNvSpPr/>
                  <p:nvPr/>
                </p:nvSpPr>
                <p:spPr>
                  <a:xfrm>
                    <a:off x="7194053" y="1456289"/>
                    <a:ext cx="74260" cy="273888"/>
                  </a:xfrm>
                  <a:custGeom>
                    <a:avLst/>
                    <a:gdLst/>
                    <a:ahLst/>
                    <a:cxnLst/>
                    <a:rect l="l" t="t" r="r" b="b"/>
                    <a:pathLst>
                      <a:path w="1498" h="5525" extrusionOk="0">
                        <a:moveTo>
                          <a:pt x="306" y="1"/>
                        </a:moveTo>
                        <a:lnTo>
                          <a:pt x="0" y="5458"/>
                        </a:lnTo>
                        <a:lnTo>
                          <a:pt x="1191" y="5524"/>
                        </a:lnTo>
                        <a:lnTo>
                          <a:pt x="1498" y="67"/>
                        </a:lnTo>
                        <a:lnTo>
                          <a:pt x="3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5;p15">
                    <a:extLst>
                      <a:ext uri="{FF2B5EF4-FFF2-40B4-BE49-F238E27FC236}">
                        <a16:creationId xmlns:a16="http://schemas.microsoft.com/office/drawing/2014/main" id="{359AAC2F-352B-4220-8157-D9FD6E36D889}"/>
                      </a:ext>
                    </a:extLst>
                  </p:cNvPr>
                  <p:cNvSpPr/>
                  <p:nvPr/>
                </p:nvSpPr>
                <p:spPr>
                  <a:xfrm>
                    <a:off x="7144730" y="1507595"/>
                    <a:ext cx="54579" cy="222283"/>
                  </a:xfrm>
                  <a:custGeom>
                    <a:avLst/>
                    <a:gdLst/>
                    <a:ahLst/>
                    <a:cxnLst/>
                    <a:rect l="l" t="t" r="r" b="b"/>
                    <a:pathLst>
                      <a:path w="1101" h="4484" extrusionOk="0">
                        <a:moveTo>
                          <a:pt x="307" y="0"/>
                        </a:moveTo>
                        <a:lnTo>
                          <a:pt x="0" y="4429"/>
                        </a:lnTo>
                        <a:lnTo>
                          <a:pt x="794" y="4484"/>
                        </a:lnTo>
                        <a:lnTo>
                          <a:pt x="1100" y="55"/>
                        </a:lnTo>
                        <a:lnTo>
                          <a:pt x="3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6;p15">
                    <a:extLst>
                      <a:ext uri="{FF2B5EF4-FFF2-40B4-BE49-F238E27FC236}">
                        <a16:creationId xmlns:a16="http://schemas.microsoft.com/office/drawing/2014/main" id="{6E769ECD-F86A-43AB-9B98-55A29A092021}"/>
                      </a:ext>
                    </a:extLst>
                  </p:cNvPr>
                  <p:cNvSpPr/>
                  <p:nvPr/>
                </p:nvSpPr>
                <p:spPr>
                  <a:xfrm>
                    <a:off x="7050298" y="1528414"/>
                    <a:ext cx="84273" cy="203892"/>
                  </a:xfrm>
                  <a:custGeom>
                    <a:avLst/>
                    <a:gdLst/>
                    <a:ahLst/>
                    <a:cxnLst/>
                    <a:rect l="l" t="t" r="r" b="b"/>
                    <a:pathLst>
                      <a:path w="1700" h="4113" extrusionOk="0">
                        <a:moveTo>
                          <a:pt x="1184" y="1"/>
                        </a:moveTo>
                        <a:lnTo>
                          <a:pt x="1" y="154"/>
                        </a:lnTo>
                        <a:lnTo>
                          <a:pt x="517" y="4113"/>
                        </a:lnTo>
                        <a:lnTo>
                          <a:pt x="1700" y="3960"/>
                        </a:lnTo>
                        <a:lnTo>
                          <a:pt x="11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7;p15">
                    <a:extLst>
                      <a:ext uri="{FF2B5EF4-FFF2-40B4-BE49-F238E27FC236}">
                        <a16:creationId xmlns:a16="http://schemas.microsoft.com/office/drawing/2014/main" id="{EB81AE3A-93E4-4693-9CB7-7A29D8CECBDA}"/>
                      </a:ext>
                    </a:extLst>
                  </p:cNvPr>
                  <p:cNvSpPr/>
                  <p:nvPr/>
                </p:nvSpPr>
                <p:spPr>
                  <a:xfrm>
                    <a:off x="6972472" y="1437303"/>
                    <a:ext cx="93543" cy="294808"/>
                  </a:xfrm>
                  <a:custGeom>
                    <a:avLst/>
                    <a:gdLst/>
                    <a:ahLst/>
                    <a:cxnLst/>
                    <a:rect l="l" t="t" r="r" b="b"/>
                    <a:pathLst>
                      <a:path w="1887" h="5947" extrusionOk="0">
                        <a:moveTo>
                          <a:pt x="1186" y="1"/>
                        </a:moveTo>
                        <a:lnTo>
                          <a:pt x="0" y="144"/>
                        </a:lnTo>
                        <a:lnTo>
                          <a:pt x="701" y="5946"/>
                        </a:lnTo>
                        <a:lnTo>
                          <a:pt x="1886" y="5802"/>
                        </a:lnTo>
                        <a:lnTo>
                          <a:pt x="1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8;p15">
                    <a:extLst>
                      <a:ext uri="{FF2B5EF4-FFF2-40B4-BE49-F238E27FC236}">
                        <a16:creationId xmlns:a16="http://schemas.microsoft.com/office/drawing/2014/main" id="{1D5E464C-E1AE-4C3E-8F77-545FC98DDC44}"/>
                      </a:ext>
                    </a:extLst>
                  </p:cNvPr>
                  <p:cNvSpPr/>
                  <p:nvPr/>
                </p:nvSpPr>
                <p:spPr>
                  <a:xfrm>
                    <a:off x="6923150" y="1479736"/>
                    <a:ext cx="73863" cy="251580"/>
                  </a:xfrm>
                  <a:custGeom>
                    <a:avLst/>
                    <a:gdLst/>
                    <a:ahLst/>
                    <a:cxnLst/>
                    <a:rect l="l" t="t" r="r" b="b"/>
                    <a:pathLst>
                      <a:path w="1490" h="5075" extrusionOk="0">
                        <a:moveTo>
                          <a:pt x="788" y="1"/>
                        </a:moveTo>
                        <a:lnTo>
                          <a:pt x="1" y="112"/>
                        </a:lnTo>
                        <a:lnTo>
                          <a:pt x="701" y="5074"/>
                        </a:lnTo>
                        <a:lnTo>
                          <a:pt x="1489" y="4962"/>
                        </a:lnTo>
                        <a:lnTo>
                          <a:pt x="7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9;p15">
                    <a:extLst>
                      <a:ext uri="{FF2B5EF4-FFF2-40B4-BE49-F238E27FC236}">
                        <a16:creationId xmlns:a16="http://schemas.microsoft.com/office/drawing/2014/main" id="{AFDE7BD5-C6E5-45B4-AB73-0391AC610CE9}"/>
                      </a:ext>
                    </a:extLst>
                  </p:cNvPr>
                  <p:cNvSpPr/>
                  <p:nvPr/>
                </p:nvSpPr>
                <p:spPr>
                  <a:xfrm>
                    <a:off x="6854197" y="1459263"/>
                    <a:ext cx="93444" cy="273144"/>
                  </a:xfrm>
                  <a:custGeom>
                    <a:avLst/>
                    <a:gdLst/>
                    <a:ahLst/>
                    <a:cxnLst/>
                    <a:rect l="l" t="t" r="r" b="b"/>
                    <a:pathLst>
                      <a:path w="1885" h="5510" extrusionOk="0">
                        <a:moveTo>
                          <a:pt x="1184" y="0"/>
                        </a:moveTo>
                        <a:lnTo>
                          <a:pt x="0" y="154"/>
                        </a:lnTo>
                        <a:lnTo>
                          <a:pt x="701" y="5509"/>
                        </a:lnTo>
                        <a:lnTo>
                          <a:pt x="1884" y="5354"/>
                        </a:lnTo>
                        <a:lnTo>
                          <a:pt x="11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60;p15">
                  <a:extLst>
                    <a:ext uri="{FF2B5EF4-FFF2-40B4-BE49-F238E27FC236}">
                      <a16:creationId xmlns:a16="http://schemas.microsoft.com/office/drawing/2014/main" id="{D1F7C802-613B-4F6F-BE35-91C1437AF4DB}"/>
                    </a:ext>
                  </a:extLst>
                </p:cNvPr>
                <p:cNvGrpSpPr/>
                <p:nvPr/>
              </p:nvGrpSpPr>
              <p:grpSpPr>
                <a:xfrm>
                  <a:off x="6652013" y="1329436"/>
                  <a:ext cx="229521" cy="403074"/>
                  <a:chOff x="6522150" y="1329350"/>
                  <a:chExt cx="115750" cy="203275"/>
                </a:xfrm>
              </p:grpSpPr>
              <p:sp>
                <p:nvSpPr>
                  <p:cNvPr id="377" name="Google Shape;61;p15">
                    <a:extLst>
                      <a:ext uri="{FF2B5EF4-FFF2-40B4-BE49-F238E27FC236}">
                        <a16:creationId xmlns:a16="http://schemas.microsoft.com/office/drawing/2014/main" id="{E1816017-E871-490F-A22A-78C6EC8668EF}"/>
                      </a:ext>
                    </a:extLst>
                  </p:cNvPr>
                  <p:cNvSpPr/>
                  <p:nvPr/>
                </p:nvSpPr>
                <p:spPr>
                  <a:xfrm>
                    <a:off x="6560975" y="1329350"/>
                    <a:ext cx="40150" cy="167575"/>
                  </a:xfrm>
                  <a:custGeom>
                    <a:avLst/>
                    <a:gdLst/>
                    <a:ahLst/>
                    <a:cxnLst/>
                    <a:rect l="l" t="t" r="r" b="b"/>
                    <a:pathLst>
                      <a:path w="1606" h="6703" extrusionOk="0">
                        <a:moveTo>
                          <a:pt x="962" y="1"/>
                        </a:moveTo>
                        <a:cubicBezTo>
                          <a:pt x="747" y="2248"/>
                          <a:pt x="426" y="4486"/>
                          <a:pt x="0" y="6702"/>
                        </a:cubicBezTo>
                        <a:lnTo>
                          <a:pt x="721" y="6503"/>
                        </a:lnTo>
                        <a:cubicBezTo>
                          <a:pt x="1518" y="4443"/>
                          <a:pt x="1605" y="2115"/>
                          <a:pt x="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2;p15">
                    <a:extLst>
                      <a:ext uri="{FF2B5EF4-FFF2-40B4-BE49-F238E27FC236}">
                        <a16:creationId xmlns:a16="http://schemas.microsoft.com/office/drawing/2014/main" id="{D53AA306-5C47-433A-9C95-D92C48A9E909}"/>
                      </a:ext>
                    </a:extLst>
                  </p:cNvPr>
                  <p:cNvSpPr/>
                  <p:nvPr/>
                </p:nvSpPr>
                <p:spPr>
                  <a:xfrm>
                    <a:off x="6535825" y="1347425"/>
                    <a:ext cx="43400" cy="138450"/>
                  </a:xfrm>
                  <a:custGeom>
                    <a:avLst/>
                    <a:gdLst/>
                    <a:ahLst/>
                    <a:cxnLst/>
                    <a:rect l="l" t="t" r="r" b="b"/>
                    <a:pathLst>
                      <a:path w="1736" h="5538" extrusionOk="0">
                        <a:moveTo>
                          <a:pt x="964" y="0"/>
                        </a:moveTo>
                        <a:lnTo>
                          <a:pt x="964" y="0"/>
                        </a:lnTo>
                        <a:cubicBezTo>
                          <a:pt x="159" y="1618"/>
                          <a:pt x="0" y="3547"/>
                          <a:pt x="530" y="5275"/>
                        </a:cubicBezTo>
                        <a:lnTo>
                          <a:pt x="1212" y="5538"/>
                        </a:lnTo>
                        <a:cubicBezTo>
                          <a:pt x="1736" y="3742"/>
                          <a:pt x="706" y="1715"/>
                          <a:pt x="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3;p15">
                    <a:extLst>
                      <a:ext uri="{FF2B5EF4-FFF2-40B4-BE49-F238E27FC236}">
                        <a16:creationId xmlns:a16="http://schemas.microsoft.com/office/drawing/2014/main" id="{E9AEFEED-F6A5-4735-8EE3-A2AA41525FA6}"/>
                      </a:ext>
                    </a:extLst>
                  </p:cNvPr>
                  <p:cNvSpPr/>
                  <p:nvPr/>
                </p:nvSpPr>
                <p:spPr>
                  <a:xfrm>
                    <a:off x="6575000" y="1374225"/>
                    <a:ext cx="62900" cy="113775"/>
                  </a:xfrm>
                  <a:custGeom>
                    <a:avLst/>
                    <a:gdLst/>
                    <a:ahLst/>
                    <a:cxnLst/>
                    <a:rect l="l" t="t" r="r" b="b"/>
                    <a:pathLst>
                      <a:path w="2516" h="4551" extrusionOk="0">
                        <a:moveTo>
                          <a:pt x="2516" y="1"/>
                        </a:moveTo>
                        <a:cubicBezTo>
                          <a:pt x="1463" y="1178"/>
                          <a:pt x="841" y="780"/>
                          <a:pt x="458" y="2739"/>
                        </a:cubicBezTo>
                        <a:cubicBezTo>
                          <a:pt x="381" y="3127"/>
                          <a:pt x="1" y="4551"/>
                          <a:pt x="471" y="4551"/>
                        </a:cubicBezTo>
                        <a:cubicBezTo>
                          <a:pt x="478" y="4551"/>
                          <a:pt x="486" y="4550"/>
                          <a:pt x="494" y="4549"/>
                        </a:cubicBezTo>
                        <a:cubicBezTo>
                          <a:pt x="1004" y="4503"/>
                          <a:pt x="1192" y="2984"/>
                          <a:pt x="1450" y="2231"/>
                        </a:cubicBezTo>
                        <a:cubicBezTo>
                          <a:pt x="1800" y="1216"/>
                          <a:pt x="2220" y="737"/>
                          <a:pt x="2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4;p15">
                    <a:extLst>
                      <a:ext uri="{FF2B5EF4-FFF2-40B4-BE49-F238E27FC236}">
                        <a16:creationId xmlns:a16="http://schemas.microsoft.com/office/drawing/2014/main" id="{E39AEB35-87E8-494A-B745-7269F8765217}"/>
                      </a:ext>
                    </a:extLst>
                  </p:cNvPr>
                  <p:cNvSpPr/>
                  <p:nvPr/>
                </p:nvSpPr>
                <p:spPr>
                  <a:xfrm>
                    <a:off x="6560775" y="1365525"/>
                    <a:ext cx="40400" cy="115000"/>
                  </a:xfrm>
                  <a:custGeom>
                    <a:avLst/>
                    <a:gdLst/>
                    <a:ahLst/>
                    <a:cxnLst/>
                    <a:rect l="l" t="t" r="r" b="b"/>
                    <a:pathLst>
                      <a:path w="1616" h="4600" extrusionOk="0">
                        <a:moveTo>
                          <a:pt x="525" y="0"/>
                        </a:moveTo>
                        <a:lnTo>
                          <a:pt x="525" y="0"/>
                        </a:lnTo>
                        <a:cubicBezTo>
                          <a:pt x="434" y="502"/>
                          <a:pt x="498" y="1019"/>
                          <a:pt x="571" y="1524"/>
                        </a:cubicBezTo>
                        <a:cubicBezTo>
                          <a:pt x="644" y="2029"/>
                          <a:pt x="727" y="2540"/>
                          <a:pt x="674" y="3048"/>
                        </a:cubicBezTo>
                        <a:cubicBezTo>
                          <a:pt x="620" y="3555"/>
                          <a:pt x="410" y="4070"/>
                          <a:pt x="0" y="4375"/>
                        </a:cubicBezTo>
                        <a:lnTo>
                          <a:pt x="991" y="4599"/>
                        </a:lnTo>
                        <a:cubicBezTo>
                          <a:pt x="1465" y="3927"/>
                          <a:pt x="1616" y="3037"/>
                          <a:pt x="1390" y="2245"/>
                        </a:cubicBezTo>
                        <a:cubicBezTo>
                          <a:pt x="1163" y="1447"/>
                          <a:pt x="629" y="824"/>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5;p15">
                    <a:extLst>
                      <a:ext uri="{FF2B5EF4-FFF2-40B4-BE49-F238E27FC236}">
                        <a16:creationId xmlns:a16="http://schemas.microsoft.com/office/drawing/2014/main" id="{18FD028B-1367-45A0-84CF-196C9F825A93}"/>
                      </a:ext>
                    </a:extLst>
                  </p:cNvPr>
                  <p:cNvSpPr/>
                  <p:nvPr/>
                </p:nvSpPr>
                <p:spPr>
                  <a:xfrm>
                    <a:off x="6522150" y="1365525"/>
                    <a:ext cx="41900" cy="122475"/>
                  </a:xfrm>
                  <a:custGeom>
                    <a:avLst/>
                    <a:gdLst/>
                    <a:ahLst/>
                    <a:cxnLst/>
                    <a:rect l="l" t="t" r="r" b="b"/>
                    <a:pathLst>
                      <a:path w="1676" h="4899" extrusionOk="0">
                        <a:moveTo>
                          <a:pt x="486" y="0"/>
                        </a:moveTo>
                        <a:lnTo>
                          <a:pt x="486" y="0"/>
                        </a:lnTo>
                        <a:cubicBezTo>
                          <a:pt x="1" y="2037"/>
                          <a:pt x="372" y="3631"/>
                          <a:pt x="1055" y="4899"/>
                        </a:cubicBezTo>
                        <a:lnTo>
                          <a:pt x="1676" y="4803"/>
                        </a:lnTo>
                        <a:cubicBezTo>
                          <a:pt x="1676" y="4803"/>
                          <a:pt x="970" y="1378"/>
                          <a:pt x="4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6;p15">
                    <a:extLst>
                      <a:ext uri="{FF2B5EF4-FFF2-40B4-BE49-F238E27FC236}">
                        <a16:creationId xmlns:a16="http://schemas.microsoft.com/office/drawing/2014/main" id="{F9E4E1A9-701D-4C7D-991A-62EE8261D97E}"/>
                      </a:ext>
                    </a:extLst>
                  </p:cNvPr>
                  <p:cNvSpPr/>
                  <p:nvPr/>
                </p:nvSpPr>
                <p:spPr>
                  <a:xfrm>
                    <a:off x="6531250" y="1464600"/>
                    <a:ext cx="73675" cy="68025"/>
                  </a:xfrm>
                  <a:custGeom>
                    <a:avLst/>
                    <a:gdLst/>
                    <a:ahLst/>
                    <a:cxnLst/>
                    <a:rect l="l" t="t" r="r" b="b"/>
                    <a:pathLst>
                      <a:path w="2947" h="2721" extrusionOk="0">
                        <a:moveTo>
                          <a:pt x="194" y="0"/>
                        </a:moveTo>
                        <a:cubicBezTo>
                          <a:pt x="85" y="0"/>
                          <a:pt x="0" y="94"/>
                          <a:pt x="14" y="203"/>
                        </a:cubicBezTo>
                        <a:lnTo>
                          <a:pt x="320" y="2562"/>
                        </a:lnTo>
                        <a:cubicBezTo>
                          <a:pt x="332" y="2653"/>
                          <a:pt x="409" y="2720"/>
                          <a:pt x="499" y="2720"/>
                        </a:cubicBezTo>
                        <a:lnTo>
                          <a:pt x="2385" y="2720"/>
                        </a:lnTo>
                        <a:cubicBezTo>
                          <a:pt x="2474" y="2720"/>
                          <a:pt x="2550" y="2655"/>
                          <a:pt x="2563" y="2568"/>
                        </a:cubicBezTo>
                        <a:lnTo>
                          <a:pt x="2728" y="1503"/>
                        </a:lnTo>
                        <a:lnTo>
                          <a:pt x="2930" y="207"/>
                        </a:lnTo>
                        <a:cubicBezTo>
                          <a:pt x="2946" y="98"/>
                          <a:pt x="2863" y="0"/>
                          <a:pt x="27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7;p15">
                    <a:extLst>
                      <a:ext uri="{FF2B5EF4-FFF2-40B4-BE49-F238E27FC236}">
                        <a16:creationId xmlns:a16="http://schemas.microsoft.com/office/drawing/2014/main" id="{94829535-64E9-471E-907A-CB40926A227A}"/>
                      </a:ext>
                    </a:extLst>
                  </p:cNvPr>
                  <p:cNvSpPr/>
                  <p:nvPr/>
                </p:nvSpPr>
                <p:spPr>
                  <a:xfrm>
                    <a:off x="6559600" y="1464600"/>
                    <a:ext cx="45475" cy="52200"/>
                  </a:xfrm>
                  <a:custGeom>
                    <a:avLst/>
                    <a:gdLst/>
                    <a:ahLst/>
                    <a:cxnLst/>
                    <a:rect l="l" t="t" r="r" b="b"/>
                    <a:pathLst>
                      <a:path w="1819" h="2088" extrusionOk="0">
                        <a:moveTo>
                          <a:pt x="0" y="0"/>
                        </a:moveTo>
                        <a:cubicBezTo>
                          <a:pt x="434" y="1130"/>
                          <a:pt x="1006" y="1749"/>
                          <a:pt x="1515" y="2088"/>
                        </a:cubicBezTo>
                        <a:lnTo>
                          <a:pt x="1795" y="287"/>
                        </a:lnTo>
                        <a:cubicBezTo>
                          <a:pt x="1818" y="135"/>
                          <a:pt x="1701" y="0"/>
                          <a:pt x="15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68;p15">
                  <a:extLst>
                    <a:ext uri="{FF2B5EF4-FFF2-40B4-BE49-F238E27FC236}">
                      <a16:creationId xmlns:a16="http://schemas.microsoft.com/office/drawing/2014/main" id="{ACD23A98-7E98-4953-9C47-86A048E19C9F}"/>
                    </a:ext>
                  </a:extLst>
                </p:cNvPr>
                <p:cNvSpPr/>
                <p:nvPr/>
              </p:nvSpPr>
              <p:spPr>
                <a:xfrm>
                  <a:off x="6617547" y="1718320"/>
                  <a:ext cx="722569" cy="43227"/>
                </a:xfrm>
                <a:custGeom>
                  <a:avLst/>
                  <a:gdLst/>
                  <a:ahLst/>
                  <a:cxnLst/>
                  <a:rect l="l" t="t" r="r" b="b"/>
                  <a:pathLst>
                    <a:path w="14576" h="872" extrusionOk="0">
                      <a:moveTo>
                        <a:pt x="0" y="1"/>
                      </a:moveTo>
                      <a:lnTo>
                        <a:pt x="0" y="872"/>
                      </a:lnTo>
                      <a:lnTo>
                        <a:pt x="14576" y="872"/>
                      </a:lnTo>
                      <a:lnTo>
                        <a:pt x="145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69;p15">
                <a:extLst>
                  <a:ext uri="{FF2B5EF4-FFF2-40B4-BE49-F238E27FC236}">
                    <a16:creationId xmlns:a16="http://schemas.microsoft.com/office/drawing/2014/main" id="{5DAA615D-FFD4-4696-9501-242F99CE0A3D}"/>
                  </a:ext>
                </a:extLst>
              </p:cNvPr>
              <p:cNvGrpSpPr/>
              <p:nvPr/>
            </p:nvGrpSpPr>
            <p:grpSpPr>
              <a:xfrm>
                <a:off x="6617547" y="1775574"/>
                <a:ext cx="722569" cy="301094"/>
                <a:chOff x="6617547" y="1775574"/>
                <a:chExt cx="722569" cy="301094"/>
              </a:xfrm>
            </p:grpSpPr>
            <p:grpSp>
              <p:nvGrpSpPr>
                <p:cNvPr id="363" name="Google Shape;70;p15">
                  <a:extLst>
                    <a:ext uri="{FF2B5EF4-FFF2-40B4-BE49-F238E27FC236}">
                      <a16:creationId xmlns:a16="http://schemas.microsoft.com/office/drawing/2014/main" id="{D4250C9B-FF8F-4BE1-9E0E-CC58D03E1BFF}"/>
                    </a:ext>
                  </a:extLst>
                </p:cNvPr>
                <p:cNvGrpSpPr/>
                <p:nvPr/>
              </p:nvGrpSpPr>
              <p:grpSpPr>
                <a:xfrm>
                  <a:off x="6648776" y="1775574"/>
                  <a:ext cx="654787" cy="278250"/>
                  <a:chOff x="6648776" y="1775574"/>
                  <a:chExt cx="654787" cy="278250"/>
                </a:xfrm>
              </p:grpSpPr>
              <p:sp>
                <p:nvSpPr>
                  <p:cNvPr id="365" name="Google Shape;71;p15">
                    <a:extLst>
                      <a:ext uri="{FF2B5EF4-FFF2-40B4-BE49-F238E27FC236}">
                        <a16:creationId xmlns:a16="http://schemas.microsoft.com/office/drawing/2014/main" id="{5BF5CE8D-0031-4D60-86A2-3D78008EAA1E}"/>
                      </a:ext>
                    </a:extLst>
                  </p:cNvPr>
                  <p:cNvSpPr/>
                  <p:nvPr/>
                </p:nvSpPr>
                <p:spPr>
                  <a:xfrm>
                    <a:off x="6648776" y="1822666"/>
                    <a:ext cx="51456" cy="228678"/>
                  </a:xfrm>
                  <a:custGeom>
                    <a:avLst/>
                    <a:gdLst/>
                    <a:ahLst/>
                    <a:cxnLst/>
                    <a:rect l="l" t="t" r="r" b="b"/>
                    <a:pathLst>
                      <a:path w="1038" h="4613" extrusionOk="0">
                        <a:moveTo>
                          <a:pt x="749" y="0"/>
                        </a:moveTo>
                        <a:lnTo>
                          <a:pt x="0" y="47"/>
                        </a:lnTo>
                        <a:lnTo>
                          <a:pt x="288" y="4613"/>
                        </a:lnTo>
                        <a:lnTo>
                          <a:pt x="1037" y="4566"/>
                        </a:lnTo>
                        <a:lnTo>
                          <a:pt x="7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2;p15">
                    <a:extLst>
                      <a:ext uri="{FF2B5EF4-FFF2-40B4-BE49-F238E27FC236}">
                        <a16:creationId xmlns:a16="http://schemas.microsoft.com/office/drawing/2014/main" id="{8BBB3C93-B326-4BFB-A80A-5389E552D54D}"/>
                      </a:ext>
                    </a:extLst>
                  </p:cNvPr>
                  <p:cNvSpPr/>
                  <p:nvPr/>
                </p:nvSpPr>
                <p:spPr>
                  <a:xfrm>
                    <a:off x="6743060" y="1793469"/>
                    <a:ext cx="70046" cy="258273"/>
                  </a:xfrm>
                  <a:custGeom>
                    <a:avLst/>
                    <a:gdLst/>
                    <a:ahLst/>
                    <a:cxnLst/>
                    <a:rect l="l" t="t" r="r" b="b"/>
                    <a:pathLst>
                      <a:path w="1413" h="5210" extrusionOk="0">
                        <a:moveTo>
                          <a:pt x="1124" y="1"/>
                        </a:moveTo>
                        <a:lnTo>
                          <a:pt x="1" y="63"/>
                        </a:lnTo>
                        <a:lnTo>
                          <a:pt x="290" y="5210"/>
                        </a:lnTo>
                        <a:lnTo>
                          <a:pt x="1412" y="5147"/>
                        </a:lnTo>
                        <a:lnTo>
                          <a:pt x="1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3;p15">
                    <a:extLst>
                      <a:ext uri="{FF2B5EF4-FFF2-40B4-BE49-F238E27FC236}">
                        <a16:creationId xmlns:a16="http://schemas.microsoft.com/office/drawing/2014/main" id="{D4BC38AD-8620-460F-8CF2-F4E0AE94177D}"/>
                      </a:ext>
                    </a:extLst>
                  </p:cNvPr>
                  <p:cNvSpPr/>
                  <p:nvPr/>
                </p:nvSpPr>
                <p:spPr>
                  <a:xfrm>
                    <a:off x="6808195" y="1841800"/>
                    <a:ext cx="51407" cy="209692"/>
                  </a:xfrm>
                  <a:custGeom>
                    <a:avLst/>
                    <a:gdLst/>
                    <a:ahLst/>
                    <a:cxnLst/>
                    <a:rect l="l" t="t" r="r" b="b"/>
                    <a:pathLst>
                      <a:path w="1037" h="4230" extrusionOk="0">
                        <a:moveTo>
                          <a:pt x="748" y="1"/>
                        </a:moveTo>
                        <a:lnTo>
                          <a:pt x="0" y="52"/>
                        </a:lnTo>
                        <a:lnTo>
                          <a:pt x="288" y="4229"/>
                        </a:lnTo>
                        <a:lnTo>
                          <a:pt x="1037" y="4178"/>
                        </a:lnTo>
                        <a:lnTo>
                          <a:pt x="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4;p15">
                    <a:extLst>
                      <a:ext uri="{FF2B5EF4-FFF2-40B4-BE49-F238E27FC236}">
                        <a16:creationId xmlns:a16="http://schemas.microsoft.com/office/drawing/2014/main" id="{3363D749-0D3B-4268-8A1C-5DFE240F504D}"/>
                      </a:ext>
                    </a:extLst>
                  </p:cNvPr>
                  <p:cNvSpPr/>
                  <p:nvPr/>
                </p:nvSpPr>
                <p:spPr>
                  <a:xfrm>
                    <a:off x="6869167" y="1861480"/>
                    <a:ext cx="79415" cy="192341"/>
                  </a:xfrm>
                  <a:custGeom>
                    <a:avLst/>
                    <a:gdLst/>
                    <a:ahLst/>
                    <a:cxnLst/>
                    <a:rect l="l" t="t" r="r" b="b"/>
                    <a:pathLst>
                      <a:path w="1602" h="3880" extrusionOk="0">
                        <a:moveTo>
                          <a:pt x="486" y="0"/>
                        </a:moveTo>
                        <a:lnTo>
                          <a:pt x="0" y="3734"/>
                        </a:lnTo>
                        <a:lnTo>
                          <a:pt x="1116" y="3879"/>
                        </a:lnTo>
                        <a:lnTo>
                          <a:pt x="1602" y="146"/>
                        </a:lnTo>
                        <a:lnTo>
                          <a:pt x="4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5;p15">
                    <a:extLst>
                      <a:ext uri="{FF2B5EF4-FFF2-40B4-BE49-F238E27FC236}">
                        <a16:creationId xmlns:a16="http://schemas.microsoft.com/office/drawing/2014/main" id="{6FB41A52-DC0D-409F-9F34-11E5438EBE96}"/>
                      </a:ext>
                    </a:extLst>
                  </p:cNvPr>
                  <p:cNvSpPr/>
                  <p:nvPr/>
                </p:nvSpPr>
                <p:spPr>
                  <a:xfrm>
                    <a:off x="6933857" y="1775574"/>
                    <a:ext cx="88189" cy="277953"/>
                  </a:xfrm>
                  <a:custGeom>
                    <a:avLst/>
                    <a:gdLst/>
                    <a:ahLst/>
                    <a:cxnLst/>
                    <a:rect l="l" t="t" r="r" b="b"/>
                    <a:pathLst>
                      <a:path w="1779" h="5607" extrusionOk="0">
                        <a:moveTo>
                          <a:pt x="661" y="0"/>
                        </a:moveTo>
                        <a:lnTo>
                          <a:pt x="1" y="5472"/>
                        </a:lnTo>
                        <a:lnTo>
                          <a:pt x="1118" y="5606"/>
                        </a:lnTo>
                        <a:lnTo>
                          <a:pt x="1778" y="135"/>
                        </a:lnTo>
                        <a:lnTo>
                          <a:pt x="6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6;p15">
                    <a:extLst>
                      <a:ext uri="{FF2B5EF4-FFF2-40B4-BE49-F238E27FC236}">
                        <a16:creationId xmlns:a16="http://schemas.microsoft.com/office/drawing/2014/main" id="{72022183-D5E4-4E89-8D06-286A675E07B3}"/>
                      </a:ext>
                    </a:extLst>
                  </p:cNvPr>
                  <p:cNvSpPr/>
                  <p:nvPr/>
                </p:nvSpPr>
                <p:spPr>
                  <a:xfrm>
                    <a:off x="6998943" y="1815577"/>
                    <a:ext cx="69600" cy="237204"/>
                  </a:xfrm>
                  <a:custGeom>
                    <a:avLst/>
                    <a:gdLst/>
                    <a:ahLst/>
                    <a:cxnLst/>
                    <a:rect l="l" t="t" r="r" b="b"/>
                    <a:pathLst>
                      <a:path w="1404" h="4785" extrusionOk="0">
                        <a:moveTo>
                          <a:pt x="661" y="0"/>
                        </a:moveTo>
                        <a:lnTo>
                          <a:pt x="0" y="4679"/>
                        </a:lnTo>
                        <a:lnTo>
                          <a:pt x="743" y="4785"/>
                        </a:lnTo>
                        <a:lnTo>
                          <a:pt x="1404" y="106"/>
                        </a:lnTo>
                        <a:lnTo>
                          <a:pt x="6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7;p15">
                    <a:extLst>
                      <a:ext uri="{FF2B5EF4-FFF2-40B4-BE49-F238E27FC236}">
                        <a16:creationId xmlns:a16="http://schemas.microsoft.com/office/drawing/2014/main" id="{3D3B232B-7CE2-4FB7-B575-F49BBD34C50D}"/>
                      </a:ext>
                    </a:extLst>
                  </p:cNvPr>
                  <p:cNvSpPr/>
                  <p:nvPr/>
                </p:nvSpPr>
                <p:spPr>
                  <a:xfrm>
                    <a:off x="7045490" y="1796245"/>
                    <a:ext cx="88140" cy="257579"/>
                  </a:xfrm>
                  <a:custGeom>
                    <a:avLst/>
                    <a:gdLst/>
                    <a:ahLst/>
                    <a:cxnLst/>
                    <a:rect l="l" t="t" r="r" b="b"/>
                    <a:pathLst>
                      <a:path w="1778" h="5196" extrusionOk="0">
                        <a:moveTo>
                          <a:pt x="662" y="1"/>
                        </a:moveTo>
                        <a:lnTo>
                          <a:pt x="1" y="5049"/>
                        </a:lnTo>
                        <a:lnTo>
                          <a:pt x="1117" y="5195"/>
                        </a:lnTo>
                        <a:lnTo>
                          <a:pt x="1777" y="147"/>
                        </a:lnTo>
                        <a:lnTo>
                          <a:pt x="6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8;p15">
                    <a:extLst>
                      <a:ext uri="{FF2B5EF4-FFF2-40B4-BE49-F238E27FC236}">
                        <a16:creationId xmlns:a16="http://schemas.microsoft.com/office/drawing/2014/main" id="{62A7882D-3520-4C68-9CDE-A958F7F550B7}"/>
                      </a:ext>
                    </a:extLst>
                  </p:cNvPr>
                  <p:cNvSpPr/>
                  <p:nvPr/>
                </p:nvSpPr>
                <p:spPr>
                  <a:xfrm>
                    <a:off x="7066260" y="1982184"/>
                    <a:ext cx="237304" cy="57455"/>
                  </a:xfrm>
                  <a:custGeom>
                    <a:avLst/>
                    <a:gdLst/>
                    <a:ahLst/>
                    <a:cxnLst/>
                    <a:rect l="l" t="t" r="r" b="b"/>
                    <a:pathLst>
                      <a:path w="4787" h="1159" extrusionOk="0">
                        <a:moveTo>
                          <a:pt x="0" y="0"/>
                        </a:moveTo>
                        <a:lnTo>
                          <a:pt x="0" y="1158"/>
                        </a:lnTo>
                        <a:lnTo>
                          <a:pt x="4787" y="1158"/>
                        </a:lnTo>
                        <a:lnTo>
                          <a:pt x="47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9;p15">
                    <a:extLst>
                      <a:ext uri="{FF2B5EF4-FFF2-40B4-BE49-F238E27FC236}">
                        <a16:creationId xmlns:a16="http://schemas.microsoft.com/office/drawing/2014/main" id="{47EDC595-6849-47A0-B1D0-FA47B00D0365}"/>
                      </a:ext>
                    </a:extLst>
                  </p:cNvPr>
                  <p:cNvSpPr/>
                  <p:nvPr/>
                </p:nvSpPr>
                <p:spPr>
                  <a:xfrm>
                    <a:off x="7093623" y="1923195"/>
                    <a:ext cx="178213" cy="50167"/>
                  </a:xfrm>
                  <a:custGeom>
                    <a:avLst/>
                    <a:gdLst/>
                    <a:ahLst/>
                    <a:cxnLst/>
                    <a:rect l="l" t="t" r="r" b="b"/>
                    <a:pathLst>
                      <a:path w="3595" h="1012" extrusionOk="0">
                        <a:moveTo>
                          <a:pt x="0" y="0"/>
                        </a:moveTo>
                        <a:lnTo>
                          <a:pt x="0" y="1012"/>
                        </a:lnTo>
                        <a:lnTo>
                          <a:pt x="3594" y="1012"/>
                        </a:lnTo>
                        <a:lnTo>
                          <a:pt x="35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80;p15">
                  <a:extLst>
                    <a:ext uri="{FF2B5EF4-FFF2-40B4-BE49-F238E27FC236}">
                      <a16:creationId xmlns:a16="http://schemas.microsoft.com/office/drawing/2014/main" id="{93DF5F7A-F006-47BD-B555-190B12E3DE62}"/>
                    </a:ext>
                  </a:extLst>
                </p:cNvPr>
                <p:cNvSpPr/>
                <p:nvPr/>
              </p:nvSpPr>
              <p:spPr>
                <a:xfrm>
                  <a:off x="6617547" y="2033440"/>
                  <a:ext cx="722569" cy="43227"/>
                </a:xfrm>
                <a:custGeom>
                  <a:avLst/>
                  <a:gdLst/>
                  <a:ahLst/>
                  <a:cxnLst/>
                  <a:rect l="l" t="t" r="r" b="b"/>
                  <a:pathLst>
                    <a:path w="14576" h="872" extrusionOk="0">
                      <a:moveTo>
                        <a:pt x="0" y="1"/>
                      </a:moveTo>
                      <a:lnTo>
                        <a:pt x="0" y="872"/>
                      </a:lnTo>
                      <a:lnTo>
                        <a:pt x="14576" y="872"/>
                      </a:lnTo>
                      <a:lnTo>
                        <a:pt x="145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81;p15">
              <a:extLst>
                <a:ext uri="{FF2B5EF4-FFF2-40B4-BE49-F238E27FC236}">
                  <a16:creationId xmlns:a16="http://schemas.microsoft.com/office/drawing/2014/main" id="{3C2315F4-4DC4-4E43-B549-7B88C5CCFC66}"/>
                </a:ext>
              </a:extLst>
            </p:cNvPr>
            <p:cNvGrpSpPr/>
            <p:nvPr/>
          </p:nvGrpSpPr>
          <p:grpSpPr>
            <a:xfrm>
              <a:off x="6295708" y="2449490"/>
              <a:ext cx="846285" cy="1408551"/>
              <a:chOff x="6784074" y="2206739"/>
              <a:chExt cx="693222" cy="1153793"/>
            </a:xfrm>
          </p:grpSpPr>
          <p:sp>
            <p:nvSpPr>
              <p:cNvPr id="348" name="Google Shape;82;p15">
                <a:extLst>
                  <a:ext uri="{FF2B5EF4-FFF2-40B4-BE49-F238E27FC236}">
                    <a16:creationId xmlns:a16="http://schemas.microsoft.com/office/drawing/2014/main" id="{F8F8EDE0-0E1B-43C9-8FA9-35E777B52C84}"/>
                  </a:ext>
                </a:extLst>
              </p:cNvPr>
              <p:cNvSpPr/>
              <p:nvPr/>
            </p:nvSpPr>
            <p:spPr>
              <a:xfrm rot="-900050">
                <a:off x="7040061" y="2822022"/>
                <a:ext cx="140524" cy="529344"/>
              </a:xfrm>
              <a:custGeom>
                <a:avLst/>
                <a:gdLst/>
                <a:ahLst/>
                <a:cxnLst/>
                <a:rect l="l" t="t" r="r" b="b"/>
                <a:pathLst>
                  <a:path w="2819" h="10619" extrusionOk="0">
                    <a:moveTo>
                      <a:pt x="1633" y="0"/>
                    </a:moveTo>
                    <a:lnTo>
                      <a:pt x="0" y="10618"/>
                    </a:lnTo>
                    <a:lnTo>
                      <a:pt x="592" y="10618"/>
                    </a:lnTo>
                    <a:lnTo>
                      <a:pt x="2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83;p15">
                <a:extLst>
                  <a:ext uri="{FF2B5EF4-FFF2-40B4-BE49-F238E27FC236}">
                    <a16:creationId xmlns:a16="http://schemas.microsoft.com/office/drawing/2014/main" id="{6CE30D52-2E11-4869-A9B0-54D7F3F627F7}"/>
                  </a:ext>
                </a:extLst>
              </p:cNvPr>
              <p:cNvSpPr/>
              <p:nvPr/>
            </p:nvSpPr>
            <p:spPr>
              <a:xfrm>
                <a:off x="6818606" y="2831200"/>
                <a:ext cx="140520" cy="529331"/>
              </a:xfrm>
              <a:custGeom>
                <a:avLst/>
                <a:gdLst/>
                <a:ahLst/>
                <a:cxnLst/>
                <a:rect l="l" t="t" r="r" b="b"/>
                <a:pathLst>
                  <a:path w="2819" h="10619" extrusionOk="0">
                    <a:moveTo>
                      <a:pt x="1633" y="0"/>
                    </a:moveTo>
                    <a:lnTo>
                      <a:pt x="0" y="10618"/>
                    </a:lnTo>
                    <a:lnTo>
                      <a:pt x="592" y="10618"/>
                    </a:lnTo>
                    <a:lnTo>
                      <a:pt x="2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84;p15">
                <a:extLst>
                  <a:ext uri="{FF2B5EF4-FFF2-40B4-BE49-F238E27FC236}">
                    <a16:creationId xmlns:a16="http://schemas.microsoft.com/office/drawing/2014/main" id="{3A074117-4E70-457E-9F94-309729141274}"/>
                  </a:ext>
                </a:extLst>
              </p:cNvPr>
              <p:cNvSpPr/>
              <p:nvPr/>
            </p:nvSpPr>
            <p:spPr>
              <a:xfrm flipH="1">
                <a:off x="7313906" y="2831200"/>
                <a:ext cx="140520" cy="529331"/>
              </a:xfrm>
              <a:custGeom>
                <a:avLst/>
                <a:gdLst/>
                <a:ahLst/>
                <a:cxnLst/>
                <a:rect l="l" t="t" r="r" b="b"/>
                <a:pathLst>
                  <a:path w="2819" h="10619" extrusionOk="0">
                    <a:moveTo>
                      <a:pt x="1633" y="0"/>
                    </a:moveTo>
                    <a:lnTo>
                      <a:pt x="0" y="10618"/>
                    </a:lnTo>
                    <a:lnTo>
                      <a:pt x="592" y="10618"/>
                    </a:lnTo>
                    <a:lnTo>
                      <a:pt x="28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85;p15">
                <a:extLst>
                  <a:ext uri="{FF2B5EF4-FFF2-40B4-BE49-F238E27FC236}">
                    <a16:creationId xmlns:a16="http://schemas.microsoft.com/office/drawing/2014/main" id="{A8E3D60D-FE44-46E8-AD47-B9653FB5C869}"/>
                  </a:ext>
                </a:extLst>
              </p:cNvPr>
              <p:cNvGrpSpPr/>
              <p:nvPr/>
            </p:nvGrpSpPr>
            <p:grpSpPr>
              <a:xfrm>
                <a:off x="6784074" y="2206739"/>
                <a:ext cx="693222" cy="636392"/>
                <a:chOff x="6784074" y="2206739"/>
                <a:chExt cx="693222" cy="636392"/>
              </a:xfrm>
            </p:grpSpPr>
            <p:sp>
              <p:nvSpPr>
                <p:cNvPr id="352" name="Google Shape;86;p15">
                  <a:extLst>
                    <a:ext uri="{FF2B5EF4-FFF2-40B4-BE49-F238E27FC236}">
                      <a16:creationId xmlns:a16="http://schemas.microsoft.com/office/drawing/2014/main" id="{C2744AC6-A9F0-467F-8A98-C717CFACE944}"/>
                    </a:ext>
                  </a:extLst>
                </p:cNvPr>
                <p:cNvSpPr/>
                <p:nvPr/>
              </p:nvSpPr>
              <p:spPr>
                <a:xfrm>
                  <a:off x="6784421" y="2206739"/>
                  <a:ext cx="406990" cy="599480"/>
                </a:xfrm>
                <a:custGeom>
                  <a:avLst/>
                  <a:gdLst/>
                  <a:ahLst/>
                  <a:cxnLst/>
                  <a:rect l="l" t="t" r="r" b="b"/>
                  <a:pathLst>
                    <a:path w="8210" h="12093" extrusionOk="0">
                      <a:moveTo>
                        <a:pt x="3828" y="1"/>
                      </a:moveTo>
                      <a:cubicBezTo>
                        <a:pt x="1850" y="1"/>
                        <a:pt x="222" y="1582"/>
                        <a:pt x="176" y="3571"/>
                      </a:cubicBezTo>
                      <a:lnTo>
                        <a:pt x="27" y="9905"/>
                      </a:lnTo>
                      <a:cubicBezTo>
                        <a:pt x="1" y="11010"/>
                        <a:pt x="875" y="11926"/>
                        <a:pt x="1980" y="11953"/>
                      </a:cubicBezTo>
                      <a:lnTo>
                        <a:pt x="7968" y="12092"/>
                      </a:lnTo>
                      <a:lnTo>
                        <a:pt x="8163" y="3758"/>
                      </a:lnTo>
                      <a:cubicBezTo>
                        <a:pt x="8210" y="1739"/>
                        <a:pt x="6613" y="66"/>
                        <a:pt x="4594" y="18"/>
                      </a:cubicBezTo>
                      <a:lnTo>
                        <a:pt x="3915" y="2"/>
                      </a:lnTo>
                      <a:cubicBezTo>
                        <a:pt x="3886" y="1"/>
                        <a:pt x="3857" y="1"/>
                        <a:pt x="382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87;p15">
                  <a:extLst>
                    <a:ext uri="{FF2B5EF4-FFF2-40B4-BE49-F238E27FC236}">
                      <a16:creationId xmlns:a16="http://schemas.microsoft.com/office/drawing/2014/main" id="{9F7D4FD1-1730-405A-A212-5E5CBC70A8FA}"/>
                    </a:ext>
                  </a:extLst>
                </p:cNvPr>
                <p:cNvSpPr/>
                <p:nvPr/>
              </p:nvSpPr>
              <p:spPr>
                <a:xfrm>
                  <a:off x="6786305" y="2531717"/>
                  <a:ext cx="690991" cy="311414"/>
                </a:xfrm>
                <a:custGeom>
                  <a:avLst/>
                  <a:gdLst/>
                  <a:ahLst/>
                  <a:cxnLst/>
                  <a:rect l="l" t="t" r="r" b="b"/>
                  <a:pathLst>
                    <a:path w="13939" h="6282" extrusionOk="0">
                      <a:moveTo>
                        <a:pt x="120" y="0"/>
                      </a:moveTo>
                      <a:lnTo>
                        <a:pt x="24" y="4077"/>
                      </a:lnTo>
                      <a:cubicBezTo>
                        <a:pt x="0" y="5140"/>
                        <a:pt x="842" y="6021"/>
                        <a:pt x="1905" y="6047"/>
                      </a:cubicBezTo>
                      <a:lnTo>
                        <a:pt x="11892" y="6281"/>
                      </a:lnTo>
                      <a:cubicBezTo>
                        <a:pt x="11907" y="6281"/>
                        <a:pt x="11923" y="6281"/>
                        <a:pt x="11938" y="6281"/>
                      </a:cubicBezTo>
                      <a:cubicBezTo>
                        <a:pt x="12980" y="6281"/>
                        <a:pt x="13838" y="5448"/>
                        <a:pt x="13863" y="4400"/>
                      </a:cubicBezTo>
                      <a:lnTo>
                        <a:pt x="13913" y="2250"/>
                      </a:lnTo>
                      <a:cubicBezTo>
                        <a:pt x="13938" y="1187"/>
                        <a:pt x="13096" y="304"/>
                        <a:pt x="12032" y="279"/>
                      </a:cubicBezTo>
                      <a:lnTo>
                        <a:pt x="1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88;p15">
                  <a:extLst>
                    <a:ext uri="{FF2B5EF4-FFF2-40B4-BE49-F238E27FC236}">
                      <a16:creationId xmlns:a16="http://schemas.microsoft.com/office/drawing/2014/main" id="{863F7D78-6B9E-45AC-B51A-4288544ACEBA}"/>
                    </a:ext>
                  </a:extLst>
                </p:cNvPr>
                <p:cNvSpPr/>
                <p:nvPr/>
              </p:nvSpPr>
              <p:spPr>
                <a:xfrm>
                  <a:off x="6844996" y="2208573"/>
                  <a:ext cx="352659" cy="598439"/>
                </a:xfrm>
                <a:custGeom>
                  <a:avLst/>
                  <a:gdLst/>
                  <a:ahLst/>
                  <a:cxnLst/>
                  <a:rect l="l" t="t" r="r" b="b"/>
                  <a:pathLst>
                    <a:path w="7114" h="12072" extrusionOk="0">
                      <a:moveTo>
                        <a:pt x="3624" y="0"/>
                      </a:moveTo>
                      <a:cubicBezTo>
                        <a:pt x="1758" y="0"/>
                        <a:pt x="225" y="1490"/>
                        <a:pt x="181" y="3365"/>
                      </a:cubicBezTo>
                      <a:lnTo>
                        <a:pt x="25" y="10025"/>
                      </a:lnTo>
                      <a:cubicBezTo>
                        <a:pt x="1" y="11065"/>
                        <a:pt x="825" y="11929"/>
                        <a:pt x="1865" y="11953"/>
                      </a:cubicBezTo>
                      <a:lnTo>
                        <a:pt x="6868" y="12071"/>
                      </a:lnTo>
                      <a:lnTo>
                        <a:pt x="7069" y="3526"/>
                      </a:lnTo>
                      <a:cubicBezTo>
                        <a:pt x="7114" y="1624"/>
                        <a:pt x="5608" y="46"/>
                        <a:pt x="3706" y="1"/>
                      </a:cubicBezTo>
                      <a:cubicBezTo>
                        <a:pt x="3678" y="1"/>
                        <a:pt x="3651" y="0"/>
                        <a:pt x="3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89;p15">
                  <a:extLst>
                    <a:ext uri="{FF2B5EF4-FFF2-40B4-BE49-F238E27FC236}">
                      <a16:creationId xmlns:a16="http://schemas.microsoft.com/office/drawing/2014/main" id="{788F27B3-0B07-41DF-AD47-81F1BCE06CDE}"/>
                    </a:ext>
                  </a:extLst>
                </p:cNvPr>
                <p:cNvSpPr/>
                <p:nvPr/>
              </p:nvSpPr>
              <p:spPr>
                <a:xfrm>
                  <a:off x="7083580" y="2378898"/>
                  <a:ext cx="40947" cy="41988"/>
                </a:xfrm>
                <a:custGeom>
                  <a:avLst/>
                  <a:gdLst/>
                  <a:ahLst/>
                  <a:cxnLst/>
                  <a:rect l="l" t="t" r="r" b="b"/>
                  <a:pathLst>
                    <a:path w="826" h="847" extrusionOk="0">
                      <a:moveTo>
                        <a:pt x="413" y="0"/>
                      </a:moveTo>
                      <a:cubicBezTo>
                        <a:pt x="197" y="0"/>
                        <a:pt x="19" y="180"/>
                        <a:pt x="10" y="408"/>
                      </a:cubicBezTo>
                      <a:cubicBezTo>
                        <a:pt x="1" y="642"/>
                        <a:pt x="173" y="839"/>
                        <a:pt x="396" y="847"/>
                      </a:cubicBezTo>
                      <a:cubicBezTo>
                        <a:pt x="401" y="847"/>
                        <a:pt x="407" y="847"/>
                        <a:pt x="412" y="847"/>
                      </a:cubicBezTo>
                      <a:cubicBezTo>
                        <a:pt x="628" y="847"/>
                        <a:pt x="808" y="668"/>
                        <a:pt x="817" y="440"/>
                      </a:cubicBezTo>
                      <a:cubicBezTo>
                        <a:pt x="826" y="206"/>
                        <a:pt x="653" y="10"/>
                        <a:pt x="429" y="1"/>
                      </a:cubicBezTo>
                      <a:cubicBezTo>
                        <a:pt x="424" y="0"/>
                        <a:pt x="419" y="0"/>
                        <a:pt x="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0;p15">
                  <a:extLst>
                    <a:ext uri="{FF2B5EF4-FFF2-40B4-BE49-F238E27FC236}">
                      <a16:creationId xmlns:a16="http://schemas.microsoft.com/office/drawing/2014/main" id="{5E4765B8-96D5-4C72-B380-378A6A5347EC}"/>
                    </a:ext>
                  </a:extLst>
                </p:cNvPr>
                <p:cNvSpPr/>
                <p:nvPr/>
              </p:nvSpPr>
              <p:spPr>
                <a:xfrm>
                  <a:off x="6957720" y="2373892"/>
                  <a:ext cx="41046" cy="42037"/>
                </a:xfrm>
                <a:custGeom>
                  <a:avLst/>
                  <a:gdLst/>
                  <a:ahLst/>
                  <a:cxnLst/>
                  <a:rect l="l" t="t" r="r" b="b"/>
                  <a:pathLst>
                    <a:path w="828" h="848" extrusionOk="0">
                      <a:moveTo>
                        <a:pt x="414" y="1"/>
                      </a:moveTo>
                      <a:cubicBezTo>
                        <a:pt x="199" y="1"/>
                        <a:pt x="19" y="180"/>
                        <a:pt x="10" y="408"/>
                      </a:cubicBezTo>
                      <a:cubicBezTo>
                        <a:pt x="1" y="642"/>
                        <a:pt x="174" y="839"/>
                        <a:pt x="397" y="847"/>
                      </a:cubicBezTo>
                      <a:cubicBezTo>
                        <a:pt x="403" y="847"/>
                        <a:pt x="408" y="847"/>
                        <a:pt x="413" y="847"/>
                      </a:cubicBezTo>
                      <a:cubicBezTo>
                        <a:pt x="629" y="847"/>
                        <a:pt x="808" y="669"/>
                        <a:pt x="818" y="440"/>
                      </a:cubicBezTo>
                      <a:cubicBezTo>
                        <a:pt x="827" y="207"/>
                        <a:pt x="653" y="10"/>
                        <a:pt x="430" y="1"/>
                      </a:cubicBezTo>
                      <a:cubicBezTo>
                        <a:pt x="425" y="1"/>
                        <a:pt x="420" y="1"/>
                        <a:pt x="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1;p15">
                  <a:extLst>
                    <a:ext uri="{FF2B5EF4-FFF2-40B4-BE49-F238E27FC236}">
                      <a16:creationId xmlns:a16="http://schemas.microsoft.com/office/drawing/2014/main" id="{8E5407DA-703B-4FDB-A523-71604D9F8563}"/>
                    </a:ext>
                  </a:extLst>
                </p:cNvPr>
                <p:cNvSpPr/>
                <p:nvPr/>
              </p:nvSpPr>
              <p:spPr>
                <a:xfrm>
                  <a:off x="6791163" y="2525925"/>
                  <a:ext cx="333970" cy="300459"/>
                </a:xfrm>
                <a:custGeom>
                  <a:avLst/>
                  <a:gdLst/>
                  <a:ahLst/>
                  <a:cxnLst/>
                  <a:rect l="l" t="t" r="r" b="b"/>
                  <a:pathLst>
                    <a:path w="6737" h="6061" extrusionOk="0">
                      <a:moveTo>
                        <a:pt x="113" y="0"/>
                      </a:moveTo>
                      <a:lnTo>
                        <a:pt x="59" y="2490"/>
                      </a:lnTo>
                      <a:lnTo>
                        <a:pt x="21" y="4214"/>
                      </a:lnTo>
                      <a:cubicBezTo>
                        <a:pt x="1" y="5157"/>
                        <a:pt x="688" y="5940"/>
                        <a:pt x="1553" y="5962"/>
                      </a:cubicBezTo>
                      <a:lnTo>
                        <a:pt x="2112" y="5977"/>
                      </a:lnTo>
                      <a:lnTo>
                        <a:pt x="5397" y="6060"/>
                      </a:lnTo>
                      <a:lnTo>
                        <a:pt x="6636" y="5531"/>
                      </a:lnTo>
                      <a:lnTo>
                        <a:pt x="6718" y="1718"/>
                      </a:lnTo>
                      <a:cubicBezTo>
                        <a:pt x="6736" y="863"/>
                        <a:pt x="6114" y="153"/>
                        <a:pt x="5328" y="133"/>
                      </a:cubicBezTo>
                      <a:lnTo>
                        <a:pt x="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92;p15">
                  <a:extLst>
                    <a:ext uri="{FF2B5EF4-FFF2-40B4-BE49-F238E27FC236}">
                      <a16:creationId xmlns:a16="http://schemas.microsoft.com/office/drawing/2014/main" id="{22477DD6-DEC9-4988-9A0E-DDFCA0E0546B}"/>
                    </a:ext>
                  </a:extLst>
                </p:cNvPr>
                <p:cNvSpPr/>
                <p:nvPr/>
              </p:nvSpPr>
              <p:spPr>
                <a:xfrm>
                  <a:off x="7114313" y="2796481"/>
                  <a:ext cx="299814" cy="13038"/>
                </a:xfrm>
                <a:custGeom>
                  <a:avLst/>
                  <a:gdLst/>
                  <a:ahLst/>
                  <a:cxnLst/>
                  <a:rect l="l" t="t" r="r" b="b"/>
                  <a:pathLst>
                    <a:path w="6048" h="263" extrusionOk="0">
                      <a:moveTo>
                        <a:pt x="2" y="1"/>
                      </a:moveTo>
                      <a:lnTo>
                        <a:pt x="0" y="122"/>
                      </a:lnTo>
                      <a:lnTo>
                        <a:pt x="6044" y="263"/>
                      </a:lnTo>
                      <a:lnTo>
                        <a:pt x="6048" y="141"/>
                      </a:lnTo>
                      <a:lnTo>
                        <a:pt x="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3;p15">
                  <a:extLst>
                    <a:ext uri="{FF2B5EF4-FFF2-40B4-BE49-F238E27FC236}">
                      <a16:creationId xmlns:a16="http://schemas.microsoft.com/office/drawing/2014/main" id="{C763FC56-7C40-42C7-B69B-D252FEAC8716}"/>
                    </a:ext>
                  </a:extLst>
                </p:cNvPr>
                <p:cNvSpPr/>
                <p:nvPr/>
              </p:nvSpPr>
              <p:spPr>
                <a:xfrm>
                  <a:off x="6785363" y="2530584"/>
                  <a:ext cx="333920" cy="300459"/>
                </a:xfrm>
                <a:custGeom>
                  <a:avLst/>
                  <a:gdLst/>
                  <a:ahLst/>
                  <a:cxnLst/>
                  <a:rect l="l" t="t" r="r" b="b"/>
                  <a:pathLst>
                    <a:path w="6736" h="6061" extrusionOk="0">
                      <a:moveTo>
                        <a:pt x="112" y="1"/>
                      </a:moveTo>
                      <a:lnTo>
                        <a:pt x="58" y="2490"/>
                      </a:lnTo>
                      <a:lnTo>
                        <a:pt x="21" y="4215"/>
                      </a:lnTo>
                      <a:cubicBezTo>
                        <a:pt x="0" y="5158"/>
                        <a:pt x="686" y="5941"/>
                        <a:pt x="1552" y="5963"/>
                      </a:cubicBezTo>
                      <a:lnTo>
                        <a:pt x="2111" y="5976"/>
                      </a:lnTo>
                      <a:lnTo>
                        <a:pt x="5396" y="6061"/>
                      </a:lnTo>
                      <a:lnTo>
                        <a:pt x="6635" y="5531"/>
                      </a:lnTo>
                      <a:lnTo>
                        <a:pt x="6716" y="1719"/>
                      </a:lnTo>
                      <a:cubicBezTo>
                        <a:pt x="6736" y="864"/>
                        <a:pt x="6113" y="154"/>
                        <a:pt x="5326" y="134"/>
                      </a:cubicBez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4;p15">
                  <a:extLst>
                    <a:ext uri="{FF2B5EF4-FFF2-40B4-BE49-F238E27FC236}">
                      <a16:creationId xmlns:a16="http://schemas.microsoft.com/office/drawing/2014/main" id="{5C0A1BA9-A7B9-4133-B41C-496D50B1E31C}"/>
                    </a:ext>
                  </a:extLst>
                </p:cNvPr>
                <p:cNvSpPr/>
                <p:nvPr/>
              </p:nvSpPr>
              <p:spPr>
                <a:xfrm>
                  <a:off x="6784074" y="2530584"/>
                  <a:ext cx="281076" cy="300459"/>
                </a:xfrm>
                <a:custGeom>
                  <a:avLst/>
                  <a:gdLst/>
                  <a:ahLst/>
                  <a:cxnLst/>
                  <a:rect l="l" t="t" r="r" b="b"/>
                  <a:pathLst>
                    <a:path w="5670" h="6061" extrusionOk="0">
                      <a:moveTo>
                        <a:pt x="111" y="1"/>
                      </a:moveTo>
                      <a:lnTo>
                        <a:pt x="58" y="2490"/>
                      </a:lnTo>
                      <a:lnTo>
                        <a:pt x="21" y="4215"/>
                      </a:lnTo>
                      <a:cubicBezTo>
                        <a:pt x="1" y="5158"/>
                        <a:pt x="676" y="5941"/>
                        <a:pt x="1529" y="5963"/>
                      </a:cubicBezTo>
                      <a:lnTo>
                        <a:pt x="2080" y="5976"/>
                      </a:lnTo>
                      <a:lnTo>
                        <a:pt x="5313" y="6061"/>
                      </a:lnTo>
                      <a:lnTo>
                        <a:pt x="5382" y="3299"/>
                      </a:lnTo>
                      <a:cubicBezTo>
                        <a:pt x="5382" y="1093"/>
                        <a:pt x="5670" y="90"/>
                        <a:pt x="3548" y="90"/>
                      </a:cubicBezTo>
                      <a:lnTo>
                        <a:pt x="111"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95;p15">
              <a:extLst>
                <a:ext uri="{FF2B5EF4-FFF2-40B4-BE49-F238E27FC236}">
                  <a16:creationId xmlns:a16="http://schemas.microsoft.com/office/drawing/2014/main" id="{F725BA61-3806-44E7-9503-240DE5A1A672}"/>
                </a:ext>
              </a:extLst>
            </p:cNvPr>
            <p:cNvSpPr/>
            <p:nvPr/>
          </p:nvSpPr>
          <p:spPr>
            <a:xfrm>
              <a:off x="7382908" y="2457626"/>
              <a:ext cx="113773" cy="46659"/>
            </a:xfrm>
            <a:custGeom>
              <a:avLst/>
              <a:gdLst/>
              <a:ahLst/>
              <a:cxnLst/>
              <a:rect l="l" t="t" r="r" b="b"/>
              <a:pathLst>
                <a:path w="1880" h="771" extrusionOk="0">
                  <a:moveTo>
                    <a:pt x="1011" y="0"/>
                  </a:moveTo>
                  <a:cubicBezTo>
                    <a:pt x="616" y="0"/>
                    <a:pt x="237" y="195"/>
                    <a:pt x="0" y="525"/>
                  </a:cubicBezTo>
                  <a:lnTo>
                    <a:pt x="1157" y="770"/>
                  </a:lnTo>
                  <a:lnTo>
                    <a:pt x="1451" y="405"/>
                  </a:lnTo>
                  <a:lnTo>
                    <a:pt x="1880" y="130"/>
                  </a:lnTo>
                  <a:lnTo>
                    <a:pt x="1136" y="7"/>
                  </a:lnTo>
                  <a:cubicBezTo>
                    <a:pt x="1094" y="2"/>
                    <a:pt x="1052" y="0"/>
                    <a:pt x="1011" y="0"/>
                  </a:cubicBez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6;p15">
              <a:extLst>
                <a:ext uri="{FF2B5EF4-FFF2-40B4-BE49-F238E27FC236}">
                  <a16:creationId xmlns:a16="http://schemas.microsoft.com/office/drawing/2014/main" id="{D958306F-B682-4196-9585-554DC3BBC8AF}"/>
                </a:ext>
              </a:extLst>
            </p:cNvPr>
            <p:cNvSpPr/>
            <p:nvPr/>
          </p:nvSpPr>
          <p:spPr>
            <a:xfrm>
              <a:off x="7479613" y="2416778"/>
              <a:ext cx="361047" cy="136709"/>
            </a:xfrm>
            <a:custGeom>
              <a:avLst/>
              <a:gdLst/>
              <a:ahLst/>
              <a:cxnLst/>
              <a:rect l="l" t="t" r="r" b="b"/>
              <a:pathLst>
                <a:path w="5966" h="2259" extrusionOk="0">
                  <a:moveTo>
                    <a:pt x="4851" y="0"/>
                  </a:moveTo>
                  <a:cubicBezTo>
                    <a:pt x="4763" y="0"/>
                    <a:pt x="4675" y="11"/>
                    <a:pt x="4586" y="34"/>
                  </a:cubicBezTo>
                  <a:lnTo>
                    <a:pt x="7" y="1173"/>
                  </a:lnTo>
                  <a:lnTo>
                    <a:pt x="1" y="1174"/>
                  </a:lnTo>
                  <a:lnTo>
                    <a:pt x="89" y="1914"/>
                  </a:lnTo>
                  <a:cubicBezTo>
                    <a:pt x="89" y="1914"/>
                    <a:pt x="1452" y="2259"/>
                    <a:pt x="3406" y="2259"/>
                  </a:cubicBezTo>
                  <a:cubicBezTo>
                    <a:pt x="3893" y="2259"/>
                    <a:pt x="4418" y="2238"/>
                    <a:pt x="4966" y="2184"/>
                  </a:cubicBezTo>
                  <a:cubicBezTo>
                    <a:pt x="5383" y="2143"/>
                    <a:pt x="5715" y="1871"/>
                    <a:pt x="5863" y="1512"/>
                  </a:cubicBezTo>
                  <a:cubicBezTo>
                    <a:pt x="5940" y="1322"/>
                    <a:pt x="5966" y="1108"/>
                    <a:pt x="5924" y="891"/>
                  </a:cubicBezTo>
                  <a:cubicBezTo>
                    <a:pt x="5832" y="402"/>
                    <a:pt x="5428" y="54"/>
                    <a:pt x="4961" y="6"/>
                  </a:cubicBezTo>
                  <a:cubicBezTo>
                    <a:pt x="4924" y="2"/>
                    <a:pt x="4888" y="0"/>
                    <a:pt x="4851" y="0"/>
                  </a:cubicBezTo>
                  <a:close/>
                </a:path>
              </a:pathLst>
            </a:custGeom>
            <a:solidFill>
              <a:srgbClr val="8E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7;p15">
              <a:extLst>
                <a:ext uri="{FF2B5EF4-FFF2-40B4-BE49-F238E27FC236}">
                  <a16:creationId xmlns:a16="http://schemas.microsoft.com/office/drawing/2014/main" id="{C393CB29-8A50-46F2-A899-9C5C582F0279}"/>
                </a:ext>
              </a:extLst>
            </p:cNvPr>
            <p:cNvSpPr/>
            <p:nvPr/>
          </p:nvSpPr>
          <p:spPr>
            <a:xfrm>
              <a:off x="7434165" y="2454903"/>
              <a:ext cx="125090" cy="61788"/>
            </a:xfrm>
            <a:custGeom>
              <a:avLst/>
              <a:gdLst/>
              <a:ahLst/>
              <a:cxnLst/>
              <a:rect l="l" t="t" r="r" b="b"/>
              <a:pathLst>
                <a:path w="2067" h="1021" extrusionOk="0">
                  <a:moveTo>
                    <a:pt x="925" y="0"/>
                  </a:moveTo>
                  <a:cubicBezTo>
                    <a:pt x="799" y="0"/>
                    <a:pt x="671" y="16"/>
                    <a:pt x="546" y="47"/>
                  </a:cubicBezTo>
                  <a:lnTo>
                    <a:pt x="381" y="101"/>
                  </a:lnTo>
                  <a:cubicBezTo>
                    <a:pt x="243" y="145"/>
                    <a:pt x="135" y="255"/>
                    <a:pt x="93" y="394"/>
                  </a:cubicBezTo>
                  <a:lnTo>
                    <a:pt x="0" y="698"/>
                  </a:lnTo>
                  <a:lnTo>
                    <a:pt x="0" y="698"/>
                  </a:lnTo>
                  <a:lnTo>
                    <a:pt x="204" y="610"/>
                  </a:lnTo>
                  <a:lnTo>
                    <a:pt x="630" y="1020"/>
                  </a:lnTo>
                  <a:lnTo>
                    <a:pt x="2066" y="498"/>
                  </a:lnTo>
                  <a:cubicBezTo>
                    <a:pt x="1767" y="176"/>
                    <a:pt x="1352" y="0"/>
                    <a:pt x="925" y="0"/>
                  </a:cubicBezTo>
                  <a:close/>
                </a:path>
              </a:pathLst>
            </a:custGeom>
            <a:solidFill>
              <a:srgbClr val="8E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98;p15">
              <a:extLst>
                <a:ext uri="{FF2B5EF4-FFF2-40B4-BE49-F238E27FC236}">
                  <a16:creationId xmlns:a16="http://schemas.microsoft.com/office/drawing/2014/main" id="{F58CD6DF-8F4A-4EFA-AE75-0F8B05882A08}"/>
                </a:ext>
              </a:extLst>
            </p:cNvPr>
            <p:cNvGrpSpPr/>
            <p:nvPr/>
          </p:nvGrpSpPr>
          <p:grpSpPr>
            <a:xfrm>
              <a:off x="6727087" y="1670074"/>
              <a:ext cx="765062" cy="2187889"/>
              <a:chOff x="6885325" y="1449825"/>
              <a:chExt cx="316050" cy="903825"/>
            </a:xfrm>
          </p:grpSpPr>
          <p:sp>
            <p:nvSpPr>
              <p:cNvPr id="173" name="Google Shape;99;p15">
                <a:extLst>
                  <a:ext uri="{FF2B5EF4-FFF2-40B4-BE49-F238E27FC236}">
                    <a16:creationId xmlns:a16="http://schemas.microsoft.com/office/drawing/2014/main" id="{2F90838D-F2A8-4117-97CA-D996892BD6CD}"/>
                  </a:ext>
                </a:extLst>
              </p:cNvPr>
              <p:cNvSpPr/>
              <p:nvPr/>
            </p:nvSpPr>
            <p:spPr>
              <a:xfrm>
                <a:off x="6910600" y="2085150"/>
                <a:ext cx="70450" cy="265475"/>
              </a:xfrm>
              <a:custGeom>
                <a:avLst/>
                <a:gdLst/>
                <a:ahLst/>
                <a:cxnLst/>
                <a:rect l="l" t="t" r="r" b="b"/>
                <a:pathLst>
                  <a:path w="2818" h="10619" extrusionOk="0">
                    <a:moveTo>
                      <a:pt x="1633" y="0"/>
                    </a:moveTo>
                    <a:lnTo>
                      <a:pt x="1" y="10618"/>
                    </a:lnTo>
                    <a:lnTo>
                      <a:pt x="593" y="10618"/>
                    </a:lnTo>
                    <a:lnTo>
                      <a:pt x="28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0;p15">
                <a:extLst>
                  <a:ext uri="{FF2B5EF4-FFF2-40B4-BE49-F238E27FC236}">
                    <a16:creationId xmlns:a16="http://schemas.microsoft.com/office/drawing/2014/main" id="{5F106837-CDC3-45EA-9AC5-22A311D83EE8}"/>
                  </a:ext>
                </a:extLst>
              </p:cNvPr>
              <p:cNvSpPr/>
              <p:nvPr/>
            </p:nvSpPr>
            <p:spPr>
              <a:xfrm>
                <a:off x="6982700" y="1624575"/>
                <a:ext cx="93125" cy="188725"/>
              </a:xfrm>
              <a:custGeom>
                <a:avLst/>
                <a:gdLst/>
                <a:ahLst/>
                <a:cxnLst/>
                <a:rect l="l" t="t" r="r" b="b"/>
                <a:pathLst>
                  <a:path w="3725" h="7549" extrusionOk="0">
                    <a:moveTo>
                      <a:pt x="2170" y="0"/>
                    </a:moveTo>
                    <a:cubicBezTo>
                      <a:pt x="1532" y="0"/>
                      <a:pt x="958" y="392"/>
                      <a:pt x="768" y="1000"/>
                    </a:cubicBezTo>
                    <a:cubicBezTo>
                      <a:pt x="0" y="3466"/>
                      <a:pt x="388" y="4136"/>
                      <a:pt x="972" y="6500"/>
                    </a:cubicBezTo>
                    <a:cubicBezTo>
                      <a:pt x="1092" y="6985"/>
                      <a:pt x="1479" y="7371"/>
                      <a:pt x="1978" y="7501"/>
                    </a:cubicBezTo>
                    <a:cubicBezTo>
                      <a:pt x="2100" y="7533"/>
                      <a:pt x="2221" y="7548"/>
                      <a:pt x="2339" y="7548"/>
                    </a:cubicBezTo>
                    <a:cubicBezTo>
                      <a:pt x="3078" y="7548"/>
                      <a:pt x="3697" y="6960"/>
                      <a:pt x="3652" y="6203"/>
                    </a:cubicBezTo>
                    <a:lnTo>
                      <a:pt x="3724" y="1422"/>
                    </a:lnTo>
                    <a:cubicBezTo>
                      <a:pt x="3704" y="1081"/>
                      <a:pt x="3563" y="767"/>
                      <a:pt x="3338" y="519"/>
                    </a:cubicBezTo>
                    <a:cubicBezTo>
                      <a:pt x="3131" y="290"/>
                      <a:pt x="2855" y="120"/>
                      <a:pt x="2534" y="43"/>
                    </a:cubicBezTo>
                    <a:cubicBezTo>
                      <a:pt x="2412" y="14"/>
                      <a:pt x="2290" y="0"/>
                      <a:pt x="217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1;p15">
                <a:extLst>
                  <a:ext uri="{FF2B5EF4-FFF2-40B4-BE49-F238E27FC236}">
                    <a16:creationId xmlns:a16="http://schemas.microsoft.com/office/drawing/2014/main" id="{9C444229-3221-40B8-B5D4-57896EF513E2}"/>
                  </a:ext>
                </a:extLst>
              </p:cNvPr>
              <p:cNvSpPr/>
              <p:nvPr/>
            </p:nvSpPr>
            <p:spPr>
              <a:xfrm>
                <a:off x="7001200" y="1786050"/>
                <a:ext cx="140650" cy="122800"/>
              </a:xfrm>
              <a:custGeom>
                <a:avLst/>
                <a:gdLst/>
                <a:ahLst/>
                <a:cxnLst/>
                <a:rect l="l" t="t" r="r" b="b"/>
                <a:pathLst>
                  <a:path w="5626" h="4912" extrusionOk="0">
                    <a:moveTo>
                      <a:pt x="2157" y="1"/>
                    </a:moveTo>
                    <a:lnTo>
                      <a:pt x="1" y="1800"/>
                    </a:lnTo>
                    <a:cubicBezTo>
                      <a:pt x="1871" y="3493"/>
                      <a:pt x="4863" y="4912"/>
                      <a:pt x="4863" y="4912"/>
                    </a:cubicBezTo>
                    <a:lnTo>
                      <a:pt x="5625" y="4133"/>
                    </a:lnTo>
                    <a:lnTo>
                      <a:pt x="2157" y="1"/>
                    </a:lnTo>
                    <a:close/>
                  </a:path>
                </a:pathLst>
              </a:custGeom>
              <a:solidFill>
                <a:srgbClr val="EAA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2;p15">
                <a:extLst>
                  <a:ext uri="{FF2B5EF4-FFF2-40B4-BE49-F238E27FC236}">
                    <a16:creationId xmlns:a16="http://schemas.microsoft.com/office/drawing/2014/main" id="{FEB121E1-E616-4FCA-86C2-C813EB007D79}"/>
                  </a:ext>
                </a:extLst>
              </p:cNvPr>
              <p:cNvSpPr/>
              <p:nvPr/>
            </p:nvSpPr>
            <p:spPr>
              <a:xfrm>
                <a:off x="7143100" y="1882775"/>
                <a:ext cx="54275" cy="29525"/>
              </a:xfrm>
              <a:custGeom>
                <a:avLst/>
                <a:gdLst/>
                <a:ahLst/>
                <a:cxnLst/>
                <a:rect l="l" t="t" r="r" b="b"/>
                <a:pathLst>
                  <a:path w="2171" h="1181" extrusionOk="0">
                    <a:moveTo>
                      <a:pt x="1" y="0"/>
                    </a:moveTo>
                    <a:lnTo>
                      <a:pt x="1853" y="1165"/>
                    </a:lnTo>
                    <a:cubicBezTo>
                      <a:pt x="1877" y="1175"/>
                      <a:pt x="1903" y="1181"/>
                      <a:pt x="1930" y="1181"/>
                    </a:cubicBezTo>
                    <a:cubicBezTo>
                      <a:pt x="1947" y="1181"/>
                      <a:pt x="1965" y="1178"/>
                      <a:pt x="1983" y="1173"/>
                    </a:cubicBezTo>
                    <a:cubicBezTo>
                      <a:pt x="2124" y="1132"/>
                      <a:pt x="2170" y="957"/>
                      <a:pt x="2070" y="852"/>
                    </a:cubicBezTo>
                    <a:lnTo>
                      <a:pt x="1488" y="243"/>
                    </a:lnTo>
                    <a:cubicBezTo>
                      <a:pt x="1377" y="126"/>
                      <a:pt x="1225" y="58"/>
                      <a:pt x="1064" y="50"/>
                    </a:cubicBezTo>
                    <a:lnTo>
                      <a:pt x="1" y="0"/>
                    </a:lnTo>
                    <a:close/>
                  </a:path>
                </a:pathLst>
              </a:custGeom>
              <a:solidFill>
                <a:srgbClr val="EAA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3;p15">
                <a:extLst>
                  <a:ext uri="{FF2B5EF4-FFF2-40B4-BE49-F238E27FC236}">
                    <a16:creationId xmlns:a16="http://schemas.microsoft.com/office/drawing/2014/main" id="{91246133-4C95-4625-9394-E0759F8DF564}"/>
                  </a:ext>
                </a:extLst>
              </p:cNvPr>
              <p:cNvSpPr/>
              <p:nvPr/>
            </p:nvSpPr>
            <p:spPr>
              <a:xfrm>
                <a:off x="7104300" y="1878175"/>
                <a:ext cx="73575" cy="51375"/>
              </a:xfrm>
              <a:custGeom>
                <a:avLst/>
                <a:gdLst/>
                <a:ahLst/>
                <a:cxnLst/>
                <a:rect l="l" t="t" r="r" b="b"/>
                <a:pathLst>
                  <a:path w="2943" h="2055" extrusionOk="0">
                    <a:moveTo>
                      <a:pt x="1108" y="0"/>
                    </a:moveTo>
                    <a:lnTo>
                      <a:pt x="0" y="839"/>
                    </a:lnTo>
                    <a:lnTo>
                      <a:pt x="1009" y="2055"/>
                    </a:lnTo>
                    <a:lnTo>
                      <a:pt x="2943" y="759"/>
                    </a:lnTo>
                    <a:lnTo>
                      <a:pt x="1108" y="0"/>
                    </a:lnTo>
                    <a:close/>
                  </a:path>
                </a:pathLst>
              </a:custGeom>
              <a:solidFill>
                <a:srgbClr val="EAA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4;p15">
                <a:extLst>
                  <a:ext uri="{FF2B5EF4-FFF2-40B4-BE49-F238E27FC236}">
                    <a16:creationId xmlns:a16="http://schemas.microsoft.com/office/drawing/2014/main" id="{55ED67DF-7BDE-4473-B601-9E379FDF42EB}"/>
                  </a:ext>
                </a:extLst>
              </p:cNvPr>
              <p:cNvSpPr/>
              <p:nvPr/>
            </p:nvSpPr>
            <p:spPr>
              <a:xfrm>
                <a:off x="7153575" y="1897150"/>
                <a:ext cx="43200" cy="32300"/>
              </a:xfrm>
              <a:custGeom>
                <a:avLst/>
                <a:gdLst/>
                <a:ahLst/>
                <a:cxnLst/>
                <a:rect l="l" t="t" r="r" b="b"/>
                <a:pathLst>
                  <a:path w="1728" h="1292" extrusionOk="0">
                    <a:moveTo>
                      <a:pt x="972" y="0"/>
                    </a:moveTo>
                    <a:lnTo>
                      <a:pt x="0" y="509"/>
                    </a:lnTo>
                    <a:lnTo>
                      <a:pt x="862" y="715"/>
                    </a:lnTo>
                    <a:lnTo>
                      <a:pt x="1348" y="1236"/>
                    </a:lnTo>
                    <a:cubicBezTo>
                      <a:pt x="1382" y="1270"/>
                      <a:pt x="1429" y="1290"/>
                      <a:pt x="1478" y="1291"/>
                    </a:cubicBezTo>
                    <a:cubicBezTo>
                      <a:pt x="1480" y="1291"/>
                      <a:pt x="1482" y="1291"/>
                      <a:pt x="1484" y="1291"/>
                    </a:cubicBezTo>
                    <a:cubicBezTo>
                      <a:pt x="1637" y="1291"/>
                      <a:pt x="1727" y="1118"/>
                      <a:pt x="1641" y="992"/>
                    </a:cubicBezTo>
                    <a:lnTo>
                      <a:pt x="972" y="0"/>
                    </a:lnTo>
                    <a:close/>
                  </a:path>
                </a:pathLst>
              </a:custGeom>
              <a:solidFill>
                <a:srgbClr val="EAA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5;p15">
                <a:extLst>
                  <a:ext uri="{FF2B5EF4-FFF2-40B4-BE49-F238E27FC236}">
                    <a16:creationId xmlns:a16="http://schemas.microsoft.com/office/drawing/2014/main" id="{BF7A0A80-5E5F-480E-BD25-EEEAF634D003}"/>
                  </a:ext>
                </a:extLst>
              </p:cNvPr>
              <p:cNvSpPr/>
              <p:nvPr/>
            </p:nvSpPr>
            <p:spPr>
              <a:xfrm>
                <a:off x="7151650" y="1904575"/>
                <a:ext cx="32050" cy="24575"/>
              </a:xfrm>
              <a:custGeom>
                <a:avLst/>
                <a:gdLst/>
                <a:ahLst/>
                <a:cxnLst/>
                <a:rect l="l" t="t" r="r" b="b"/>
                <a:pathLst>
                  <a:path w="1282" h="983" extrusionOk="0">
                    <a:moveTo>
                      <a:pt x="519" y="1"/>
                    </a:moveTo>
                    <a:lnTo>
                      <a:pt x="0" y="410"/>
                    </a:lnTo>
                    <a:lnTo>
                      <a:pt x="820" y="939"/>
                    </a:lnTo>
                    <a:cubicBezTo>
                      <a:pt x="866" y="969"/>
                      <a:pt x="918" y="983"/>
                      <a:pt x="970" y="983"/>
                    </a:cubicBezTo>
                    <a:cubicBezTo>
                      <a:pt x="1045" y="983"/>
                      <a:pt x="1119" y="953"/>
                      <a:pt x="1173" y="895"/>
                    </a:cubicBezTo>
                    <a:cubicBezTo>
                      <a:pt x="1282" y="776"/>
                      <a:pt x="1267" y="589"/>
                      <a:pt x="1141" y="490"/>
                    </a:cubicBezTo>
                    <a:lnTo>
                      <a:pt x="519" y="1"/>
                    </a:lnTo>
                    <a:close/>
                  </a:path>
                </a:pathLst>
              </a:custGeom>
              <a:solidFill>
                <a:srgbClr val="EAA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6;p15">
                <a:extLst>
                  <a:ext uri="{FF2B5EF4-FFF2-40B4-BE49-F238E27FC236}">
                    <a16:creationId xmlns:a16="http://schemas.microsoft.com/office/drawing/2014/main" id="{6A68E7AF-1F5D-4EBA-820C-88916D57E200}"/>
                  </a:ext>
                </a:extLst>
              </p:cNvPr>
              <p:cNvSpPr/>
              <p:nvPr/>
            </p:nvSpPr>
            <p:spPr>
              <a:xfrm>
                <a:off x="7140350" y="1912250"/>
                <a:ext cx="32075" cy="24575"/>
              </a:xfrm>
              <a:custGeom>
                <a:avLst/>
                <a:gdLst/>
                <a:ahLst/>
                <a:cxnLst/>
                <a:rect l="l" t="t" r="r" b="b"/>
                <a:pathLst>
                  <a:path w="1283" h="983" extrusionOk="0">
                    <a:moveTo>
                      <a:pt x="520" y="0"/>
                    </a:moveTo>
                    <a:lnTo>
                      <a:pt x="1" y="410"/>
                    </a:lnTo>
                    <a:lnTo>
                      <a:pt x="821" y="939"/>
                    </a:lnTo>
                    <a:cubicBezTo>
                      <a:pt x="867" y="968"/>
                      <a:pt x="919" y="983"/>
                      <a:pt x="970" y="983"/>
                    </a:cubicBezTo>
                    <a:cubicBezTo>
                      <a:pt x="1045" y="983"/>
                      <a:pt x="1120" y="952"/>
                      <a:pt x="1174" y="894"/>
                    </a:cubicBezTo>
                    <a:cubicBezTo>
                      <a:pt x="1282" y="776"/>
                      <a:pt x="1269" y="590"/>
                      <a:pt x="1142" y="490"/>
                    </a:cubicBezTo>
                    <a:lnTo>
                      <a:pt x="520" y="0"/>
                    </a:lnTo>
                    <a:close/>
                  </a:path>
                </a:pathLst>
              </a:custGeom>
              <a:solidFill>
                <a:srgbClr val="EAA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7;p15">
                <a:extLst>
                  <a:ext uri="{FF2B5EF4-FFF2-40B4-BE49-F238E27FC236}">
                    <a16:creationId xmlns:a16="http://schemas.microsoft.com/office/drawing/2014/main" id="{40CD41B9-1B34-4086-9126-0D71F3CD077B}"/>
                  </a:ext>
                </a:extLst>
              </p:cNvPr>
              <p:cNvSpPr/>
              <p:nvPr/>
            </p:nvSpPr>
            <p:spPr>
              <a:xfrm>
                <a:off x="7129500" y="1919300"/>
                <a:ext cx="32050" cy="24600"/>
              </a:xfrm>
              <a:custGeom>
                <a:avLst/>
                <a:gdLst/>
                <a:ahLst/>
                <a:cxnLst/>
                <a:rect l="l" t="t" r="r" b="b"/>
                <a:pathLst>
                  <a:path w="1282" h="984" extrusionOk="0">
                    <a:moveTo>
                      <a:pt x="520" y="0"/>
                    </a:moveTo>
                    <a:lnTo>
                      <a:pt x="1" y="410"/>
                    </a:lnTo>
                    <a:lnTo>
                      <a:pt x="820" y="939"/>
                    </a:lnTo>
                    <a:cubicBezTo>
                      <a:pt x="866" y="969"/>
                      <a:pt x="918" y="983"/>
                      <a:pt x="969" y="983"/>
                    </a:cubicBezTo>
                    <a:cubicBezTo>
                      <a:pt x="1044" y="983"/>
                      <a:pt x="1118" y="953"/>
                      <a:pt x="1172" y="894"/>
                    </a:cubicBezTo>
                    <a:cubicBezTo>
                      <a:pt x="1282" y="777"/>
                      <a:pt x="1267" y="590"/>
                      <a:pt x="1140" y="490"/>
                    </a:cubicBezTo>
                    <a:lnTo>
                      <a:pt x="520" y="0"/>
                    </a:lnTo>
                    <a:close/>
                  </a:path>
                </a:pathLst>
              </a:custGeom>
              <a:solidFill>
                <a:srgbClr val="EAA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8;p15">
                <a:extLst>
                  <a:ext uri="{FF2B5EF4-FFF2-40B4-BE49-F238E27FC236}">
                    <a16:creationId xmlns:a16="http://schemas.microsoft.com/office/drawing/2014/main" id="{F3821FD2-50D2-4EAF-8014-272ED7FB7C83}"/>
                  </a:ext>
                </a:extLst>
              </p:cNvPr>
              <p:cNvSpPr/>
              <p:nvPr/>
            </p:nvSpPr>
            <p:spPr>
              <a:xfrm>
                <a:off x="7042625" y="2216550"/>
                <a:ext cx="63125" cy="88725"/>
              </a:xfrm>
              <a:custGeom>
                <a:avLst/>
                <a:gdLst/>
                <a:ahLst/>
                <a:cxnLst/>
                <a:rect l="l" t="t" r="r" b="b"/>
                <a:pathLst>
                  <a:path w="2525" h="3549" extrusionOk="0">
                    <a:moveTo>
                      <a:pt x="2298" y="1"/>
                    </a:moveTo>
                    <a:lnTo>
                      <a:pt x="0" y="51"/>
                    </a:lnTo>
                    <a:lnTo>
                      <a:pt x="241" y="3549"/>
                    </a:lnTo>
                    <a:lnTo>
                      <a:pt x="2524" y="3292"/>
                    </a:lnTo>
                    <a:lnTo>
                      <a:pt x="2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9;p15">
                <a:extLst>
                  <a:ext uri="{FF2B5EF4-FFF2-40B4-BE49-F238E27FC236}">
                    <a16:creationId xmlns:a16="http://schemas.microsoft.com/office/drawing/2014/main" id="{D6593CA5-7FB9-4F13-9144-581B62C683CB}"/>
                  </a:ext>
                </a:extLst>
              </p:cNvPr>
              <p:cNvSpPr/>
              <p:nvPr/>
            </p:nvSpPr>
            <p:spPr>
              <a:xfrm>
                <a:off x="7040900" y="2277775"/>
                <a:ext cx="160475" cy="75850"/>
              </a:xfrm>
              <a:custGeom>
                <a:avLst/>
                <a:gdLst/>
                <a:ahLst/>
                <a:cxnLst/>
                <a:rect l="l" t="t" r="r" b="b"/>
                <a:pathLst>
                  <a:path w="6419" h="3034" extrusionOk="0">
                    <a:moveTo>
                      <a:pt x="2013" y="0"/>
                    </a:moveTo>
                    <a:cubicBezTo>
                      <a:pt x="1802" y="0"/>
                      <a:pt x="1597" y="63"/>
                      <a:pt x="1427" y="182"/>
                    </a:cubicBezTo>
                    <a:cubicBezTo>
                      <a:pt x="1254" y="302"/>
                      <a:pt x="1049" y="365"/>
                      <a:pt x="841" y="365"/>
                    </a:cubicBezTo>
                    <a:cubicBezTo>
                      <a:pt x="723" y="365"/>
                      <a:pt x="604" y="345"/>
                      <a:pt x="490" y="303"/>
                    </a:cubicBezTo>
                    <a:lnTo>
                      <a:pt x="374" y="261"/>
                    </a:lnTo>
                    <a:cubicBezTo>
                      <a:pt x="343" y="249"/>
                      <a:pt x="310" y="244"/>
                      <a:pt x="277" y="244"/>
                    </a:cubicBezTo>
                    <a:cubicBezTo>
                      <a:pt x="222" y="244"/>
                      <a:pt x="167" y="260"/>
                      <a:pt x="120" y="292"/>
                    </a:cubicBezTo>
                    <a:cubicBezTo>
                      <a:pt x="44" y="340"/>
                      <a:pt x="1" y="422"/>
                      <a:pt x="1" y="507"/>
                    </a:cubicBezTo>
                    <a:cubicBezTo>
                      <a:pt x="1" y="530"/>
                      <a:pt x="4" y="554"/>
                      <a:pt x="11" y="576"/>
                    </a:cubicBezTo>
                    <a:cubicBezTo>
                      <a:pt x="322" y="1656"/>
                      <a:pt x="13" y="1875"/>
                      <a:pt x="68" y="2610"/>
                    </a:cubicBezTo>
                    <a:cubicBezTo>
                      <a:pt x="77" y="2734"/>
                      <a:pt x="98" y="2873"/>
                      <a:pt x="132" y="3033"/>
                    </a:cubicBezTo>
                    <a:lnTo>
                      <a:pt x="6418" y="3033"/>
                    </a:lnTo>
                    <a:cubicBezTo>
                      <a:pt x="6418" y="2878"/>
                      <a:pt x="6402" y="2737"/>
                      <a:pt x="6372" y="2610"/>
                    </a:cubicBezTo>
                    <a:cubicBezTo>
                      <a:pt x="6056" y="1287"/>
                      <a:pt x="4211" y="1385"/>
                      <a:pt x="3132" y="300"/>
                    </a:cubicBezTo>
                    <a:cubicBezTo>
                      <a:pt x="2944" y="109"/>
                      <a:pt x="2684" y="0"/>
                      <a:pt x="2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10;p15">
                <a:extLst>
                  <a:ext uri="{FF2B5EF4-FFF2-40B4-BE49-F238E27FC236}">
                    <a16:creationId xmlns:a16="http://schemas.microsoft.com/office/drawing/2014/main" id="{D732C570-25B8-4A28-8B84-BA0CBFD8D7C3}"/>
                  </a:ext>
                </a:extLst>
              </p:cNvPr>
              <p:cNvSpPr/>
              <p:nvPr/>
            </p:nvSpPr>
            <p:spPr>
              <a:xfrm>
                <a:off x="7044600" y="2310600"/>
                <a:ext cx="42975" cy="37725"/>
              </a:xfrm>
              <a:custGeom>
                <a:avLst/>
                <a:gdLst/>
                <a:ahLst/>
                <a:cxnLst/>
                <a:rect l="l" t="t" r="r" b="b"/>
                <a:pathLst>
                  <a:path w="1719" h="1509" fill="none" extrusionOk="0">
                    <a:moveTo>
                      <a:pt x="0" y="1"/>
                    </a:moveTo>
                    <a:cubicBezTo>
                      <a:pt x="1214" y="1"/>
                      <a:pt x="1718" y="1509"/>
                      <a:pt x="1718" y="1509"/>
                    </a:cubicBezTo>
                  </a:path>
                </a:pathLst>
              </a:custGeom>
              <a:noFill/>
              <a:ln w="475" cap="flat" cmpd="sng">
                <a:solidFill>
                  <a:srgbClr val="4C4C4B"/>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11;p15">
                <a:extLst>
                  <a:ext uri="{FF2B5EF4-FFF2-40B4-BE49-F238E27FC236}">
                    <a16:creationId xmlns:a16="http://schemas.microsoft.com/office/drawing/2014/main" id="{7F2293B7-6F78-47EF-97E1-4D0AE131C136}"/>
                  </a:ext>
                </a:extLst>
              </p:cNvPr>
              <p:cNvSpPr/>
              <p:nvPr/>
            </p:nvSpPr>
            <p:spPr>
              <a:xfrm>
                <a:off x="7042600" y="2343025"/>
                <a:ext cx="158775" cy="10600"/>
              </a:xfrm>
              <a:custGeom>
                <a:avLst/>
                <a:gdLst/>
                <a:ahLst/>
                <a:cxnLst/>
                <a:rect l="l" t="t" r="r" b="b"/>
                <a:pathLst>
                  <a:path w="6351" h="424" extrusionOk="0">
                    <a:moveTo>
                      <a:pt x="0" y="0"/>
                    </a:moveTo>
                    <a:cubicBezTo>
                      <a:pt x="9" y="124"/>
                      <a:pt x="30" y="263"/>
                      <a:pt x="64" y="423"/>
                    </a:cubicBezTo>
                    <a:lnTo>
                      <a:pt x="6350" y="423"/>
                    </a:lnTo>
                    <a:cubicBezTo>
                      <a:pt x="6350" y="268"/>
                      <a:pt x="6334" y="127"/>
                      <a:pt x="6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12;p15">
                <a:extLst>
                  <a:ext uri="{FF2B5EF4-FFF2-40B4-BE49-F238E27FC236}">
                    <a16:creationId xmlns:a16="http://schemas.microsoft.com/office/drawing/2014/main" id="{FB20347D-0B9D-47FC-B273-50BFF101E020}"/>
                  </a:ext>
                </a:extLst>
              </p:cNvPr>
              <p:cNvSpPr/>
              <p:nvPr/>
            </p:nvSpPr>
            <p:spPr>
              <a:xfrm>
                <a:off x="6892725" y="2223400"/>
                <a:ext cx="72100" cy="93350"/>
              </a:xfrm>
              <a:custGeom>
                <a:avLst/>
                <a:gdLst/>
                <a:ahLst/>
                <a:cxnLst/>
                <a:rect l="l" t="t" r="r" b="b"/>
                <a:pathLst>
                  <a:path w="2884" h="3734" extrusionOk="0">
                    <a:moveTo>
                      <a:pt x="586" y="1"/>
                    </a:moveTo>
                    <a:lnTo>
                      <a:pt x="0" y="3733"/>
                    </a:lnTo>
                    <a:lnTo>
                      <a:pt x="2250" y="3095"/>
                    </a:lnTo>
                    <a:lnTo>
                      <a:pt x="2883" y="120"/>
                    </a:lnTo>
                    <a:lnTo>
                      <a:pt x="5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13;p15">
                <a:extLst>
                  <a:ext uri="{FF2B5EF4-FFF2-40B4-BE49-F238E27FC236}">
                    <a16:creationId xmlns:a16="http://schemas.microsoft.com/office/drawing/2014/main" id="{44F1DF05-032E-4E6A-B6DB-09D009B734D4}"/>
                  </a:ext>
                </a:extLst>
              </p:cNvPr>
              <p:cNvSpPr/>
              <p:nvPr/>
            </p:nvSpPr>
            <p:spPr>
              <a:xfrm>
                <a:off x="6885325" y="2284925"/>
                <a:ext cx="119825" cy="68725"/>
              </a:xfrm>
              <a:custGeom>
                <a:avLst/>
                <a:gdLst/>
                <a:ahLst/>
                <a:cxnLst/>
                <a:rect l="l" t="t" r="r" b="b"/>
                <a:pathLst>
                  <a:path w="4793" h="2749" extrusionOk="0">
                    <a:moveTo>
                      <a:pt x="899" y="0"/>
                    </a:moveTo>
                    <a:cubicBezTo>
                      <a:pt x="45" y="1199"/>
                      <a:pt x="0" y="2748"/>
                      <a:pt x="457" y="2748"/>
                    </a:cubicBezTo>
                    <a:lnTo>
                      <a:pt x="4213" y="2748"/>
                    </a:lnTo>
                    <a:cubicBezTo>
                      <a:pt x="4793" y="2748"/>
                      <a:pt x="4663" y="2127"/>
                      <a:pt x="4119" y="2127"/>
                    </a:cubicBezTo>
                    <a:cubicBezTo>
                      <a:pt x="4020" y="2127"/>
                      <a:pt x="3908" y="2147"/>
                      <a:pt x="3784" y="2195"/>
                    </a:cubicBezTo>
                    <a:cubicBezTo>
                      <a:pt x="2871" y="1062"/>
                      <a:pt x="2775" y="0"/>
                      <a:pt x="2775" y="0"/>
                    </a:cubicBezTo>
                    <a:close/>
                  </a:path>
                </a:pathLst>
              </a:custGeom>
              <a:solidFill>
                <a:srgbClr val="C06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14;p15">
                <a:extLst>
                  <a:ext uri="{FF2B5EF4-FFF2-40B4-BE49-F238E27FC236}">
                    <a16:creationId xmlns:a16="http://schemas.microsoft.com/office/drawing/2014/main" id="{BD42C7CF-F3B2-4F6E-8586-348845D31DDC}"/>
                  </a:ext>
                </a:extLst>
              </p:cNvPr>
              <p:cNvSpPr/>
              <p:nvPr/>
            </p:nvSpPr>
            <p:spPr>
              <a:xfrm>
                <a:off x="6885350" y="2275700"/>
                <a:ext cx="118300" cy="77925"/>
              </a:xfrm>
              <a:custGeom>
                <a:avLst/>
                <a:gdLst/>
                <a:ahLst/>
                <a:cxnLst/>
                <a:rect l="l" t="t" r="r" b="b"/>
                <a:pathLst>
                  <a:path w="4732" h="3117" extrusionOk="0">
                    <a:moveTo>
                      <a:pt x="1771" y="1"/>
                    </a:moveTo>
                    <a:cubicBezTo>
                      <a:pt x="1493" y="1"/>
                      <a:pt x="1229" y="80"/>
                      <a:pt x="1009" y="219"/>
                    </a:cubicBezTo>
                    <a:cubicBezTo>
                      <a:pt x="786" y="358"/>
                      <a:pt x="604" y="558"/>
                      <a:pt x="493" y="799"/>
                    </a:cubicBezTo>
                    <a:cubicBezTo>
                      <a:pt x="275" y="1276"/>
                      <a:pt x="51" y="1941"/>
                      <a:pt x="9" y="2733"/>
                    </a:cubicBezTo>
                    <a:cubicBezTo>
                      <a:pt x="1" y="2858"/>
                      <a:pt x="0" y="2985"/>
                      <a:pt x="3" y="3116"/>
                    </a:cubicBezTo>
                    <a:lnTo>
                      <a:pt x="4732" y="3116"/>
                    </a:lnTo>
                    <a:cubicBezTo>
                      <a:pt x="4732" y="2969"/>
                      <a:pt x="4711" y="2843"/>
                      <a:pt x="4670" y="2733"/>
                    </a:cubicBezTo>
                    <a:cubicBezTo>
                      <a:pt x="4426" y="2022"/>
                      <a:pt x="3485" y="1944"/>
                      <a:pt x="3080" y="878"/>
                    </a:cubicBezTo>
                    <a:cubicBezTo>
                      <a:pt x="2882" y="352"/>
                      <a:pt x="2359" y="1"/>
                      <a:pt x="1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15;p15">
                <a:extLst>
                  <a:ext uri="{FF2B5EF4-FFF2-40B4-BE49-F238E27FC236}">
                    <a16:creationId xmlns:a16="http://schemas.microsoft.com/office/drawing/2014/main" id="{9220F986-8423-4333-9ABA-FAC1EEC31061}"/>
                  </a:ext>
                </a:extLst>
              </p:cNvPr>
              <p:cNvSpPr/>
              <p:nvPr/>
            </p:nvSpPr>
            <p:spPr>
              <a:xfrm>
                <a:off x="6892725" y="2308000"/>
                <a:ext cx="18800" cy="40825"/>
              </a:xfrm>
              <a:custGeom>
                <a:avLst/>
                <a:gdLst/>
                <a:ahLst/>
                <a:cxnLst/>
                <a:rect l="l" t="t" r="r" b="b"/>
                <a:pathLst>
                  <a:path w="752" h="1633" fill="none" extrusionOk="0">
                    <a:moveTo>
                      <a:pt x="0" y="1"/>
                    </a:moveTo>
                    <a:cubicBezTo>
                      <a:pt x="751" y="587"/>
                      <a:pt x="562" y="1632"/>
                      <a:pt x="562" y="1632"/>
                    </a:cubicBezTo>
                  </a:path>
                </a:pathLst>
              </a:custGeom>
              <a:noFill/>
              <a:ln w="475" cap="flat" cmpd="sng">
                <a:solidFill>
                  <a:srgbClr val="4C4C4B"/>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16;p15">
                <a:extLst>
                  <a:ext uri="{FF2B5EF4-FFF2-40B4-BE49-F238E27FC236}">
                    <a16:creationId xmlns:a16="http://schemas.microsoft.com/office/drawing/2014/main" id="{7DF9EFBF-7018-4F6C-9847-92FA8991D47D}"/>
                  </a:ext>
                </a:extLst>
              </p:cNvPr>
              <p:cNvSpPr/>
              <p:nvPr/>
            </p:nvSpPr>
            <p:spPr>
              <a:xfrm>
                <a:off x="6885350" y="2344025"/>
                <a:ext cx="118300" cy="9600"/>
              </a:xfrm>
              <a:custGeom>
                <a:avLst/>
                <a:gdLst/>
                <a:ahLst/>
                <a:cxnLst/>
                <a:rect l="l" t="t" r="r" b="b"/>
                <a:pathLst>
                  <a:path w="4732" h="384" extrusionOk="0">
                    <a:moveTo>
                      <a:pt x="9" y="0"/>
                    </a:moveTo>
                    <a:cubicBezTo>
                      <a:pt x="1" y="125"/>
                      <a:pt x="0" y="252"/>
                      <a:pt x="3" y="383"/>
                    </a:cubicBezTo>
                    <a:lnTo>
                      <a:pt x="4732" y="383"/>
                    </a:lnTo>
                    <a:cubicBezTo>
                      <a:pt x="4732" y="236"/>
                      <a:pt x="4711" y="110"/>
                      <a:pt x="4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17;p15">
                <a:extLst>
                  <a:ext uri="{FF2B5EF4-FFF2-40B4-BE49-F238E27FC236}">
                    <a16:creationId xmlns:a16="http://schemas.microsoft.com/office/drawing/2014/main" id="{7B284854-5031-4624-BC54-936C028352D6}"/>
                  </a:ext>
                </a:extLst>
              </p:cNvPr>
              <p:cNvSpPr/>
              <p:nvPr/>
            </p:nvSpPr>
            <p:spPr>
              <a:xfrm>
                <a:off x="6912125" y="1801925"/>
                <a:ext cx="158600" cy="101575"/>
              </a:xfrm>
              <a:custGeom>
                <a:avLst/>
                <a:gdLst/>
                <a:ahLst/>
                <a:cxnLst/>
                <a:rect l="l" t="t" r="r" b="b"/>
                <a:pathLst>
                  <a:path w="6344" h="4063" extrusionOk="0">
                    <a:moveTo>
                      <a:pt x="1291" y="0"/>
                    </a:moveTo>
                    <a:cubicBezTo>
                      <a:pt x="795" y="467"/>
                      <a:pt x="496" y="1134"/>
                      <a:pt x="315" y="1793"/>
                    </a:cubicBezTo>
                    <a:cubicBezTo>
                      <a:pt x="1" y="2939"/>
                      <a:pt x="46" y="4062"/>
                      <a:pt x="46" y="4062"/>
                    </a:cubicBezTo>
                    <a:lnTo>
                      <a:pt x="6344" y="4062"/>
                    </a:lnTo>
                    <a:cubicBezTo>
                      <a:pt x="6269" y="3462"/>
                      <a:pt x="6155" y="2928"/>
                      <a:pt x="6024" y="2465"/>
                    </a:cubicBezTo>
                    <a:cubicBezTo>
                      <a:pt x="5614" y="990"/>
                      <a:pt x="5040" y="213"/>
                      <a:pt x="5040" y="213"/>
                    </a:cubicBezTo>
                    <a:lnTo>
                      <a:pt x="12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18;p15">
                <a:extLst>
                  <a:ext uri="{FF2B5EF4-FFF2-40B4-BE49-F238E27FC236}">
                    <a16:creationId xmlns:a16="http://schemas.microsoft.com/office/drawing/2014/main" id="{0583A6E7-82DB-417B-BD0A-3B3691E0101A}"/>
                  </a:ext>
                </a:extLst>
              </p:cNvPr>
              <p:cNvSpPr/>
              <p:nvPr/>
            </p:nvSpPr>
            <p:spPr>
              <a:xfrm>
                <a:off x="6963500" y="1851275"/>
                <a:ext cx="153975" cy="418275"/>
              </a:xfrm>
              <a:custGeom>
                <a:avLst/>
                <a:gdLst/>
                <a:ahLst/>
                <a:cxnLst/>
                <a:rect l="l" t="t" r="r" b="b"/>
                <a:pathLst>
                  <a:path w="6159" h="16731" extrusionOk="0">
                    <a:moveTo>
                      <a:pt x="1" y="1"/>
                    </a:moveTo>
                    <a:lnTo>
                      <a:pt x="1108" y="3240"/>
                    </a:lnTo>
                    <a:lnTo>
                      <a:pt x="2638" y="7726"/>
                    </a:lnTo>
                    <a:lnTo>
                      <a:pt x="3065" y="16722"/>
                    </a:lnTo>
                    <a:lnTo>
                      <a:pt x="4010" y="16724"/>
                    </a:lnTo>
                    <a:lnTo>
                      <a:pt x="6158" y="16731"/>
                    </a:lnTo>
                    <a:lnTo>
                      <a:pt x="5772" y="7316"/>
                    </a:lnTo>
                    <a:lnTo>
                      <a:pt x="3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19;p15">
                <a:extLst>
                  <a:ext uri="{FF2B5EF4-FFF2-40B4-BE49-F238E27FC236}">
                    <a16:creationId xmlns:a16="http://schemas.microsoft.com/office/drawing/2014/main" id="{1B8BD9F6-64AF-49A3-857E-629447737DED}"/>
                  </a:ext>
                </a:extLst>
              </p:cNvPr>
              <p:cNvSpPr/>
              <p:nvPr/>
            </p:nvSpPr>
            <p:spPr>
              <a:xfrm>
                <a:off x="6991175" y="1888750"/>
                <a:ext cx="72600" cy="380650"/>
              </a:xfrm>
              <a:custGeom>
                <a:avLst/>
                <a:gdLst/>
                <a:ahLst/>
                <a:cxnLst/>
                <a:rect l="l" t="t" r="r" b="b"/>
                <a:pathLst>
                  <a:path w="2904" h="15226" extrusionOk="0">
                    <a:moveTo>
                      <a:pt x="411" y="0"/>
                    </a:moveTo>
                    <a:lnTo>
                      <a:pt x="1" y="1741"/>
                    </a:lnTo>
                    <a:lnTo>
                      <a:pt x="1531" y="6227"/>
                    </a:lnTo>
                    <a:lnTo>
                      <a:pt x="1958" y="15223"/>
                    </a:lnTo>
                    <a:lnTo>
                      <a:pt x="2903" y="15225"/>
                    </a:lnTo>
                    <a:lnTo>
                      <a:pt x="2554" y="6123"/>
                    </a:lnTo>
                    <a:lnTo>
                      <a:pt x="4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0;p15">
                <a:extLst>
                  <a:ext uri="{FF2B5EF4-FFF2-40B4-BE49-F238E27FC236}">
                    <a16:creationId xmlns:a16="http://schemas.microsoft.com/office/drawing/2014/main" id="{E6024519-57F0-4A88-9055-4D25F8D44768}"/>
                  </a:ext>
                </a:extLst>
              </p:cNvPr>
              <p:cNvSpPr/>
              <p:nvPr/>
            </p:nvSpPr>
            <p:spPr>
              <a:xfrm>
                <a:off x="7001425" y="1888750"/>
                <a:ext cx="62350" cy="380650"/>
              </a:xfrm>
              <a:custGeom>
                <a:avLst/>
                <a:gdLst/>
                <a:ahLst/>
                <a:cxnLst/>
                <a:rect l="l" t="t" r="r" b="b"/>
                <a:pathLst>
                  <a:path w="2494" h="15226" fill="none" extrusionOk="0">
                    <a:moveTo>
                      <a:pt x="2493" y="15225"/>
                    </a:moveTo>
                    <a:lnTo>
                      <a:pt x="2144" y="6123"/>
                    </a:lnTo>
                    <a:lnTo>
                      <a:pt x="1" y="0"/>
                    </a:lnTo>
                  </a:path>
                </a:pathLst>
              </a:custGeom>
              <a:noFill/>
              <a:ln w="950" cap="flat" cmpd="sng">
                <a:solidFill>
                  <a:srgbClr val="2D2D2F"/>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1;p15">
                <a:extLst>
                  <a:ext uri="{FF2B5EF4-FFF2-40B4-BE49-F238E27FC236}">
                    <a16:creationId xmlns:a16="http://schemas.microsoft.com/office/drawing/2014/main" id="{D2BDC940-94DE-4503-8CA9-D2FB5C697C64}"/>
                  </a:ext>
                </a:extLst>
              </p:cNvPr>
              <p:cNvSpPr/>
              <p:nvPr/>
            </p:nvSpPr>
            <p:spPr>
              <a:xfrm>
                <a:off x="7039475" y="2254000"/>
                <a:ext cx="77450" cy="25"/>
              </a:xfrm>
              <a:custGeom>
                <a:avLst/>
                <a:gdLst/>
                <a:ahLst/>
                <a:cxnLst/>
                <a:rect l="l" t="t" r="r" b="b"/>
                <a:pathLst>
                  <a:path w="3098" h="1" fill="none" extrusionOk="0">
                    <a:moveTo>
                      <a:pt x="1" y="0"/>
                    </a:moveTo>
                    <a:lnTo>
                      <a:pt x="3097" y="0"/>
                    </a:lnTo>
                  </a:path>
                </a:pathLst>
              </a:custGeom>
              <a:noFill/>
              <a:ln w="9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p15">
                <a:extLst>
                  <a:ext uri="{FF2B5EF4-FFF2-40B4-BE49-F238E27FC236}">
                    <a16:creationId xmlns:a16="http://schemas.microsoft.com/office/drawing/2014/main" id="{F4CF5054-4634-408C-AB74-CCEB4F80B02E}"/>
                  </a:ext>
                </a:extLst>
              </p:cNvPr>
              <p:cNvSpPr/>
              <p:nvPr/>
            </p:nvSpPr>
            <p:spPr>
              <a:xfrm>
                <a:off x="6891725" y="1875125"/>
                <a:ext cx="120675" cy="393325"/>
              </a:xfrm>
              <a:custGeom>
                <a:avLst/>
                <a:gdLst/>
                <a:ahLst/>
                <a:cxnLst/>
                <a:rect l="l" t="t" r="r" b="b"/>
                <a:pathLst>
                  <a:path w="4827" h="15733" extrusionOk="0">
                    <a:moveTo>
                      <a:pt x="4827" y="0"/>
                    </a:moveTo>
                    <a:lnTo>
                      <a:pt x="863" y="1133"/>
                    </a:lnTo>
                    <a:lnTo>
                      <a:pt x="1078" y="7131"/>
                    </a:lnTo>
                    <a:lnTo>
                      <a:pt x="0" y="15732"/>
                    </a:lnTo>
                    <a:lnTo>
                      <a:pt x="2793" y="15732"/>
                    </a:lnTo>
                    <a:lnTo>
                      <a:pt x="4220" y="6712"/>
                    </a:lnTo>
                    <a:lnTo>
                      <a:pt x="48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3;p15">
                <a:extLst>
                  <a:ext uri="{FF2B5EF4-FFF2-40B4-BE49-F238E27FC236}">
                    <a16:creationId xmlns:a16="http://schemas.microsoft.com/office/drawing/2014/main" id="{0EE7A1F1-AFCC-4EFD-A135-9CAC8B4C138B}"/>
                  </a:ext>
                </a:extLst>
              </p:cNvPr>
              <p:cNvSpPr/>
              <p:nvPr/>
            </p:nvSpPr>
            <p:spPr>
              <a:xfrm>
                <a:off x="6994775" y="1820175"/>
                <a:ext cx="22100" cy="53825"/>
              </a:xfrm>
              <a:custGeom>
                <a:avLst/>
                <a:gdLst/>
                <a:ahLst/>
                <a:cxnLst/>
                <a:rect l="l" t="t" r="r" b="b"/>
                <a:pathLst>
                  <a:path w="884" h="2153" fill="none" extrusionOk="0">
                    <a:moveTo>
                      <a:pt x="883" y="1"/>
                    </a:moveTo>
                    <a:lnTo>
                      <a:pt x="660" y="2152"/>
                    </a:lnTo>
                    <a:cubicBezTo>
                      <a:pt x="660" y="2152"/>
                      <a:pt x="1" y="1804"/>
                      <a:pt x="186" y="1077"/>
                    </a:cubicBezTo>
                  </a:path>
                </a:pathLst>
              </a:custGeom>
              <a:noFill/>
              <a:ln w="9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4;p15">
                <a:extLst>
                  <a:ext uri="{FF2B5EF4-FFF2-40B4-BE49-F238E27FC236}">
                    <a16:creationId xmlns:a16="http://schemas.microsoft.com/office/drawing/2014/main" id="{5046A652-1816-408D-8A82-59B24DC5EB87}"/>
                  </a:ext>
                </a:extLst>
              </p:cNvPr>
              <p:cNvSpPr/>
              <p:nvPr/>
            </p:nvSpPr>
            <p:spPr>
              <a:xfrm>
                <a:off x="6912175" y="1872550"/>
                <a:ext cx="28725" cy="395900"/>
              </a:xfrm>
              <a:custGeom>
                <a:avLst/>
                <a:gdLst/>
                <a:ahLst/>
                <a:cxnLst/>
                <a:rect l="l" t="t" r="r" b="b"/>
                <a:pathLst>
                  <a:path w="1149" h="15836" fill="none" extrusionOk="0">
                    <a:moveTo>
                      <a:pt x="1" y="15835"/>
                    </a:moveTo>
                    <a:lnTo>
                      <a:pt x="1149" y="7246"/>
                    </a:lnTo>
                    <a:cubicBezTo>
                      <a:pt x="1149" y="7246"/>
                      <a:pt x="487" y="2661"/>
                      <a:pt x="929" y="0"/>
                    </a:cubicBezTo>
                  </a:path>
                </a:pathLst>
              </a:custGeom>
              <a:noFill/>
              <a:ln w="9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5;p15">
                <a:extLst>
                  <a:ext uri="{FF2B5EF4-FFF2-40B4-BE49-F238E27FC236}">
                    <a16:creationId xmlns:a16="http://schemas.microsoft.com/office/drawing/2014/main" id="{A7D0343D-8C2D-4FBB-AE37-9C830453A700}"/>
                  </a:ext>
                </a:extLst>
              </p:cNvPr>
              <p:cNvSpPr/>
              <p:nvPr/>
            </p:nvSpPr>
            <p:spPr>
              <a:xfrm>
                <a:off x="6893350" y="2254625"/>
                <a:ext cx="70300" cy="25"/>
              </a:xfrm>
              <a:custGeom>
                <a:avLst/>
                <a:gdLst/>
                <a:ahLst/>
                <a:cxnLst/>
                <a:rect l="l" t="t" r="r" b="b"/>
                <a:pathLst>
                  <a:path w="2812" h="1" fill="none" extrusionOk="0">
                    <a:moveTo>
                      <a:pt x="0" y="0"/>
                    </a:moveTo>
                    <a:lnTo>
                      <a:pt x="2812" y="0"/>
                    </a:lnTo>
                  </a:path>
                </a:pathLst>
              </a:custGeom>
              <a:noFill/>
              <a:ln w="9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6;p15">
                <a:extLst>
                  <a:ext uri="{FF2B5EF4-FFF2-40B4-BE49-F238E27FC236}">
                    <a16:creationId xmlns:a16="http://schemas.microsoft.com/office/drawing/2014/main" id="{FB6638BB-20DA-4D58-BB2E-A8B33A6901EC}"/>
                  </a:ext>
                </a:extLst>
              </p:cNvPr>
              <p:cNvSpPr/>
              <p:nvPr/>
            </p:nvSpPr>
            <p:spPr>
              <a:xfrm>
                <a:off x="6915050" y="1831475"/>
                <a:ext cx="64000" cy="55500"/>
              </a:xfrm>
              <a:custGeom>
                <a:avLst/>
                <a:gdLst/>
                <a:ahLst/>
                <a:cxnLst/>
                <a:rect l="l" t="t" r="r" b="b"/>
                <a:pathLst>
                  <a:path w="2560" h="2220" fill="none" extrusionOk="0">
                    <a:moveTo>
                      <a:pt x="0" y="1619"/>
                    </a:moveTo>
                    <a:cubicBezTo>
                      <a:pt x="0" y="1619"/>
                      <a:pt x="1884" y="2219"/>
                      <a:pt x="2560" y="0"/>
                    </a:cubicBezTo>
                  </a:path>
                </a:pathLst>
              </a:custGeom>
              <a:noFill/>
              <a:ln w="9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7;p15">
                <a:extLst>
                  <a:ext uri="{FF2B5EF4-FFF2-40B4-BE49-F238E27FC236}">
                    <a16:creationId xmlns:a16="http://schemas.microsoft.com/office/drawing/2014/main" id="{20A64A9E-0F5E-4CFB-ADD0-38987C00A127}"/>
                  </a:ext>
                </a:extLst>
              </p:cNvPr>
              <p:cNvSpPr/>
              <p:nvPr/>
            </p:nvSpPr>
            <p:spPr>
              <a:xfrm>
                <a:off x="6935200" y="1817475"/>
                <a:ext cx="109225" cy="4875"/>
              </a:xfrm>
              <a:custGeom>
                <a:avLst/>
                <a:gdLst/>
                <a:ahLst/>
                <a:cxnLst/>
                <a:rect l="l" t="t" r="r" b="b"/>
                <a:pathLst>
                  <a:path w="4369" h="195" fill="none" extrusionOk="0">
                    <a:moveTo>
                      <a:pt x="4368" y="195"/>
                    </a:moveTo>
                    <a:lnTo>
                      <a:pt x="0" y="0"/>
                    </a:lnTo>
                  </a:path>
                </a:pathLst>
              </a:custGeom>
              <a:noFill/>
              <a:ln w="950" cap="flat" cmpd="sng">
                <a:solidFill>
                  <a:srgbClr val="2D2D2F"/>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28;p15">
                <a:extLst>
                  <a:ext uri="{FF2B5EF4-FFF2-40B4-BE49-F238E27FC236}">
                    <a16:creationId xmlns:a16="http://schemas.microsoft.com/office/drawing/2014/main" id="{16390171-6867-4C20-9C9B-571AD02E5917}"/>
                  </a:ext>
                </a:extLst>
              </p:cNvPr>
              <p:cNvSpPr/>
              <p:nvPr/>
            </p:nvSpPr>
            <p:spPr>
              <a:xfrm>
                <a:off x="6919975" y="1801925"/>
                <a:ext cx="142750" cy="63075"/>
              </a:xfrm>
              <a:custGeom>
                <a:avLst/>
                <a:gdLst/>
                <a:ahLst/>
                <a:cxnLst/>
                <a:rect l="l" t="t" r="r" b="b"/>
                <a:pathLst>
                  <a:path w="5710" h="2523" extrusionOk="0">
                    <a:moveTo>
                      <a:pt x="977" y="0"/>
                    </a:moveTo>
                    <a:cubicBezTo>
                      <a:pt x="481" y="467"/>
                      <a:pt x="182" y="1134"/>
                      <a:pt x="1" y="1793"/>
                    </a:cubicBezTo>
                    <a:lnTo>
                      <a:pt x="4567" y="1660"/>
                    </a:lnTo>
                    <a:cubicBezTo>
                      <a:pt x="4567" y="1660"/>
                      <a:pt x="4693" y="2522"/>
                      <a:pt x="5381" y="2522"/>
                    </a:cubicBezTo>
                    <a:cubicBezTo>
                      <a:pt x="5479" y="2522"/>
                      <a:pt x="5588" y="2505"/>
                      <a:pt x="5710" y="2465"/>
                    </a:cubicBezTo>
                    <a:cubicBezTo>
                      <a:pt x="5300" y="990"/>
                      <a:pt x="4726" y="213"/>
                      <a:pt x="4726" y="213"/>
                    </a:cubicBezTo>
                    <a:lnTo>
                      <a:pt x="9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29;p15">
                <a:extLst>
                  <a:ext uri="{FF2B5EF4-FFF2-40B4-BE49-F238E27FC236}">
                    <a16:creationId xmlns:a16="http://schemas.microsoft.com/office/drawing/2014/main" id="{BD1D36B1-E98A-4BAC-8B5D-26AB38F56E45}"/>
                  </a:ext>
                </a:extLst>
              </p:cNvPr>
              <p:cNvSpPr/>
              <p:nvPr/>
            </p:nvSpPr>
            <p:spPr>
              <a:xfrm>
                <a:off x="6908900" y="1595550"/>
                <a:ext cx="159225" cy="242700"/>
              </a:xfrm>
              <a:custGeom>
                <a:avLst/>
                <a:gdLst/>
                <a:ahLst/>
                <a:cxnLst/>
                <a:rect l="l" t="t" r="r" b="b"/>
                <a:pathLst>
                  <a:path w="6369" h="9708" extrusionOk="0">
                    <a:moveTo>
                      <a:pt x="3081" y="0"/>
                    </a:moveTo>
                    <a:cubicBezTo>
                      <a:pt x="2654" y="0"/>
                      <a:pt x="868" y="443"/>
                      <a:pt x="267" y="2841"/>
                    </a:cubicBezTo>
                    <a:cubicBezTo>
                      <a:pt x="0" y="3911"/>
                      <a:pt x="194" y="4965"/>
                      <a:pt x="235" y="5937"/>
                    </a:cubicBezTo>
                    <a:cubicBezTo>
                      <a:pt x="330" y="8117"/>
                      <a:pt x="293" y="9605"/>
                      <a:pt x="293" y="9605"/>
                    </a:cubicBezTo>
                    <a:lnTo>
                      <a:pt x="6256" y="9707"/>
                    </a:lnTo>
                    <a:lnTo>
                      <a:pt x="5448" y="6270"/>
                    </a:lnTo>
                    <a:lnTo>
                      <a:pt x="5446" y="6262"/>
                    </a:lnTo>
                    <a:lnTo>
                      <a:pt x="5437" y="6226"/>
                    </a:lnTo>
                    <a:cubicBezTo>
                      <a:pt x="5980" y="5764"/>
                      <a:pt x="6239" y="5237"/>
                      <a:pt x="6329" y="4707"/>
                    </a:cubicBezTo>
                    <a:cubicBezTo>
                      <a:pt x="6344" y="4618"/>
                      <a:pt x="6354" y="4526"/>
                      <a:pt x="6358" y="4437"/>
                    </a:cubicBezTo>
                    <a:cubicBezTo>
                      <a:pt x="6366" y="4375"/>
                      <a:pt x="6368" y="4314"/>
                      <a:pt x="6368" y="4255"/>
                    </a:cubicBezTo>
                    <a:cubicBezTo>
                      <a:pt x="6369" y="4046"/>
                      <a:pt x="6348" y="3840"/>
                      <a:pt x="6316" y="3640"/>
                    </a:cubicBezTo>
                    <a:cubicBezTo>
                      <a:pt x="6306" y="3581"/>
                      <a:pt x="6295" y="3521"/>
                      <a:pt x="6282" y="3464"/>
                    </a:cubicBezTo>
                    <a:cubicBezTo>
                      <a:pt x="6224" y="3188"/>
                      <a:pt x="6145" y="2870"/>
                      <a:pt x="6064" y="2560"/>
                    </a:cubicBezTo>
                    <a:cubicBezTo>
                      <a:pt x="5851" y="1751"/>
                      <a:pt x="5298" y="1075"/>
                      <a:pt x="4547" y="708"/>
                    </a:cubicBezTo>
                    <a:lnTo>
                      <a:pt x="3167" y="32"/>
                    </a:lnTo>
                    <a:cubicBezTo>
                      <a:pt x="3188" y="14"/>
                      <a:pt x="3155" y="0"/>
                      <a:pt x="30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30;p15">
                <a:extLst>
                  <a:ext uri="{FF2B5EF4-FFF2-40B4-BE49-F238E27FC236}">
                    <a16:creationId xmlns:a16="http://schemas.microsoft.com/office/drawing/2014/main" id="{7FA68D5E-03FC-426F-BE89-D4A2860B64F3}"/>
                  </a:ext>
                </a:extLst>
              </p:cNvPr>
              <p:cNvSpPr/>
              <p:nvPr/>
            </p:nvSpPr>
            <p:spPr>
              <a:xfrm>
                <a:off x="6985650" y="1595550"/>
                <a:ext cx="60675" cy="107175"/>
              </a:xfrm>
              <a:custGeom>
                <a:avLst/>
                <a:gdLst/>
                <a:ahLst/>
                <a:cxnLst/>
                <a:rect l="l" t="t" r="r" b="b"/>
                <a:pathLst>
                  <a:path w="2427" h="4287" extrusionOk="0">
                    <a:moveTo>
                      <a:pt x="1" y="0"/>
                    </a:moveTo>
                    <a:lnTo>
                      <a:pt x="2427" y="4286"/>
                    </a:lnTo>
                    <a:lnTo>
                      <a:pt x="2291" y="1487"/>
                    </a:lnTo>
                    <a:lnTo>
                      <a:pt x="1441" y="924"/>
                    </a:ln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31;p15">
                <a:extLst>
                  <a:ext uri="{FF2B5EF4-FFF2-40B4-BE49-F238E27FC236}">
                    <a16:creationId xmlns:a16="http://schemas.microsoft.com/office/drawing/2014/main" id="{98340F32-77DE-495E-AF27-9CBB1DCEA106}"/>
                  </a:ext>
                </a:extLst>
              </p:cNvPr>
              <p:cNvSpPr/>
              <p:nvPr/>
            </p:nvSpPr>
            <p:spPr>
              <a:xfrm>
                <a:off x="7010250" y="1591550"/>
                <a:ext cx="43975" cy="42125"/>
              </a:xfrm>
              <a:custGeom>
                <a:avLst/>
                <a:gdLst/>
                <a:ahLst/>
                <a:cxnLst/>
                <a:rect l="l" t="t" r="r" b="b"/>
                <a:pathLst>
                  <a:path w="1759" h="1685" extrusionOk="0">
                    <a:moveTo>
                      <a:pt x="704" y="0"/>
                    </a:moveTo>
                    <a:lnTo>
                      <a:pt x="0" y="1229"/>
                    </a:lnTo>
                    <a:lnTo>
                      <a:pt x="1260" y="1684"/>
                    </a:lnTo>
                    <a:lnTo>
                      <a:pt x="1414" y="1540"/>
                    </a:lnTo>
                    <a:cubicBezTo>
                      <a:pt x="1758" y="1220"/>
                      <a:pt x="1714" y="681"/>
                      <a:pt x="1322" y="417"/>
                    </a:cubicBezTo>
                    <a:lnTo>
                      <a:pt x="70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32;p15">
                <a:extLst>
                  <a:ext uri="{FF2B5EF4-FFF2-40B4-BE49-F238E27FC236}">
                    <a16:creationId xmlns:a16="http://schemas.microsoft.com/office/drawing/2014/main" id="{41EA876C-6641-4A2A-982B-AE1147D2DA08}"/>
                  </a:ext>
                </a:extLst>
              </p:cNvPr>
              <p:cNvSpPr/>
              <p:nvPr/>
            </p:nvSpPr>
            <p:spPr>
              <a:xfrm>
                <a:off x="6988050" y="1494550"/>
                <a:ext cx="78575" cy="138725"/>
              </a:xfrm>
              <a:custGeom>
                <a:avLst/>
                <a:gdLst/>
                <a:ahLst/>
                <a:cxnLst/>
                <a:rect l="l" t="t" r="r" b="b"/>
                <a:pathLst>
                  <a:path w="3143" h="5549" extrusionOk="0">
                    <a:moveTo>
                      <a:pt x="1429" y="0"/>
                    </a:moveTo>
                    <a:lnTo>
                      <a:pt x="1" y="4072"/>
                    </a:lnTo>
                    <a:lnTo>
                      <a:pt x="1511" y="5548"/>
                    </a:lnTo>
                    <a:lnTo>
                      <a:pt x="2015" y="4862"/>
                    </a:lnTo>
                    <a:lnTo>
                      <a:pt x="2865" y="3704"/>
                    </a:lnTo>
                    <a:lnTo>
                      <a:pt x="3142" y="3327"/>
                    </a:lnTo>
                    <a:lnTo>
                      <a:pt x="1429" y="0"/>
                    </a:lnTo>
                    <a:close/>
                  </a:path>
                </a:pathLst>
              </a:custGeom>
              <a:solidFill>
                <a:srgbClr val="EAA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33;p15">
                <a:extLst>
                  <a:ext uri="{FF2B5EF4-FFF2-40B4-BE49-F238E27FC236}">
                    <a16:creationId xmlns:a16="http://schemas.microsoft.com/office/drawing/2014/main" id="{99C9BAB6-9951-4F46-8C09-583038568D24}"/>
                  </a:ext>
                </a:extLst>
              </p:cNvPr>
              <p:cNvSpPr/>
              <p:nvPr/>
            </p:nvSpPr>
            <p:spPr>
              <a:xfrm>
                <a:off x="7026450" y="1449825"/>
                <a:ext cx="66475" cy="63400"/>
              </a:xfrm>
              <a:custGeom>
                <a:avLst/>
                <a:gdLst/>
                <a:ahLst/>
                <a:cxnLst/>
                <a:rect l="l" t="t" r="r" b="b"/>
                <a:pathLst>
                  <a:path w="2659" h="2536" extrusionOk="0">
                    <a:moveTo>
                      <a:pt x="1329" y="0"/>
                    </a:moveTo>
                    <a:cubicBezTo>
                      <a:pt x="595" y="0"/>
                      <a:pt x="0" y="567"/>
                      <a:pt x="0" y="1268"/>
                    </a:cubicBezTo>
                    <a:cubicBezTo>
                      <a:pt x="0" y="1968"/>
                      <a:pt x="595" y="2536"/>
                      <a:pt x="1329" y="2536"/>
                    </a:cubicBezTo>
                    <a:cubicBezTo>
                      <a:pt x="2064" y="2536"/>
                      <a:pt x="2658" y="1968"/>
                      <a:pt x="2658" y="1268"/>
                    </a:cubicBezTo>
                    <a:cubicBezTo>
                      <a:pt x="2658" y="567"/>
                      <a:pt x="2064" y="0"/>
                      <a:pt x="1329" y="0"/>
                    </a:cubicBezTo>
                    <a:close/>
                  </a:path>
                </a:pathLst>
              </a:custGeom>
              <a:solidFill>
                <a:srgbClr val="4F3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34;p15">
                <a:extLst>
                  <a:ext uri="{FF2B5EF4-FFF2-40B4-BE49-F238E27FC236}">
                    <a16:creationId xmlns:a16="http://schemas.microsoft.com/office/drawing/2014/main" id="{82F13C6D-9B9B-494D-8F21-F103045BFBF3}"/>
                  </a:ext>
                </a:extLst>
              </p:cNvPr>
              <p:cNvSpPr/>
              <p:nvPr/>
            </p:nvSpPr>
            <p:spPr>
              <a:xfrm>
                <a:off x="7001475" y="1477800"/>
                <a:ext cx="104025" cy="126475"/>
              </a:xfrm>
              <a:custGeom>
                <a:avLst/>
                <a:gdLst/>
                <a:ahLst/>
                <a:cxnLst/>
                <a:rect l="l" t="t" r="r" b="b"/>
                <a:pathLst>
                  <a:path w="4161" h="5059" extrusionOk="0">
                    <a:moveTo>
                      <a:pt x="1485" y="1"/>
                    </a:moveTo>
                    <a:cubicBezTo>
                      <a:pt x="1325" y="1"/>
                      <a:pt x="1171" y="26"/>
                      <a:pt x="1029" y="71"/>
                    </a:cubicBezTo>
                    <a:cubicBezTo>
                      <a:pt x="416" y="269"/>
                      <a:pt x="0" y="858"/>
                      <a:pt x="81" y="1512"/>
                    </a:cubicBezTo>
                    <a:lnTo>
                      <a:pt x="153" y="2073"/>
                    </a:lnTo>
                    <a:lnTo>
                      <a:pt x="373" y="4333"/>
                    </a:lnTo>
                    <a:cubicBezTo>
                      <a:pt x="373" y="4333"/>
                      <a:pt x="1961" y="4895"/>
                      <a:pt x="2507" y="5027"/>
                    </a:cubicBezTo>
                    <a:cubicBezTo>
                      <a:pt x="2595" y="5048"/>
                      <a:pt x="2685" y="5058"/>
                      <a:pt x="2773" y="5058"/>
                    </a:cubicBezTo>
                    <a:cubicBezTo>
                      <a:pt x="3274" y="5058"/>
                      <a:pt x="3748" y="4734"/>
                      <a:pt x="3857" y="4243"/>
                    </a:cubicBezTo>
                    <a:cubicBezTo>
                      <a:pt x="4033" y="3455"/>
                      <a:pt x="4160" y="2664"/>
                      <a:pt x="3907" y="1768"/>
                    </a:cubicBezTo>
                    <a:cubicBezTo>
                      <a:pt x="3758" y="1240"/>
                      <a:pt x="3430" y="794"/>
                      <a:pt x="2993" y="482"/>
                    </a:cubicBezTo>
                    <a:cubicBezTo>
                      <a:pt x="2797" y="340"/>
                      <a:pt x="2579" y="227"/>
                      <a:pt x="2345" y="146"/>
                    </a:cubicBezTo>
                    <a:lnTo>
                      <a:pt x="2342" y="145"/>
                    </a:lnTo>
                    <a:lnTo>
                      <a:pt x="2210" y="102"/>
                    </a:lnTo>
                    <a:lnTo>
                      <a:pt x="2197" y="98"/>
                    </a:lnTo>
                    <a:cubicBezTo>
                      <a:pt x="2130" y="78"/>
                      <a:pt x="2062" y="63"/>
                      <a:pt x="1994" y="51"/>
                    </a:cubicBezTo>
                    <a:cubicBezTo>
                      <a:pt x="1831" y="18"/>
                      <a:pt x="1665" y="1"/>
                      <a:pt x="1495" y="1"/>
                    </a:cubicBezTo>
                    <a:cubicBezTo>
                      <a:pt x="1492" y="1"/>
                      <a:pt x="1488" y="1"/>
                      <a:pt x="1485" y="1"/>
                    </a:cubicBez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35;p15">
                <a:extLst>
                  <a:ext uri="{FF2B5EF4-FFF2-40B4-BE49-F238E27FC236}">
                    <a16:creationId xmlns:a16="http://schemas.microsoft.com/office/drawing/2014/main" id="{94AB48E1-20FF-44C0-BA80-818755E0262C}"/>
                  </a:ext>
                </a:extLst>
              </p:cNvPr>
              <p:cNvSpPr/>
              <p:nvPr/>
            </p:nvSpPr>
            <p:spPr>
              <a:xfrm>
                <a:off x="7059650" y="1570325"/>
                <a:ext cx="19000" cy="9925"/>
              </a:xfrm>
              <a:custGeom>
                <a:avLst/>
                <a:gdLst/>
                <a:ahLst/>
                <a:cxnLst/>
                <a:rect l="l" t="t" r="r" b="b"/>
                <a:pathLst>
                  <a:path w="760" h="397" extrusionOk="0">
                    <a:moveTo>
                      <a:pt x="1" y="0"/>
                    </a:moveTo>
                    <a:lnTo>
                      <a:pt x="1" y="0"/>
                    </a:lnTo>
                    <a:cubicBezTo>
                      <a:pt x="44" y="302"/>
                      <a:pt x="208" y="396"/>
                      <a:pt x="368" y="396"/>
                    </a:cubicBezTo>
                    <a:cubicBezTo>
                      <a:pt x="566" y="396"/>
                      <a:pt x="760" y="253"/>
                      <a:pt x="722" y="175"/>
                    </a:cubicBezTo>
                    <a:cubicBezTo>
                      <a:pt x="652" y="3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36;p15">
                <a:extLst>
                  <a:ext uri="{FF2B5EF4-FFF2-40B4-BE49-F238E27FC236}">
                    <a16:creationId xmlns:a16="http://schemas.microsoft.com/office/drawing/2014/main" id="{179C6AE4-0262-433C-B14C-4794282CCD7B}"/>
                  </a:ext>
                </a:extLst>
              </p:cNvPr>
              <p:cNvSpPr/>
              <p:nvPr/>
            </p:nvSpPr>
            <p:spPr>
              <a:xfrm>
                <a:off x="6970125" y="1468150"/>
                <a:ext cx="98700" cy="91650"/>
              </a:xfrm>
              <a:custGeom>
                <a:avLst/>
                <a:gdLst/>
                <a:ahLst/>
                <a:cxnLst/>
                <a:rect l="l" t="t" r="r" b="b"/>
                <a:pathLst>
                  <a:path w="3948" h="3666" extrusionOk="0">
                    <a:moveTo>
                      <a:pt x="2477" y="1"/>
                    </a:moveTo>
                    <a:cubicBezTo>
                      <a:pt x="1609" y="1"/>
                      <a:pt x="598" y="264"/>
                      <a:pt x="351" y="1153"/>
                    </a:cubicBezTo>
                    <a:cubicBezTo>
                      <a:pt x="0" y="2416"/>
                      <a:pt x="1222" y="3665"/>
                      <a:pt x="1222" y="3665"/>
                    </a:cubicBezTo>
                    <a:lnTo>
                      <a:pt x="2214" y="3314"/>
                    </a:lnTo>
                    <a:lnTo>
                      <a:pt x="2196" y="1337"/>
                    </a:lnTo>
                    <a:cubicBezTo>
                      <a:pt x="2196" y="1337"/>
                      <a:pt x="3128" y="1236"/>
                      <a:pt x="3815" y="387"/>
                    </a:cubicBezTo>
                    <a:cubicBezTo>
                      <a:pt x="3948" y="221"/>
                      <a:pt x="3272" y="1"/>
                      <a:pt x="2477" y="1"/>
                    </a:cubicBezTo>
                    <a:close/>
                  </a:path>
                </a:pathLst>
              </a:custGeom>
              <a:solidFill>
                <a:srgbClr val="4F3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37;p15">
                <a:extLst>
                  <a:ext uri="{FF2B5EF4-FFF2-40B4-BE49-F238E27FC236}">
                    <a16:creationId xmlns:a16="http://schemas.microsoft.com/office/drawing/2014/main" id="{872B5860-4AE7-41F7-99E8-AF8024FC8648}"/>
                  </a:ext>
                </a:extLst>
              </p:cNvPr>
              <p:cNvSpPr/>
              <p:nvPr/>
            </p:nvSpPr>
            <p:spPr>
              <a:xfrm>
                <a:off x="7077125" y="1524375"/>
                <a:ext cx="24000" cy="44325"/>
              </a:xfrm>
              <a:custGeom>
                <a:avLst/>
                <a:gdLst/>
                <a:ahLst/>
                <a:cxnLst/>
                <a:rect l="l" t="t" r="r" b="b"/>
                <a:pathLst>
                  <a:path w="960" h="1773" extrusionOk="0">
                    <a:moveTo>
                      <a:pt x="15" y="1"/>
                    </a:moveTo>
                    <a:lnTo>
                      <a:pt x="0" y="1732"/>
                    </a:lnTo>
                    <a:lnTo>
                      <a:pt x="134" y="1760"/>
                    </a:lnTo>
                    <a:cubicBezTo>
                      <a:pt x="174" y="1769"/>
                      <a:pt x="214" y="1773"/>
                      <a:pt x="253" y="1773"/>
                    </a:cubicBezTo>
                    <a:cubicBezTo>
                      <a:pt x="688" y="1773"/>
                      <a:pt x="959" y="1267"/>
                      <a:pt x="648" y="930"/>
                    </a:cubicBezTo>
                    <a:cubicBezTo>
                      <a:pt x="431" y="695"/>
                      <a:pt x="194" y="430"/>
                      <a:pt x="15" y="1"/>
                    </a:cubicBez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38;p15">
                <a:extLst>
                  <a:ext uri="{FF2B5EF4-FFF2-40B4-BE49-F238E27FC236}">
                    <a16:creationId xmlns:a16="http://schemas.microsoft.com/office/drawing/2014/main" id="{123A8821-1786-4B49-A7E8-A0607414B1E9}"/>
                  </a:ext>
                </a:extLst>
              </p:cNvPr>
              <p:cNvSpPr/>
              <p:nvPr/>
            </p:nvSpPr>
            <p:spPr>
              <a:xfrm>
                <a:off x="6966275" y="1525225"/>
                <a:ext cx="58775" cy="43450"/>
              </a:xfrm>
              <a:custGeom>
                <a:avLst/>
                <a:gdLst/>
                <a:ahLst/>
                <a:cxnLst/>
                <a:rect l="l" t="t" r="r" b="b"/>
                <a:pathLst>
                  <a:path w="2351" h="1738" extrusionOk="0">
                    <a:moveTo>
                      <a:pt x="1234" y="0"/>
                    </a:moveTo>
                    <a:cubicBezTo>
                      <a:pt x="437" y="0"/>
                      <a:pt x="1" y="1395"/>
                      <a:pt x="1834" y="1738"/>
                    </a:cubicBezTo>
                    <a:lnTo>
                      <a:pt x="2350" y="1059"/>
                    </a:lnTo>
                    <a:cubicBezTo>
                      <a:pt x="2020" y="280"/>
                      <a:pt x="1591" y="0"/>
                      <a:pt x="1234" y="0"/>
                    </a:cubicBez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39;p15">
                <a:extLst>
                  <a:ext uri="{FF2B5EF4-FFF2-40B4-BE49-F238E27FC236}">
                    <a16:creationId xmlns:a16="http://schemas.microsoft.com/office/drawing/2014/main" id="{85D0633A-C0C5-43AC-9D24-D1BF59E00413}"/>
                  </a:ext>
                </a:extLst>
              </p:cNvPr>
              <p:cNvSpPr/>
              <p:nvPr/>
            </p:nvSpPr>
            <p:spPr>
              <a:xfrm>
                <a:off x="6993425" y="1540750"/>
                <a:ext cx="14475" cy="12325"/>
              </a:xfrm>
              <a:custGeom>
                <a:avLst/>
                <a:gdLst/>
                <a:ahLst/>
                <a:cxnLst/>
                <a:rect l="l" t="t" r="r" b="b"/>
                <a:pathLst>
                  <a:path w="579" h="493" extrusionOk="0">
                    <a:moveTo>
                      <a:pt x="1" y="1"/>
                    </a:moveTo>
                    <a:lnTo>
                      <a:pt x="578" y="493"/>
                    </a:lnTo>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40;p15">
                <a:extLst>
                  <a:ext uri="{FF2B5EF4-FFF2-40B4-BE49-F238E27FC236}">
                    <a16:creationId xmlns:a16="http://schemas.microsoft.com/office/drawing/2014/main" id="{AED0F447-5E86-4109-884E-0E4E93EC6B54}"/>
                  </a:ext>
                </a:extLst>
              </p:cNvPr>
              <p:cNvSpPr/>
              <p:nvPr/>
            </p:nvSpPr>
            <p:spPr>
              <a:xfrm>
                <a:off x="6993425" y="1540750"/>
                <a:ext cx="14475" cy="12325"/>
              </a:xfrm>
              <a:custGeom>
                <a:avLst/>
                <a:gdLst/>
                <a:ahLst/>
                <a:cxnLst/>
                <a:rect l="l" t="t" r="r" b="b"/>
                <a:pathLst>
                  <a:path w="579" h="493" fill="none" extrusionOk="0">
                    <a:moveTo>
                      <a:pt x="1" y="1"/>
                    </a:moveTo>
                    <a:lnTo>
                      <a:pt x="578" y="493"/>
                    </a:lnTo>
                  </a:path>
                </a:pathLst>
              </a:custGeom>
              <a:noFill/>
              <a:ln w="475" cap="flat" cmpd="sng">
                <a:solidFill>
                  <a:srgbClr val="EAAB8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41;p15">
                <a:extLst>
                  <a:ext uri="{FF2B5EF4-FFF2-40B4-BE49-F238E27FC236}">
                    <a16:creationId xmlns:a16="http://schemas.microsoft.com/office/drawing/2014/main" id="{588990BD-0DE1-4EDB-869D-247DF4E0A2CD}"/>
                  </a:ext>
                </a:extLst>
              </p:cNvPr>
              <p:cNvSpPr/>
              <p:nvPr/>
            </p:nvSpPr>
            <p:spPr>
              <a:xfrm>
                <a:off x="7016100" y="1516025"/>
                <a:ext cx="14750" cy="35800"/>
              </a:xfrm>
              <a:custGeom>
                <a:avLst/>
                <a:gdLst/>
                <a:ahLst/>
                <a:cxnLst/>
                <a:rect l="l" t="t" r="r" b="b"/>
                <a:pathLst>
                  <a:path w="590" h="1432" extrusionOk="0">
                    <a:moveTo>
                      <a:pt x="589" y="0"/>
                    </a:moveTo>
                    <a:lnTo>
                      <a:pt x="0" y="477"/>
                    </a:lnTo>
                    <a:lnTo>
                      <a:pt x="375" y="1399"/>
                    </a:lnTo>
                    <a:lnTo>
                      <a:pt x="581" y="1431"/>
                    </a:lnTo>
                    <a:lnTo>
                      <a:pt x="589" y="0"/>
                    </a:lnTo>
                    <a:close/>
                  </a:path>
                </a:pathLst>
              </a:custGeom>
              <a:solidFill>
                <a:srgbClr val="4F3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42;p15">
                <a:extLst>
                  <a:ext uri="{FF2B5EF4-FFF2-40B4-BE49-F238E27FC236}">
                    <a16:creationId xmlns:a16="http://schemas.microsoft.com/office/drawing/2014/main" id="{FEBB95B9-8D80-4854-A33E-7C0719A0A1A8}"/>
                  </a:ext>
                </a:extLst>
              </p:cNvPr>
              <p:cNvSpPr/>
              <p:nvPr/>
            </p:nvSpPr>
            <p:spPr>
              <a:xfrm>
                <a:off x="7058000" y="1533100"/>
                <a:ext cx="10475" cy="18700"/>
              </a:xfrm>
              <a:custGeom>
                <a:avLst/>
                <a:gdLst/>
                <a:ahLst/>
                <a:cxnLst/>
                <a:rect l="l" t="t" r="r" b="b"/>
                <a:pathLst>
                  <a:path w="419" h="748" extrusionOk="0">
                    <a:moveTo>
                      <a:pt x="166" y="1"/>
                    </a:moveTo>
                    <a:cubicBezTo>
                      <a:pt x="162" y="1"/>
                      <a:pt x="158" y="1"/>
                      <a:pt x="153" y="2"/>
                    </a:cubicBezTo>
                    <a:cubicBezTo>
                      <a:pt x="55" y="15"/>
                      <a:pt x="0" y="193"/>
                      <a:pt x="31" y="398"/>
                    </a:cubicBezTo>
                    <a:cubicBezTo>
                      <a:pt x="62" y="596"/>
                      <a:pt x="160" y="748"/>
                      <a:pt x="255" y="748"/>
                    </a:cubicBezTo>
                    <a:cubicBezTo>
                      <a:pt x="259" y="748"/>
                      <a:pt x="263" y="748"/>
                      <a:pt x="267" y="747"/>
                    </a:cubicBezTo>
                    <a:cubicBezTo>
                      <a:pt x="365" y="733"/>
                      <a:pt x="419" y="555"/>
                      <a:pt x="388" y="349"/>
                    </a:cubicBezTo>
                    <a:cubicBezTo>
                      <a:pt x="358" y="152"/>
                      <a:pt x="260"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43;p15">
                <a:extLst>
                  <a:ext uri="{FF2B5EF4-FFF2-40B4-BE49-F238E27FC236}">
                    <a16:creationId xmlns:a16="http://schemas.microsoft.com/office/drawing/2014/main" id="{99F8643B-81BB-4ADD-AD75-A48746A7A165}"/>
                  </a:ext>
                </a:extLst>
              </p:cNvPr>
              <p:cNvSpPr/>
              <p:nvPr/>
            </p:nvSpPr>
            <p:spPr>
              <a:xfrm>
                <a:off x="7042975" y="1511850"/>
                <a:ext cx="22325" cy="8350"/>
              </a:xfrm>
              <a:custGeom>
                <a:avLst/>
                <a:gdLst/>
                <a:ahLst/>
                <a:cxnLst/>
                <a:rect l="l" t="t" r="r" b="b"/>
                <a:pathLst>
                  <a:path w="893" h="334" extrusionOk="0">
                    <a:moveTo>
                      <a:pt x="499" y="1"/>
                    </a:moveTo>
                    <a:cubicBezTo>
                      <a:pt x="422" y="1"/>
                      <a:pt x="336" y="17"/>
                      <a:pt x="254" y="55"/>
                    </a:cubicBezTo>
                    <a:cubicBezTo>
                      <a:pt x="0" y="173"/>
                      <a:pt x="5" y="334"/>
                      <a:pt x="233" y="334"/>
                    </a:cubicBezTo>
                    <a:cubicBezTo>
                      <a:pt x="295" y="334"/>
                      <a:pt x="375" y="321"/>
                      <a:pt x="471" y="293"/>
                    </a:cubicBezTo>
                    <a:cubicBezTo>
                      <a:pt x="892" y="167"/>
                      <a:pt x="746" y="1"/>
                      <a:pt x="499" y="1"/>
                    </a:cubicBezTo>
                    <a:close/>
                  </a:path>
                </a:pathLst>
              </a:custGeom>
              <a:solidFill>
                <a:srgbClr val="4F3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44;p15">
                <a:extLst>
                  <a:ext uri="{FF2B5EF4-FFF2-40B4-BE49-F238E27FC236}">
                    <a16:creationId xmlns:a16="http://schemas.microsoft.com/office/drawing/2014/main" id="{77AB6B79-E8A7-4282-A3FE-583C6A9F4CEA}"/>
                  </a:ext>
                </a:extLst>
              </p:cNvPr>
              <p:cNvSpPr/>
              <p:nvPr/>
            </p:nvSpPr>
            <p:spPr>
              <a:xfrm>
                <a:off x="7087450" y="1527950"/>
                <a:ext cx="10500" cy="18700"/>
              </a:xfrm>
              <a:custGeom>
                <a:avLst/>
                <a:gdLst/>
                <a:ahLst/>
                <a:cxnLst/>
                <a:rect l="l" t="t" r="r" b="b"/>
                <a:pathLst>
                  <a:path w="420" h="748" extrusionOk="0">
                    <a:moveTo>
                      <a:pt x="165" y="0"/>
                    </a:moveTo>
                    <a:cubicBezTo>
                      <a:pt x="161" y="0"/>
                      <a:pt x="157" y="0"/>
                      <a:pt x="153" y="1"/>
                    </a:cubicBezTo>
                    <a:cubicBezTo>
                      <a:pt x="55" y="15"/>
                      <a:pt x="1" y="193"/>
                      <a:pt x="32" y="399"/>
                    </a:cubicBezTo>
                    <a:cubicBezTo>
                      <a:pt x="61" y="596"/>
                      <a:pt x="159" y="747"/>
                      <a:pt x="254" y="747"/>
                    </a:cubicBezTo>
                    <a:cubicBezTo>
                      <a:pt x="258" y="747"/>
                      <a:pt x="262" y="747"/>
                      <a:pt x="266" y="746"/>
                    </a:cubicBezTo>
                    <a:cubicBezTo>
                      <a:pt x="364" y="732"/>
                      <a:pt x="419" y="555"/>
                      <a:pt x="388" y="350"/>
                    </a:cubicBezTo>
                    <a:cubicBezTo>
                      <a:pt x="358" y="152"/>
                      <a:pt x="260"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45;p15">
                <a:extLst>
                  <a:ext uri="{FF2B5EF4-FFF2-40B4-BE49-F238E27FC236}">
                    <a16:creationId xmlns:a16="http://schemas.microsoft.com/office/drawing/2014/main" id="{D3A1D04B-B00B-4508-86BD-38DEED8FC663}"/>
                  </a:ext>
                </a:extLst>
              </p:cNvPr>
              <p:cNvSpPr/>
              <p:nvPr/>
            </p:nvSpPr>
            <p:spPr>
              <a:xfrm>
                <a:off x="7078875" y="1504900"/>
                <a:ext cx="25050" cy="7550"/>
              </a:xfrm>
              <a:custGeom>
                <a:avLst/>
                <a:gdLst/>
                <a:ahLst/>
                <a:cxnLst/>
                <a:rect l="l" t="t" r="r" b="b"/>
                <a:pathLst>
                  <a:path w="1002" h="302" extrusionOk="0">
                    <a:moveTo>
                      <a:pt x="406" y="1"/>
                    </a:moveTo>
                    <a:cubicBezTo>
                      <a:pt x="390" y="1"/>
                      <a:pt x="375" y="1"/>
                      <a:pt x="359" y="3"/>
                    </a:cubicBezTo>
                    <a:cubicBezTo>
                      <a:pt x="1" y="31"/>
                      <a:pt x="8" y="270"/>
                      <a:pt x="472" y="299"/>
                    </a:cubicBezTo>
                    <a:cubicBezTo>
                      <a:pt x="499" y="300"/>
                      <a:pt x="524" y="301"/>
                      <a:pt x="547" y="301"/>
                    </a:cubicBezTo>
                    <a:cubicBezTo>
                      <a:pt x="1001" y="301"/>
                      <a:pt x="751" y="1"/>
                      <a:pt x="406" y="1"/>
                    </a:cubicBezTo>
                    <a:close/>
                  </a:path>
                </a:pathLst>
              </a:custGeom>
              <a:solidFill>
                <a:srgbClr val="4F3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46;p15">
                <a:extLst>
                  <a:ext uri="{FF2B5EF4-FFF2-40B4-BE49-F238E27FC236}">
                    <a16:creationId xmlns:a16="http://schemas.microsoft.com/office/drawing/2014/main" id="{F824410B-ADCA-4739-8CF7-77E89BF7C1ED}"/>
                  </a:ext>
                </a:extLst>
              </p:cNvPr>
              <p:cNvSpPr/>
              <p:nvPr/>
            </p:nvSpPr>
            <p:spPr>
              <a:xfrm>
                <a:off x="7074975" y="1522325"/>
                <a:ext cx="24000" cy="44350"/>
              </a:xfrm>
              <a:custGeom>
                <a:avLst/>
                <a:gdLst/>
                <a:ahLst/>
                <a:cxnLst/>
                <a:rect l="l" t="t" r="r" b="b"/>
                <a:pathLst>
                  <a:path w="960" h="1774" extrusionOk="0">
                    <a:moveTo>
                      <a:pt x="15" y="1"/>
                    </a:moveTo>
                    <a:lnTo>
                      <a:pt x="0" y="1733"/>
                    </a:lnTo>
                    <a:lnTo>
                      <a:pt x="134" y="1761"/>
                    </a:lnTo>
                    <a:cubicBezTo>
                      <a:pt x="175" y="1769"/>
                      <a:pt x="214" y="1773"/>
                      <a:pt x="253" y="1773"/>
                    </a:cubicBezTo>
                    <a:cubicBezTo>
                      <a:pt x="688" y="1773"/>
                      <a:pt x="959" y="1267"/>
                      <a:pt x="649" y="930"/>
                    </a:cubicBezTo>
                    <a:cubicBezTo>
                      <a:pt x="431" y="696"/>
                      <a:pt x="195" y="429"/>
                      <a:pt x="15" y="1"/>
                    </a:cubicBez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47;p15">
                <a:extLst>
                  <a:ext uri="{FF2B5EF4-FFF2-40B4-BE49-F238E27FC236}">
                    <a16:creationId xmlns:a16="http://schemas.microsoft.com/office/drawing/2014/main" id="{30DB4E6A-128C-442E-A185-676A078F8DA8}"/>
                  </a:ext>
                </a:extLst>
              </p:cNvPr>
              <p:cNvSpPr/>
              <p:nvPr/>
            </p:nvSpPr>
            <p:spPr>
              <a:xfrm>
                <a:off x="7074975" y="1522325"/>
                <a:ext cx="24675" cy="46625"/>
              </a:xfrm>
              <a:custGeom>
                <a:avLst/>
                <a:gdLst/>
                <a:ahLst/>
                <a:cxnLst/>
                <a:rect l="l" t="t" r="r" b="b"/>
                <a:pathLst>
                  <a:path w="987" h="1865" fill="none" extrusionOk="0">
                    <a:moveTo>
                      <a:pt x="15" y="1"/>
                    </a:moveTo>
                    <a:cubicBezTo>
                      <a:pt x="195" y="429"/>
                      <a:pt x="431" y="696"/>
                      <a:pt x="649" y="930"/>
                    </a:cubicBezTo>
                    <a:cubicBezTo>
                      <a:pt x="987" y="1297"/>
                      <a:pt x="636" y="1864"/>
                      <a:pt x="134" y="1761"/>
                    </a:cubicBezTo>
                    <a:lnTo>
                      <a:pt x="0" y="1733"/>
                    </a:lnTo>
                  </a:path>
                </a:pathLst>
              </a:custGeom>
              <a:noFill/>
              <a:ln w="475" cap="flat" cmpd="sng">
                <a:solidFill>
                  <a:srgbClr val="EAAB8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48;p15">
                <a:extLst>
                  <a:ext uri="{FF2B5EF4-FFF2-40B4-BE49-F238E27FC236}">
                    <a16:creationId xmlns:a16="http://schemas.microsoft.com/office/drawing/2014/main" id="{D2452000-3942-49C7-B5FC-87364AA93CC7}"/>
                  </a:ext>
                </a:extLst>
              </p:cNvPr>
              <p:cNvSpPr/>
              <p:nvPr/>
            </p:nvSpPr>
            <p:spPr>
              <a:xfrm>
                <a:off x="7012375" y="1492550"/>
                <a:ext cx="29050" cy="48500"/>
              </a:xfrm>
              <a:custGeom>
                <a:avLst/>
                <a:gdLst/>
                <a:ahLst/>
                <a:cxnLst/>
                <a:rect l="l" t="t" r="r" b="b"/>
                <a:pathLst>
                  <a:path w="1162" h="1940" extrusionOk="0">
                    <a:moveTo>
                      <a:pt x="945" y="0"/>
                    </a:moveTo>
                    <a:lnTo>
                      <a:pt x="1" y="494"/>
                    </a:lnTo>
                    <a:lnTo>
                      <a:pt x="443" y="1939"/>
                    </a:lnTo>
                    <a:lnTo>
                      <a:pt x="559" y="1825"/>
                    </a:lnTo>
                    <a:cubicBezTo>
                      <a:pt x="994" y="1393"/>
                      <a:pt x="1161" y="776"/>
                      <a:pt x="1000" y="197"/>
                    </a:cubicBezTo>
                    <a:lnTo>
                      <a:pt x="945" y="0"/>
                    </a:lnTo>
                    <a:close/>
                  </a:path>
                </a:pathLst>
              </a:custGeom>
              <a:solidFill>
                <a:srgbClr val="4F3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49;p15">
                <a:extLst>
                  <a:ext uri="{FF2B5EF4-FFF2-40B4-BE49-F238E27FC236}">
                    <a16:creationId xmlns:a16="http://schemas.microsoft.com/office/drawing/2014/main" id="{B172A2F1-36D7-4646-925F-117836DDA990}"/>
                  </a:ext>
                </a:extLst>
              </p:cNvPr>
              <p:cNvSpPr/>
              <p:nvPr/>
            </p:nvSpPr>
            <p:spPr>
              <a:xfrm>
                <a:off x="7049700" y="1479350"/>
                <a:ext cx="35450" cy="16675"/>
              </a:xfrm>
              <a:custGeom>
                <a:avLst/>
                <a:gdLst/>
                <a:ahLst/>
                <a:cxnLst/>
                <a:rect l="l" t="t" r="r" b="b"/>
                <a:pathLst>
                  <a:path w="1418" h="667" extrusionOk="0">
                    <a:moveTo>
                      <a:pt x="708" y="1"/>
                    </a:moveTo>
                    <a:cubicBezTo>
                      <a:pt x="288" y="1"/>
                      <a:pt x="1" y="359"/>
                      <a:pt x="1" y="359"/>
                    </a:cubicBezTo>
                    <a:cubicBezTo>
                      <a:pt x="298" y="589"/>
                      <a:pt x="555" y="666"/>
                      <a:pt x="765" y="666"/>
                    </a:cubicBezTo>
                    <a:cubicBezTo>
                      <a:pt x="1184" y="666"/>
                      <a:pt x="1417" y="359"/>
                      <a:pt x="1417" y="359"/>
                    </a:cubicBezTo>
                    <a:cubicBezTo>
                      <a:pt x="1161" y="90"/>
                      <a:pt x="918" y="1"/>
                      <a:pt x="708" y="1"/>
                    </a:cubicBezTo>
                    <a:close/>
                  </a:path>
                </a:pathLst>
              </a:custGeom>
              <a:solidFill>
                <a:srgbClr val="4F3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50;p15">
                <a:extLst>
                  <a:ext uri="{FF2B5EF4-FFF2-40B4-BE49-F238E27FC236}">
                    <a16:creationId xmlns:a16="http://schemas.microsoft.com/office/drawing/2014/main" id="{E0C32F9D-DFE1-4969-80B4-F2FABFE6EB65}"/>
                  </a:ext>
                </a:extLst>
              </p:cNvPr>
              <p:cNvSpPr/>
              <p:nvPr/>
            </p:nvSpPr>
            <p:spPr>
              <a:xfrm>
                <a:off x="6933525" y="1669775"/>
                <a:ext cx="131775" cy="168475"/>
              </a:xfrm>
              <a:custGeom>
                <a:avLst/>
                <a:gdLst/>
                <a:ahLst/>
                <a:cxnLst/>
                <a:rect l="l" t="t" r="r" b="b"/>
                <a:pathLst>
                  <a:path w="5271" h="6739" extrusionOk="0">
                    <a:moveTo>
                      <a:pt x="368" y="0"/>
                    </a:moveTo>
                    <a:cubicBezTo>
                      <a:pt x="75" y="1350"/>
                      <a:pt x="1" y="5332"/>
                      <a:pt x="41" y="6649"/>
                    </a:cubicBezTo>
                    <a:lnTo>
                      <a:pt x="5271" y="6738"/>
                    </a:lnTo>
                    <a:lnTo>
                      <a:pt x="5271" y="6738"/>
                    </a:lnTo>
                    <a:lnTo>
                      <a:pt x="5039" y="2715"/>
                    </a:lnTo>
                    <a:lnTo>
                      <a:pt x="3293" y="2471"/>
                    </a:lnTo>
                    <a:lnTo>
                      <a:pt x="3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51;p15">
                <a:extLst>
                  <a:ext uri="{FF2B5EF4-FFF2-40B4-BE49-F238E27FC236}">
                    <a16:creationId xmlns:a16="http://schemas.microsoft.com/office/drawing/2014/main" id="{571C97F1-B79E-4099-BFD9-B3A20E0B7931}"/>
                  </a:ext>
                </a:extLst>
              </p:cNvPr>
              <p:cNvSpPr/>
              <p:nvPr/>
            </p:nvSpPr>
            <p:spPr>
              <a:xfrm>
                <a:off x="6926900" y="1617975"/>
                <a:ext cx="132950" cy="201925"/>
              </a:xfrm>
              <a:custGeom>
                <a:avLst/>
                <a:gdLst/>
                <a:ahLst/>
                <a:cxnLst/>
                <a:rect l="l" t="t" r="r" b="b"/>
                <a:pathLst>
                  <a:path w="5318" h="8077" extrusionOk="0">
                    <a:moveTo>
                      <a:pt x="1420" y="0"/>
                    </a:moveTo>
                    <a:cubicBezTo>
                      <a:pt x="1402" y="0"/>
                      <a:pt x="1383" y="1"/>
                      <a:pt x="1364" y="2"/>
                    </a:cubicBezTo>
                    <a:cubicBezTo>
                      <a:pt x="573" y="48"/>
                      <a:pt x="1" y="755"/>
                      <a:pt x="41" y="1512"/>
                    </a:cubicBezTo>
                    <a:cubicBezTo>
                      <a:pt x="164" y="3889"/>
                      <a:pt x="1047" y="5607"/>
                      <a:pt x="2122" y="7329"/>
                    </a:cubicBezTo>
                    <a:cubicBezTo>
                      <a:pt x="2419" y="7803"/>
                      <a:pt x="2949" y="8076"/>
                      <a:pt x="3502" y="8076"/>
                    </a:cubicBezTo>
                    <a:cubicBezTo>
                      <a:pt x="3686" y="8076"/>
                      <a:pt x="3873" y="8046"/>
                      <a:pt x="4054" y="7983"/>
                    </a:cubicBezTo>
                    <a:cubicBezTo>
                      <a:pt x="4892" y="7689"/>
                      <a:pt x="5317" y="6798"/>
                      <a:pt x="5000" y="6003"/>
                    </a:cubicBezTo>
                    <a:lnTo>
                      <a:pt x="2729" y="1001"/>
                    </a:lnTo>
                    <a:cubicBezTo>
                      <a:pt x="2597" y="697"/>
                      <a:pt x="2095" y="0"/>
                      <a:pt x="1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52;p15">
                <a:extLst>
                  <a:ext uri="{FF2B5EF4-FFF2-40B4-BE49-F238E27FC236}">
                    <a16:creationId xmlns:a16="http://schemas.microsoft.com/office/drawing/2014/main" id="{0124C1B5-A983-401E-9CB3-3B775D0C2A74}"/>
                  </a:ext>
                </a:extLst>
              </p:cNvPr>
              <p:cNvSpPr/>
              <p:nvPr/>
            </p:nvSpPr>
            <p:spPr>
              <a:xfrm>
                <a:off x="7010475" y="1621350"/>
                <a:ext cx="35850" cy="81300"/>
              </a:xfrm>
              <a:custGeom>
                <a:avLst/>
                <a:gdLst/>
                <a:ahLst/>
                <a:cxnLst/>
                <a:rect l="l" t="t" r="r" b="b"/>
                <a:pathLst>
                  <a:path w="1434" h="3252" extrusionOk="0">
                    <a:moveTo>
                      <a:pt x="616" y="1"/>
                    </a:moveTo>
                    <a:lnTo>
                      <a:pt x="409" y="26"/>
                    </a:lnTo>
                    <a:lnTo>
                      <a:pt x="0" y="325"/>
                    </a:lnTo>
                    <a:lnTo>
                      <a:pt x="595" y="828"/>
                    </a:lnTo>
                    <a:lnTo>
                      <a:pt x="614" y="1802"/>
                    </a:lnTo>
                    <a:lnTo>
                      <a:pt x="1434" y="3252"/>
                    </a:lnTo>
                    <a:lnTo>
                      <a:pt x="1347" y="1473"/>
                    </a:lnTo>
                    <a:lnTo>
                      <a:pt x="947" y="760"/>
                    </a:lnTo>
                    <a:lnTo>
                      <a:pt x="1026" y="273"/>
                    </a:lnTo>
                    <a:lnTo>
                      <a:pt x="6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53;p15">
                <a:extLst>
                  <a:ext uri="{FF2B5EF4-FFF2-40B4-BE49-F238E27FC236}">
                    <a16:creationId xmlns:a16="http://schemas.microsoft.com/office/drawing/2014/main" id="{9DB15120-195D-4CCF-9163-0844D5694FC2}"/>
                  </a:ext>
                </a:extLst>
              </p:cNvPr>
              <p:cNvSpPr/>
              <p:nvPr/>
            </p:nvSpPr>
            <p:spPr>
              <a:xfrm>
                <a:off x="6979850" y="1577400"/>
                <a:ext cx="53250" cy="61350"/>
              </a:xfrm>
              <a:custGeom>
                <a:avLst/>
                <a:gdLst/>
                <a:ahLst/>
                <a:cxnLst/>
                <a:rect l="l" t="t" r="r" b="b"/>
                <a:pathLst>
                  <a:path w="2130" h="2454" extrusionOk="0">
                    <a:moveTo>
                      <a:pt x="474" y="1"/>
                    </a:moveTo>
                    <a:lnTo>
                      <a:pt x="1" y="755"/>
                    </a:lnTo>
                    <a:lnTo>
                      <a:pt x="1210" y="2454"/>
                    </a:lnTo>
                    <a:lnTo>
                      <a:pt x="1631" y="2048"/>
                    </a:lnTo>
                    <a:cubicBezTo>
                      <a:pt x="2129" y="1566"/>
                      <a:pt x="2040" y="742"/>
                      <a:pt x="1420" y="414"/>
                    </a:cubicBezTo>
                    <a:cubicBezTo>
                      <a:pt x="1392" y="400"/>
                      <a:pt x="1362" y="386"/>
                      <a:pt x="1334" y="373"/>
                    </a:cubicBezTo>
                    <a:lnTo>
                      <a:pt x="4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54;p15">
              <a:extLst>
                <a:ext uri="{FF2B5EF4-FFF2-40B4-BE49-F238E27FC236}">
                  <a16:creationId xmlns:a16="http://schemas.microsoft.com/office/drawing/2014/main" id="{81F39532-BB51-40BB-87DF-F36D91E5E8F6}"/>
                </a:ext>
              </a:extLst>
            </p:cNvPr>
            <p:cNvSpPr/>
            <p:nvPr/>
          </p:nvSpPr>
          <p:spPr>
            <a:xfrm>
              <a:off x="6995001" y="2371935"/>
              <a:ext cx="454850" cy="190449"/>
            </a:xfrm>
            <a:custGeom>
              <a:avLst/>
              <a:gdLst/>
              <a:ahLst/>
              <a:cxnLst/>
              <a:rect l="l" t="t" r="r" b="b"/>
              <a:pathLst>
                <a:path w="7516" h="3147" extrusionOk="0">
                  <a:moveTo>
                    <a:pt x="1433" y="0"/>
                  </a:moveTo>
                  <a:cubicBezTo>
                    <a:pt x="1427" y="0"/>
                    <a:pt x="1420" y="1"/>
                    <a:pt x="1414" y="1"/>
                  </a:cubicBezTo>
                  <a:cubicBezTo>
                    <a:pt x="810" y="9"/>
                    <a:pt x="252" y="408"/>
                    <a:pt x="78" y="1025"/>
                  </a:cubicBezTo>
                  <a:cubicBezTo>
                    <a:pt x="1" y="1298"/>
                    <a:pt x="10" y="1575"/>
                    <a:pt x="87" y="1827"/>
                  </a:cubicBezTo>
                  <a:cubicBezTo>
                    <a:pt x="236" y="2304"/>
                    <a:pt x="630" y="2689"/>
                    <a:pt x="1160" y="2789"/>
                  </a:cubicBezTo>
                  <a:cubicBezTo>
                    <a:pt x="2635" y="3067"/>
                    <a:pt x="3984" y="3147"/>
                    <a:pt x="5051" y="3147"/>
                  </a:cubicBezTo>
                  <a:cubicBezTo>
                    <a:pt x="6509" y="3147"/>
                    <a:pt x="7439" y="2997"/>
                    <a:pt x="7439" y="2997"/>
                  </a:cubicBezTo>
                  <a:lnTo>
                    <a:pt x="7516" y="1931"/>
                  </a:lnTo>
                  <a:lnTo>
                    <a:pt x="1891" y="77"/>
                  </a:lnTo>
                  <a:cubicBezTo>
                    <a:pt x="1739" y="26"/>
                    <a:pt x="1585" y="0"/>
                    <a:pt x="1433" y="0"/>
                  </a:cubicBez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5;p15">
              <a:extLst>
                <a:ext uri="{FF2B5EF4-FFF2-40B4-BE49-F238E27FC236}">
                  <a16:creationId xmlns:a16="http://schemas.microsoft.com/office/drawing/2014/main" id="{AB2B6E7E-454D-4277-88CF-25D5F3D0481E}"/>
                </a:ext>
              </a:extLst>
            </p:cNvPr>
            <p:cNvSpPr/>
            <p:nvPr/>
          </p:nvSpPr>
          <p:spPr>
            <a:xfrm>
              <a:off x="7341334" y="2474873"/>
              <a:ext cx="156498" cy="104635"/>
            </a:xfrm>
            <a:custGeom>
              <a:avLst/>
              <a:gdLst/>
              <a:ahLst/>
              <a:cxnLst/>
              <a:rect l="l" t="t" r="r" b="b"/>
              <a:pathLst>
                <a:path w="2586" h="1729" extrusionOk="0">
                  <a:moveTo>
                    <a:pt x="937" y="1"/>
                  </a:moveTo>
                  <a:lnTo>
                    <a:pt x="0" y="1155"/>
                  </a:lnTo>
                  <a:lnTo>
                    <a:pt x="1156" y="1728"/>
                  </a:lnTo>
                  <a:lnTo>
                    <a:pt x="2585" y="362"/>
                  </a:lnTo>
                  <a:lnTo>
                    <a:pt x="937" y="1"/>
                  </a:ln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6;p15">
              <a:extLst>
                <a:ext uri="{FF2B5EF4-FFF2-40B4-BE49-F238E27FC236}">
                  <a16:creationId xmlns:a16="http://schemas.microsoft.com/office/drawing/2014/main" id="{F45D166B-B951-4604-BEA0-CA613F05781F}"/>
                </a:ext>
              </a:extLst>
            </p:cNvPr>
            <p:cNvSpPr/>
            <p:nvPr/>
          </p:nvSpPr>
          <p:spPr>
            <a:xfrm>
              <a:off x="7448750" y="2496720"/>
              <a:ext cx="106329" cy="65238"/>
            </a:xfrm>
            <a:custGeom>
              <a:avLst/>
              <a:gdLst/>
              <a:ahLst/>
              <a:cxnLst/>
              <a:rect l="l" t="t" r="r" b="b"/>
              <a:pathLst>
                <a:path w="1757" h="1078" extrusionOk="0">
                  <a:moveTo>
                    <a:pt x="810" y="1"/>
                  </a:moveTo>
                  <a:lnTo>
                    <a:pt x="1" y="675"/>
                  </a:lnTo>
                  <a:lnTo>
                    <a:pt x="1114" y="902"/>
                  </a:lnTo>
                  <a:lnTo>
                    <a:pt x="1423" y="1049"/>
                  </a:lnTo>
                  <a:cubicBezTo>
                    <a:pt x="1453" y="1068"/>
                    <a:pt x="1486" y="1078"/>
                    <a:pt x="1520" y="1078"/>
                  </a:cubicBezTo>
                  <a:cubicBezTo>
                    <a:pt x="1532" y="1078"/>
                    <a:pt x="1544" y="1077"/>
                    <a:pt x="1555" y="1074"/>
                  </a:cubicBezTo>
                  <a:cubicBezTo>
                    <a:pt x="1703" y="1046"/>
                    <a:pt x="1757" y="862"/>
                    <a:pt x="1647" y="759"/>
                  </a:cubicBezTo>
                  <a:lnTo>
                    <a:pt x="810" y="1"/>
                  </a:ln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7;p15">
              <a:extLst>
                <a:ext uri="{FF2B5EF4-FFF2-40B4-BE49-F238E27FC236}">
                  <a16:creationId xmlns:a16="http://schemas.microsoft.com/office/drawing/2014/main" id="{F47F2275-9FB2-4C1C-8CD5-7D59ACC30826}"/>
                </a:ext>
              </a:extLst>
            </p:cNvPr>
            <p:cNvSpPr/>
            <p:nvPr/>
          </p:nvSpPr>
          <p:spPr>
            <a:xfrm>
              <a:off x="7447116" y="2521773"/>
              <a:ext cx="79581" cy="51500"/>
            </a:xfrm>
            <a:custGeom>
              <a:avLst/>
              <a:gdLst/>
              <a:ahLst/>
              <a:cxnLst/>
              <a:rect l="l" t="t" r="r" b="b"/>
              <a:pathLst>
                <a:path w="1315" h="851" extrusionOk="0">
                  <a:moveTo>
                    <a:pt x="339" y="1"/>
                  </a:moveTo>
                  <a:lnTo>
                    <a:pt x="0" y="384"/>
                  </a:lnTo>
                  <a:lnTo>
                    <a:pt x="987" y="834"/>
                  </a:lnTo>
                  <a:cubicBezTo>
                    <a:pt x="1014" y="845"/>
                    <a:pt x="1042" y="851"/>
                    <a:pt x="1069" y="851"/>
                  </a:cubicBezTo>
                  <a:cubicBezTo>
                    <a:pt x="1140" y="851"/>
                    <a:pt x="1208" y="815"/>
                    <a:pt x="1249" y="752"/>
                  </a:cubicBezTo>
                  <a:cubicBezTo>
                    <a:pt x="1315" y="648"/>
                    <a:pt x="1278" y="508"/>
                    <a:pt x="1169" y="450"/>
                  </a:cubicBezTo>
                  <a:lnTo>
                    <a:pt x="339" y="1"/>
                  </a:ln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8;p15">
              <a:extLst>
                <a:ext uri="{FF2B5EF4-FFF2-40B4-BE49-F238E27FC236}">
                  <a16:creationId xmlns:a16="http://schemas.microsoft.com/office/drawing/2014/main" id="{F9D1EECD-BB8D-46B3-A261-FE418AD50AF8}"/>
                </a:ext>
              </a:extLst>
            </p:cNvPr>
            <p:cNvSpPr/>
            <p:nvPr/>
          </p:nvSpPr>
          <p:spPr>
            <a:xfrm>
              <a:off x="7428900" y="2539686"/>
              <a:ext cx="79641" cy="51440"/>
            </a:xfrm>
            <a:custGeom>
              <a:avLst/>
              <a:gdLst/>
              <a:ahLst/>
              <a:cxnLst/>
              <a:rect l="l" t="t" r="r" b="b"/>
              <a:pathLst>
                <a:path w="1316" h="850" extrusionOk="0">
                  <a:moveTo>
                    <a:pt x="339" y="1"/>
                  </a:moveTo>
                  <a:lnTo>
                    <a:pt x="1" y="383"/>
                  </a:lnTo>
                  <a:lnTo>
                    <a:pt x="987" y="833"/>
                  </a:lnTo>
                  <a:cubicBezTo>
                    <a:pt x="1014" y="844"/>
                    <a:pt x="1042" y="850"/>
                    <a:pt x="1070" y="850"/>
                  </a:cubicBezTo>
                  <a:cubicBezTo>
                    <a:pt x="1141" y="850"/>
                    <a:pt x="1209" y="814"/>
                    <a:pt x="1249" y="752"/>
                  </a:cubicBezTo>
                  <a:cubicBezTo>
                    <a:pt x="1315" y="647"/>
                    <a:pt x="1279" y="507"/>
                    <a:pt x="1169" y="449"/>
                  </a:cubicBezTo>
                  <a:lnTo>
                    <a:pt x="339" y="1"/>
                  </a:ln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9;p15">
              <a:extLst>
                <a:ext uri="{FF2B5EF4-FFF2-40B4-BE49-F238E27FC236}">
                  <a16:creationId xmlns:a16="http://schemas.microsoft.com/office/drawing/2014/main" id="{A647845A-F0B8-41EF-A9C8-3BD4FD2B5846}"/>
                </a:ext>
              </a:extLst>
            </p:cNvPr>
            <p:cNvSpPr/>
            <p:nvPr/>
          </p:nvSpPr>
          <p:spPr>
            <a:xfrm>
              <a:off x="7411290" y="2556267"/>
              <a:ext cx="79581" cy="51440"/>
            </a:xfrm>
            <a:custGeom>
              <a:avLst/>
              <a:gdLst/>
              <a:ahLst/>
              <a:cxnLst/>
              <a:rect l="l" t="t" r="r" b="b"/>
              <a:pathLst>
                <a:path w="1315" h="850" extrusionOk="0">
                  <a:moveTo>
                    <a:pt x="338" y="0"/>
                  </a:moveTo>
                  <a:lnTo>
                    <a:pt x="0" y="383"/>
                  </a:lnTo>
                  <a:lnTo>
                    <a:pt x="987" y="833"/>
                  </a:lnTo>
                  <a:cubicBezTo>
                    <a:pt x="1013" y="845"/>
                    <a:pt x="1041" y="850"/>
                    <a:pt x="1068" y="850"/>
                  </a:cubicBezTo>
                  <a:cubicBezTo>
                    <a:pt x="1139" y="850"/>
                    <a:pt x="1208" y="814"/>
                    <a:pt x="1248" y="751"/>
                  </a:cubicBezTo>
                  <a:cubicBezTo>
                    <a:pt x="1315" y="646"/>
                    <a:pt x="1278" y="506"/>
                    <a:pt x="1168" y="448"/>
                  </a:cubicBezTo>
                  <a:lnTo>
                    <a:pt x="338" y="0"/>
                  </a:lnTo>
                  <a:close/>
                </a:path>
              </a:pathLst>
            </a:custGeom>
            <a:solidFill>
              <a:srgbClr val="F2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60;p15">
              <a:extLst>
                <a:ext uri="{FF2B5EF4-FFF2-40B4-BE49-F238E27FC236}">
                  <a16:creationId xmlns:a16="http://schemas.microsoft.com/office/drawing/2014/main" id="{A1E1A063-762B-40AA-9973-3F64BDA30C66}"/>
                </a:ext>
              </a:extLst>
            </p:cNvPr>
            <p:cNvSpPr/>
            <p:nvPr/>
          </p:nvSpPr>
          <p:spPr>
            <a:xfrm>
              <a:off x="7425088" y="2462952"/>
              <a:ext cx="47446" cy="44420"/>
            </a:xfrm>
            <a:custGeom>
              <a:avLst/>
              <a:gdLst/>
              <a:ahLst/>
              <a:cxnLst/>
              <a:rect l="l" t="t" r="r" b="b"/>
              <a:pathLst>
                <a:path w="784" h="734" extrusionOk="0">
                  <a:moveTo>
                    <a:pt x="526" y="0"/>
                  </a:moveTo>
                  <a:cubicBezTo>
                    <a:pt x="466" y="0"/>
                    <a:pt x="407" y="23"/>
                    <a:pt x="361" y="68"/>
                  </a:cubicBezTo>
                  <a:lnTo>
                    <a:pt x="94" y="331"/>
                  </a:lnTo>
                  <a:cubicBezTo>
                    <a:pt x="2" y="423"/>
                    <a:pt x="1" y="571"/>
                    <a:pt x="92" y="663"/>
                  </a:cubicBezTo>
                  <a:cubicBezTo>
                    <a:pt x="138" y="710"/>
                    <a:pt x="198" y="733"/>
                    <a:pt x="259" y="733"/>
                  </a:cubicBezTo>
                  <a:cubicBezTo>
                    <a:pt x="318" y="733"/>
                    <a:pt x="378" y="711"/>
                    <a:pt x="424" y="665"/>
                  </a:cubicBezTo>
                  <a:lnTo>
                    <a:pt x="690" y="401"/>
                  </a:lnTo>
                  <a:cubicBezTo>
                    <a:pt x="783" y="311"/>
                    <a:pt x="784" y="162"/>
                    <a:pt x="692" y="70"/>
                  </a:cubicBezTo>
                  <a:cubicBezTo>
                    <a:pt x="646" y="24"/>
                    <a:pt x="586" y="0"/>
                    <a:pt x="526" y="0"/>
                  </a:cubicBezTo>
                  <a:close/>
                </a:path>
              </a:pathLst>
            </a:custGeom>
            <a:solidFill>
              <a:srgbClr val="8E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61;p15">
              <a:extLst>
                <a:ext uri="{FF2B5EF4-FFF2-40B4-BE49-F238E27FC236}">
                  <a16:creationId xmlns:a16="http://schemas.microsoft.com/office/drawing/2014/main" id="{2EDD5F8A-9E1C-4F0F-8B5A-FAC0B8F20AF1}"/>
                </a:ext>
              </a:extLst>
            </p:cNvPr>
            <p:cNvGrpSpPr/>
            <p:nvPr/>
          </p:nvGrpSpPr>
          <p:grpSpPr>
            <a:xfrm>
              <a:off x="7305211" y="1741078"/>
              <a:ext cx="952969" cy="2116902"/>
              <a:chOff x="7124150" y="1490025"/>
              <a:chExt cx="393675" cy="874500"/>
            </a:xfrm>
          </p:grpSpPr>
          <p:sp>
            <p:nvSpPr>
              <p:cNvPr id="138" name="Google Shape;162;p15">
                <a:extLst>
                  <a:ext uri="{FF2B5EF4-FFF2-40B4-BE49-F238E27FC236}">
                    <a16:creationId xmlns:a16="http://schemas.microsoft.com/office/drawing/2014/main" id="{298E2324-B88A-4EA5-A980-F960BE6EEBDB}"/>
                  </a:ext>
                </a:extLst>
              </p:cNvPr>
              <p:cNvSpPr/>
              <p:nvPr/>
            </p:nvSpPr>
            <p:spPr>
              <a:xfrm>
                <a:off x="7384600" y="2001125"/>
                <a:ext cx="111675" cy="303475"/>
              </a:xfrm>
              <a:custGeom>
                <a:avLst/>
                <a:gdLst/>
                <a:ahLst/>
                <a:cxnLst/>
                <a:rect l="l" t="t" r="r" b="b"/>
                <a:pathLst>
                  <a:path w="4467" h="12139" extrusionOk="0">
                    <a:moveTo>
                      <a:pt x="1731" y="0"/>
                    </a:moveTo>
                    <a:lnTo>
                      <a:pt x="1274" y="91"/>
                    </a:lnTo>
                    <a:cubicBezTo>
                      <a:pt x="511" y="241"/>
                      <a:pt x="0" y="915"/>
                      <a:pt x="12" y="1649"/>
                    </a:cubicBezTo>
                    <a:cubicBezTo>
                      <a:pt x="14" y="1797"/>
                      <a:pt x="38" y="1948"/>
                      <a:pt x="85" y="2099"/>
                    </a:cubicBezTo>
                    <a:lnTo>
                      <a:pt x="321" y="2842"/>
                    </a:lnTo>
                    <a:lnTo>
                      <a:pt x="1079" y="5229"/>
                    </a:lnTo>
                    <a:lnTo>
                      <a:pt x="3270" y="12139"/>
                    </a:lnTo>
                    <a:lnTo>
                      <a:pt x="4078" y="11804"/>
                    </a:lnTo>
                    <a:cubicBezTo>
                      <a:pt x="3734" y="10617"/>
                      <a:pt x="4467" y="8067"/>
                      <a:pt x="4030" y="5229"/>
                    </a:cubicBezTo>
                    <a:cubicBezTo>
                      <a:pt x="3870" y="4183"/>
                      <a:pt x="3550" y="3098"/>
                      <a:pt x="2959" y="2027"/>
                    </a:cubicBezTo>
                    <a:cubicBezTo>
                      <a:pt x="2889" y="1899"/>
                      <a:pt x="2822" y="1774"/>
                      <a:pt x="2757" y="1649"/>
                    </a:cubicBezTo>
                    <a:cubicBezTo>
                      <a:pt x="2419" y="1004"/>
                      <a:pt x="2136" y="410"/>
                      <a:pt x="1731" y="0"/>
                    </a:cubicBezTo>
                    <a:close/>
                  </a:path>
                </a:pathLst>
              </a:custGeom>
              <a:solidFill>
                <a:srgbClr val="8E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3;p15">
                <a:extLst>
                  <a:ext uri="{FF2B5EF4-FFF2-40B4-BE49-F238E27FC236}">
                    <a16:creationId xmlns:a16="http://schemas.microsoft.com/office/drawing/2014/main" id="{E1DB6AE7-BFC2-4ABC-B59D-0D196293A6B2}"/>
                  </a:ext>
                </a:extLst>
              </p:cNvPr>
              <p:cNvSpPr/>
              <p:nvPr/>
            </p:nvSpPr>
            <p:spPr>
              <a:xfrm>
                <a:off x="7432925" y="2252950"/>
                <a:ext cx="80000" cy="111575"/>
              </a:xfrm>
              <a:custGeom>
                <a:avLst/>
                <a:gdLst/>
                <a:ahLst/>
                <a:cxnLst/>
                <a:rect l="l" t="t" r="r" b="b"/>
                <a:pathLst>
                  <a:path w="3200" h="4463" extrusionOk="0">
                    <a:moveTo>
                      <a:pt x="1318" y="1"/>
                    </a:moveTo>
                    <a:lnTo>
                      <a:pt x="1028" y="4110"/>
                    </a:lnTo>
                    <a:lnTo>
                      <a:pt x="1" y="4463"/>
                    </a:lnTo>
                    <a:lnTo>
                      <a:pt x="1752" y="4463"/>
                    </a:lnTo>
                    <a:cubicBezTo>
                      <a:pt x="1752" y="4463"/>
                      <a:pt x="2102" y="2531"/>
                      <a:pt x="3199" y="1756"/>
                    </a:cubicBezTo>
                    <a:cubicBezTo>
                      <a:pt x="3199" y="1756"/>
                      <a:pt x="3031" y="632"/>
                      <a:pt x="1318" y="1"/>
                    </a:cubicBezTo>
                    <a:close/>
                  </a:path>
                </a:pathLst>
              </a:custGeom>
              <a:solidFill>
                <a:srgbClr val="8E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4;p15">
                <a:extLst>
                  <a:ext uri="{FF2B5EF4-FFF2-40B4-BE49-F238E27FC236}">
                    <a16:creationId xmlns:a16="http://schemas.microsoft.com/office/drawing/2014/main" id="{A1478DED-C152-4AA3-B8CD-8E54CD7461E5}"/>
                  </a:ext>
                </a:extLst>
              </p:cNvPr>
              <p:cNvSpPr/>
              <p:nvPr/>
            </p:nvSpPr>
            <p:spPr>
              <a:xfrm>
                <a:off x="7432925" y="2270225"/>
                <a:ext cx="84900" cy="94300"/>
              </a:xfrm>
              <a:custGeom>
                <a:avLst/>
                <a:gdLst/>
                <a:ahLst/>
                <a:cxnLst/>
                <a:rect l="l" t="t" r="r" b="b"/>
                <a:pathLst>
                  <a:path w="3396" h="3772" extrusionOk="0">
                    <a:moveTo>
                      <a:pt x="2517" y="0"/>
                    </a:moveTo>
                    <a:lnTo>
                      <a:pt x="1028" y="3419"/>
                    </a:lnTo>
                    <a:lnTo>
                      <a:pt x="1" y="3772"/>
                    </a:lnTo>
                    <a:lnTo>
                      <a:pt x="1752" y="3772"/>
                    </a:lnTo>
                    <a:cubicBezTo>
                      <a:pt x="1752" y="3772"/>
                      <a:pt x="2174" y="1919"/>
                      <a:pt x="3199" y="1065"/>
                    </a:cubicBezTo>
                    <a:cubicBezTo>
                      <a:pt x="3199" y="1065"/>
                      <a:pt x="3396" y="391"/>
                      <a:pt x="2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5;p15">
                <a:extLst>
                  <a:ext uri="{FF2B5EF4-FFF2-40B4-BE49-F238E27FC236}">
                    <a16:creationId xmlns:a16="http://schemas.microsoft.com/office/drawing/2014/main" id="{E75C7DFE-0F2B-4848-B40F-87C0C6CB6CDC}"/>
                  </a:ext>
                </a:extLst>
              </p:cNvPr>
              <p:cNvSpPr/>
              <p:nvPr/>
            </p:nvSpPr>
            <p:spPr>
              <a:xfrm>
                <a:off x="7503100" y="2296825"/>
                <a:ext cx="9825" cy="67700"/>
              </a:xfrm>
              <a:custGeom>
                <a:avLst/>
                <a:gdLst/>
                <a:ahLst/>
                <a:cxnLst/>
                <a:rect l="l" t="t" r="r" b="b"/>
                <a:pathLst>
                  <a:path w="393" h="2708" extrusionOk="0">
                    <a:moveTo>
                      <a:pt x="0" y="1"/>
                    </a:moveTo>
                    <a:lnTo>
                      <a:pt x="50" y="2708"/>
                    </a:lnTo>
                    <a:lnTo>
                      <a:pt x="193" y="2708"/>
                    </a:lnTo>
                    <a:lnTo>
                      <a:pt x="3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6;p15">
                <a:extLst>
                  <a:ext uri="{FF2B5EF4-FFF2-40B4-BE49-F238E27FC236}">
                    <a16:creationId xmlns:a16="http://schemas.microsoft.com/office/drawing/2014/main" id="{9C91A549-12F0-488A-84E7-E91A6CC92EAF}"/>
                  </a:ext>
                </a:extLst>
              </p:cNvPr>
              <p:cNvSpPr/>
              <p:nvPr/>
            </p:nvSpPr>
            <p:spPr>
              <a:xfrm>
                <a:off x="7293025" y="2007000"/>
                <a:ext cx="93225" cy="298575"/>
              </a:xfrm>
              <a:custGeom>
                <a:avLst/>
                <a:gdLst/>
                <a:ahLst/>
                <a:cxnLst/>
                <a:rect l="l" t="t" r="r" b="b"/>
                <a:pathLst>
                  <a:path w="3729" h="11943" extrusionOk="0">
                    <a:moveTo>
                      <a:pt x="2515" y="0"/>
                    </a:moveTo>
                    <a:cubicBezTo>
                      <a:pt x="1728" y="0"/>
                      <a:pt x="1039" y="598"/>
                      <a:pt x="959" y="1414"/>
                    </a:cubicBezTo>
                    <a:cubicBezTo>
                      <a:pt x="959" y="1417"/>
                      <a:pt x="958" y="1419"/>
                      <a:pt x="958" y="1423"/>
                    </a:cubicBezTo>
                    <a:lnTo>
                      <a:pt x="887" y="2200"/>
                    </a:lnTo>
                    <a:lnTo>
                      <a:pt x="633" y="4994"/>
                    </a:lnTo>
                    <a:lnTo>
                      <a:pt x="1" y="11942"/>
                    </a:lnTo>
                    <a:lnTo>
                      <a:pt x="870" y="11916"/>
                    </a:lnTo>
                    <a:cubicBezTo>
                      <a:pt x="1027" y="10568"/>
                      <a:pt x="3022" y="8209"/>
                      <a:pt x="3555" y="4994"/>
                    </a:cubicBezTo>
                    <a:cubicBezTo>
                      <a:pt x="3686" y="4204"/>
                      <a:pt x="3729" y="3364"/>
                      <a:pt x="3634" y="2473"/>
                    </a:cubicBezTo>
                    <a:cubicBezTo>
                      <a:pt x="3595" y="2104"/>
                      <a:pt x="3573" y="1749"/>
                      <a:pt x="3542" y="1414"/>
                    </a:cubicBezTo>
                    <a:cubicBezTo>
                      <a:pt x="3499" y="937"/>
                      <a:pt x="3439" y="501"/>
                      <a:pt x="3290" y="129"/>
                    </a:cubicBezTo>
                    <a:lnTo>
                      <a:pt x="2832" y="33"/>
                    </a:lnTo>
                    <a:cubicBezTo>
                      <a:pt x="2726" y="11"/>
                      <a:pt x="2619" y="0"/>
                      <a:pt x="2515" y="0"/>
                    </a:cubicBez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7;p15">
                <a:extLst>
                  <a:ext uri="{FF2B5EF4-FFF2-40B4-BE49-F238E27FC236}">
                    <a16:creationId xmlns:a16="http://schemas.microsoft.com/office/drawing/2014/main" id="{2F35AFB8-23B2-40A3-B401-5126D2249603}"/>
                  </a:ext>
                </a:extLst>
              </p:cNvPr>
              <p:cNvSpPr/>
              <p:nvPr/>
            </p:nvSpPr>
            <p:spPr>
              <a:xfrm>
                <a:off x="7308825" y="2042325"/>
                <a:ext cx="77425" cy="89550"/>
              </a:xfrm>
              <a:custGeom>
                <a:avLst/>
                <a:gdLst/>
                <a:ahLst/>
                <a:cxnLst/>
                <a:rect l="l" t="t" r="r" b="b"/>
                <a:pathLst>
                  <a:path w="3097" h="3582" extrusionOk="0">
                    <a:moveTo>
                      <a:pt x="327" y="1"/>
                    </a:moveTo>
                    <a:cubicBezTo>
                      <a:pt x="327" y="4"/>
                      <a:pt x="326" y="6"/>
                      <a:pt x="326" y="10"/>
                    </a:cubicBezTo>
                    <a:lnTo>
                      <a:pt x="255" y="787"/>
                    </a:lnTo>
                    <a:lnTo>
                      <a:pt x="1" y="3581"/>
                    </a:lnTo>
                    <a:lnTo>
                      <a:pt x="2923" y="3581"/>
                    </a:lnTo>
                    <a:cubicBezTo>
                      <a:pt x="3054" y="2791"/>
                      <a:pt x="3097" y="1951"/>
                      <a:pt x="3002" y="1060"/>
                    </a:cubicBezTo>
                    <a:cubicBezTo>
                      <a:pt x="2963" y="691"/>
                      <a:pt x="2941" y="336"/>
                      <a:pt x="2910" y="1"/>
                    </a:cubicBezTo>
                    <a:close/>
                  </a:path>
                </a:pathLst>
              </a:custGeom>
              <a:solidFill>
                <a:srgbClr val="8E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8;p15">
                <a:extLst>
                  <a:ext uri="{FF2B5EF4-FFF2-40B4-BE49-F238E27FC236}">
                    <a16:creationId xmlns:a16="http://schemas.microsoft.com/office/drawing/2014/main" id="{A51A4712-E850-4B59-B081-3C07E99C14D6}"/>
                  </a:ext>
                </a:extLst>
              </p:cNvPr>
              <p:cNvSpPr/>
              <p:nvPr/>
            </p:nvSpPr>
            <p:spPr>
              <a:xfrm>
                <a:off x="7258575" y="2252950"/>
                <a:ext cx="86575" cy="111575"/>
              </a:xfrm>
              <a:custGeom>
                <a:avLst/>
                <a:gdLst/>
                <a:ahLst/>
                <a:cxnLst/>
                <a:rect l="l" t="t" r="r" b="b"/>
                <a:pathLst>
                  <a:path w="3463" h="4463" extrusionOk="0">
                    <a:moveTo>
                      <a:pt x="1749" y="1"/>
                    </a:moveTo>
                    <a:lnTo>
                      <a:pt x="1028" y="4110"/>
                    </a:lnTo>
                    <a:lnTo>
                      <a:pt x="0" y="4463"/>
                    </a:lnTo>
                    <a:lnTo>
                      <a:pt x="1751" y="4463"/>
                    </a:lnTo>
                    <a:cubicBezTo>
                      <a:pt x="1751" y="4463"/>
                      <a:pt x="2101" y="2531"/>
                      <a:pt x="3199" y="1756"/>
                    </a:cubicBezTo>
                    <a:cubicBezTo>
                      <a:pt x="3199" y="1756"/>
                      <a:pt x="3463" y="632"/>
                      <a:pt x="1749" y="1"/>
                    </a:cubicBez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9;p15">
                <a:extLst>
                  <a:ext uri="{FF2B5EF4-FFF2-40B4-BE49-F238E27FC236}">
                    <a16:creationId xmlns:a16="http://schemas.microsoft.com/office/drawing/2014/main" id="{07FEB86C-F2AA-4E26-9909-B532B747794D}"/>
                  </a:ext>
                </a:extLst>
              </p:cNvPr>
              <p:cNvSpPr/>
              <p:nvPr/>
            </p:nvSpPr>
            <p:spPr>
              <a:xfrm>
                <a:off x="7258575" y="2271850"/>
                <a:ext cx="94550" cy="92675"/>
              </a:xfrm>
              <a:custGeom>
                <a:avLst/>
                <a:gdLst/>
                <a:ahLst/>
                <a:cxnLst/>
                <a:rect l="l" t="t" r="r" b="b"/>
                <a:pathLst>
                  <a:path w="3782" h="3707" extrusionOk="0">
                    <a:moveTo>
                      <a:pt x="2903" y="1"/>
                    </a:moveTo>
                    <a:lnTo>
                      <a:pt x="1028" y="3354"/>
                    </a:lnTo>
                    <a:lnTo>
                      <a:pt x="0" y="3707"/>
                    </a:lnTo>
                    <a:lnTo>
                      <a:pt x="1751" y="3707"/>
                    </a:lnTo>
                    <a:cubicBezTo>
                      <a:pt x="1751" y="3707"/>
                      <a:pt x="2173" y="1854"/>
                      <a:pt x="3199" y="1000"/>
                    </a:cubicBezTo>
                    <a:cubicBezTo>
                      <a:pt x="3199" y="1000"/>
                      <a:pt x="3782" y="393"/>
                      <a:pt x="2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0;p15">
                <a:extLst>
                  <a:ext uri="{FF2B5EF4-FFF2-40B4-BE49-F238E27FC236}">
                    <a16:creationId xmlns:a16="http://schemas.microsoft.com/office/drawing/2014/main" id="{FB14595A-49BB-4B53-8139-7F64B0EACD39}"/>
                  </a:ext>
                </a:extLst>
              </p:cNvPr>
              <p:cNvSpPr/>
              <p:nvPr/>
            </p:nvSpPr>
            <p:spPr>
              <a:xfrm>
                <a:off x="7328725" y="2296825"/>
                <a:ext cx="9825" cy="67700"/>
              </a:xfrm>
              <a:custGeom>
                <a:avLst/>
                <a:gdLst/>
                <a:ahLst/>
                <a:cxnLst/>
                <a:rect l="l" t="t" r="r" b="b"/>
                <a:pathLst>
                  <a:path w="393" h="2708" extrusionOk="0">
                    <a:moveTo>
                      <a:pt x="1" y="1"/>
                    </a:moveTo>
                    <a:lnTo>
                      <a:pt x="51" y="2708"/>
                    </a:lnTo>
                    <a:lnTo>
                      <a:pt x="194" y="2708"/>
                    </a:lnTo>
                    <a:lnTo>
                      <a:pt x="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1;p15">
                <a:extLst>
                  <a:ext uri="{FF2B5EF4-FFF2-40B4-BE49-F238E27FC236}">
                    <a16:creationId xmlns:a16="http://schemas.microsoft.com/office/drawing/2014/main" id="{BEF5CC39-6D2F-4F2D-8A07-B70DB326B74D}"/>
                  </a:ext>
                </a:extLst>
              </p:cNvPr>
              <p:cNvSpPr/>
              <p:nvPr/>
            </p:nvSpPr>
            <p:spPr>
              <a:xfrm>
                <a:off x="7301150" y="1769500"/>
                <a:ext cx="156325" cy="45200"/>
              </a:xfrm>
              <a:custGeom>
                <a:avLst/>
                <a:gdLst/>
                <a:ahLst/>
                <a:cxnLst/>
                <a:rect l="l" t="t" r="r" b="b"/>
                <a:pathLst>
                  <a:path w="6253" h="1808" extrusionOk="0">
                    <a:moveTo>
                      <a:pt x="4554" y="1"/>
                    </a:moveTo>
                    <a:lnTo>
                      <a:pt x="1703" y="191"/>
                    </a:lnTo>
                    <a:lnTo>
                      <a:pt x="1113" y="230"/>
                    </a:lnTo>
                    <a:cubicBezTo>
                      <a:pt x="1066" y="266"/>
                      <a:pt x="1020" y="304"/>
                      <a:pt x="977" y="343"/>
                    </a:cubicBezTo>
                    <a:cubicBezTo>
                      <a:pt x="961" y="357"/>
                      <a:pt x="946" y="370"/>
                      <a:pt x="931" y="384"/>
                    </a:cubicBezTo>
                    <a:cubicBezTo>
                      <a:pt x="291" y="974"/>
                      <a:pt x="1" y="1807"/>
                      <a:pt x="959" y="1807"/>
                    </a:cubicBezTo>
                    <a:cubicBezTo>
                      <a:pt x="1004" y="1807"/>
                      <a:pt x="1052" y="1805"/>
                      <a:pt x="1102" y="1801"/>
                    </a:cubicBezTo>
                    <a:lnTo>
                      <a:pt x="3731" y="1652"/>
                    </a:lnTo>
                    <a:lnTo>
                      <a:pt x="5398" y="1556"/>
                    </a:lnTo>
                    <a:cubicBezTo>
                      <a:pt x="5408" y="1552"/>
                      <a:pt x="5416" y="1549"/>
                      <a:pt x="5424" y="1545"/>
                    </a:cubicBezTo>
                    <a:cubicBezTo>
                      <a:pt x="6076" y="1271"/>
                      <a:pt x="6252" y="481"/>
                      <a:pt x="4899" y="86"/>
                    </a:cubicBezTo>
                    <a:cubicBezTo>
                      <a:pt x="4794" y="55"/>
                      <a:pt x="4678" y="26"/>
                      <a:pt x="45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2;p15">
                <a:extLst>
                  <a:ext uri="{FF2B5EF4-FFF2-40B4-BE49-F238E27FC236}">
                    <a16:creationId xmlns:a16="http://schemas.microsoft.com/office/drawing/2014/main" id="{90D66A49-CCA6-48D5-812B-40E246384876}"/>
                  </a:ext>
                </a:extLst>
              </p:cNvPr>
              <p:cNvSpPr/>
              <p:nvPr/>
            </p:nvSpPr>
            <p:spPr>
              <a:xfrm>
                <a:off x="7350425" y="1552825"/>
                <a:ext cx="63975" cy="104575"/>
              </a:xfrm>
              <a:custGeom>
                <a:avLst/>
                <a:gdLst/>
                <a:ahLst/>
                <a:cxnLst/>
                <a:rect l="l" t="t" r="r" b="b"/>
                <a:pathLst>
                  <a:path w="2559" h="4183" extrusionOk="0">
                    <a:moveTo>
                      <a:pt x="2203" y="0"/>
                    </a:moveTo>
                    <a:lnTo>
                      <a:pt x="0" y="757"/>
                    </a:lnTo>
                    <a:lnTo>
                      <a:pt x="687" y="4182"/>
                    </a:lnTo>
                    <a:lnTo>
                      <a:pt x="2559" y="3318"/>
                    </a:lnTo>
                    <a:lnTo>
                      <a:pt x="2211" y="156"/>
                    </a:lnTo>
                    <a:lnTo>
                      <a:pt x="2203" y="0"/>
                    </a:lnTo>
                    <a:close/>
                  </a:path>
                </a:pathLst>
              </a:custGeom>
              <a:solidFill>
                <a:srgbClr val="8E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3;p15">
                <a:extLst>
                  <a:ext uri="{FF2B5EF4-FFF2-40B4-BE49-F238E27FC236}">
                    <a16:creationId xmlns:a16="http://schemas.microsoft.com/office/drawing/2014/main" id="{47CEB5A7-8914-417D-8846-BE587B5CDAE9}"/>
                  </a:ext>
                </a:extLst>
              </p:cNvPr>
              <p:cNvSpPr/>
              <p:nvPr/>
            </p:nvSpPr>
            <p:spPr>
              <a:xfrm>
                <a:off x="7302325" y="1624925"/>
                <a:ext cx="155375" cy="193700"/>
              </a:xfrm>
              <a:custGeom>
                <a:avLst/>
                <a:gdLst/>
                <a:ahLst/>
                <a:cxnLst/>
                <a:rect l="l" t="t" r="r" b="b"/>
                <a:pathLst>
                  <a:path w="6215" h="7748" extrusionOk="0">
                    <a:moveTo>
                      <a:pt x="6129" y="1"/>
                    </a:moveTo>
                    <a:lnTo>
                      <a:pt x="5861" y="3"/>
                    </a:lnTo>
                    <a:lnTo>
                      <a:pt x="2367" y="122"/>
                    </a:lnTo>
                    <a:lnTo>
                      <a:pt x="669" y="1360"/>
                    </a:lnTo>
                    <a:cubicBezTo>
                      <a:pt x="0" y="1920"/>
                      <a:pt x="124" y="2983"/>
                      <a:pt x="905" y="3374"/>
                    </a:cubicBezTo>
                    <a:lnTo>
                      <a:pt x="895" y="4660"/>
                    </a:lnTo>
                    <a:lnTo>
                      <a:pt x="884" y="6136"/>
                    </a:lnTo>
                    <a:lnTo>
                      <a:pt x="884" y="6167"/>
                    </a:lnTo>
                    <a:lnTo>
                      <a:pt x="878" y="6958"/>
                    </a:lnTo>
                    <a:lnTo>
                      <a:pt x="3684" y="7435"/>
                    </a:lnTo>
                    <a:lnTo>
                      <a:pt x="5529" y="7748"/>
                    </a:lnTo>
                    <a:lnTo>
                      <a:pt x="5377" y="7328"/>
                    </a:lnTo>
                    <a:lnTo>
                      <a:pt x="4852" y="5869"/>
                    </a:lnTo>
                    <a:lnTo>
                      <a:pt x="4444" y="4737"/>
                    </a:lnTo>
                    <a:cubicBezTo>
                      <a:pt x="4444" y="4737"/>
                      <a:pt x="4811" y="4291"/>
                      <a:pt x="5205" y="3602"/>
                    </a:cubicBezTo>
                    <a:cubicBezTo>
                      <a:pt x="5483" y="3116"/>
                      <a:pt x="5774" y="2508"/>
                      <a:pt x="5961" y="1849"/>
                    </a:cubicBezTo>
                    <a:cubicBezTo>
                      <a:pt x="6130" y="1257"/>
                      <a:pt x="6215" y="625"/>
                      <a:pt x="6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4;p15">
                <a:extLst>
                  <a:ext uri="{FF2B5EF4-FFF2-40B4-BE49-F238E27FC236}">
                    <a16:creationId xmlns:a16="http://schemas.microsoft.com/office/drawing/2014/main" id="{57267867-A37D-4E5C-8D96-B1E42029A299}"/>
                  </a:ext>
                </a:extLst>
              </p:cNvPr>
              <p:cNvSpPr/>
              <p:nvPr/>
            </p:nvSpPr>
            <p:spPr>
              <a:xfrm>
                <a:off x="7324400" y="1671150"/>
                <a:ext cx="126950" cy="107950"/>
              </a:xfrm>
              <a:custGeom>
                <a:avLst/>
                <a:gdLst/>
                <a:ahLst/>
                <a:cxnLst/>
                <a:rect l="l" t="t" r="r" b="b"/>
                <a:pathLst>
                  <a:path w="5078" h="4318" extrusionOk="0">
                    <a:moveTo>
                      <a:pt x="5078" y="0"/>
                    </a:moveTo>
                    <a:lnTo>
                      <a:pt x="1827" y="622"/>
                    </a:lnTo>
                    <a:lnTo>
                      <a:pt x="12" y="2811"/>
                    </a:lnTo>
                    <a:lnTo>
                      <a:pt x="1" y="4287"/>
                    </a:lnTo>
                    <a:lnTo>
                      <a:pt x="1" y="4318"/>
                    </a:lnTo>
                    <a:cubicBezTo>
                      <a:pt x="1480" y="3619"/>
                      <a:pt x="2678" y="1916"/>
                      <a:pt x="2678" y="1916"/>
                    </a:cubicBezTo>
                    <a:lnTo>
                      <a:pt x="4322" y="1753"/>
                    </a:lnTo>
                    <a:cubicBezTo>
                      <a:pt x="4600" y="1267"/>
                      <a:pt x="4891" y="659"/>
                      <a:pt x="5078" y="0"/>
                    </a:cubicBezTo>
                    <a:close/>
                  </a:path>
                </a:pathLst>
              </a:custGeom>
              <a:solidFill>
                <a:srgbClr val="232321">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5;p15">
                <a:extLst>
                  <a:ext uri="{FF2B5EF4-FFF2-40B4-BE49-F238E27FC236}">
                    <a16:creationId xmlns:a16="http://schemas.microsoft.com/office/drawing/2014/main" id="{AFEF5358-4C30-450F-A684-B84C01B4A611}"/>
                  </a:ext>
                </a:extLst>
              </p:cNvPr>
              <p:cNvSpPr/>
              <p:nvPr/>
            </p:nvSpPr>
            <p:spPr>
              <a:xfrm>
                <a:off x="7260100" y="1636100"/>
                <a:ext cx="141750" cy="163050"/>
              </a:xfrm>
              <a:custGeom>
                <a:avLst/>
                <a:gdLst/>
                <a:ahLst/>
                <a:cxnLst/>
                <a:rect l="l" t="t" r="r" b="b"/>
                <a:pathLst>
                  <a:path w="5670" h="6522" extrusionOk="0">
                    <a:moveTo>
                      <a:pt x="4446" y="0"/>
                    </a:moveTo>
                    <a:cubicBezTo>
                      <a:pt x="4427" y="0"/>
                      <a:pt x="4408" y="1"/>
                      <a:pt x="4388" y="2"/>
                    </a:cubicBezTo>
                    <a:cubicBezTo>
                      <a:pt x="4060" y="20"/>
                      <a:pt x="3746" y="189"/>
                      <a:pt x="3550" y="481"/>
                    </a:cubicBezTo>
                    <a:lnTo>
                      <a:pt x="2704" y="1758"/>
                    </a:lnTo>
                    <a:lnTo>
                      <a:pt x="464" y="4743"/>
                    </a:lnTo>
                    <a:cubicBezTo>
                      <a:pt x="1" y="5360"/>
                      <a:pt x="292" y="6250"/>
                      <a:pt x="1031" y="6474"/>
                    </a:cubicBezTo>
                    <a:cubicBezTo>
                      <a:pt x="1137" y="6506"/>
                      <a:pt x="1245" y="6522"/>
                      <a:pt x="1352" y="6522"/>
                    </a:cubicBezTo>
                    <a:cubicBezTo>
                      <a:pt x="1686" y="6522"/>
                      <a:pt x="2009" y="6372"/>
                      <a:pt x="2223" y="6103"/>
                    </a:cubicBezTo>
                    <a:cubicBezTo>
                      <a:pt x="2877" y="5281"/>
                      <a:pt x="4021" y="3831"/>
                      <a:pt x="4403" y="3260"/>
                    </a:cubicBezTo>
                    <a:cubicBezTo>
                      <a:pt x="4812" y="2648"/>
                      <a:pt x="5153" y="2046"/>
                      <a:pt x="5399" y="1569"/>
                    </a:cubicBezTo>
                    <a:cubicBezTo>
                      <a:pt x="5670" y="1044"/>
                      <a:pt x="5470" y="402"/>
                      <a:pt x="4948" y="125"/>
                    </a:cubicBezTo>
                    <a:cubicBezTo>
                      <a:pt x="4788" y="41"/>
                      <a:pt x="4616" y="0"/>
                      <a:pt x="4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6;p15">
                <a:extLst>
                  <a:ext uri="{FF2B5EF4-FFF2-40B4-BE49-F238E27FC236}">
                    <a16:creationId xmlns:a16="http://schemas.microsoft.com/office/drawing/2014/main" id="{67BADD85-2CD3-4FEC-BDFD-D5DA639BC9B3}"/>
                  </a:ext>
                </a:extLst>
              </p:cNvPr>
              <p:cNvSpPr/>
              <p:nvPr/>
            </p:nvSpPr>
            <p:spPr>
              <a:xfrm>
                <a:off x="7322500" y="1499375"/>
                <a:ext cx="98475" cy="112475"/>
              </a:xfrm>
              <a:custGeom>
                <a:avLst/>
                <a:gdLst/>
                <a:ahLst/>
                <a:cxnLst/>
                <a:rect l="l" t="t" r="r" b="b"/>
                <a:pathLst>
                  <a:path w="3939" h="4499" extrusionOk="0">
                    <a:moveTo>
                      <a:pt x="2488" y="0"/>
                    </a:moveTo>
                    <a:cubicBezTo>
                      <a:pt x="2345" y="0"/>
                      <a:pt x="2204" y="13"/>
                      <a:pt x="2067" y="38"/>
                    </a:cubicBezTo>
                    <a:cubicBezTo>
                      <a:pt x="2002" y="50"/>
                      <a:pt x="1938" y="64"/>
                      <a:pt x="1875" y="81"/>
                    </a:cubicBezTo>
                    <a:lnTo>
                      <a:pt x="1861" y="84"/>
                    </a:lnTo>
                    <a:lnTo>
                      <a:pt x="1736" y="123"/>
                    </a:lnTo>
                    <a:lnTo>
                      <a:pt x="1733" y="123"/>
                    </a:lnTo>
                    <a:cubicBezTo>
                      <a:pt x="1018" y="363"/>
                      <a:pt x="420" y="954"/>
                      <a:pt x="195" y="1707"/>
                    </a:cubicBezTo>
                    <a:cubicBezTo>
                      <a:pt x="0" y="2356"/>
                      <a:pt x="5" y="2964"/>
                      <a:pt x="55" y="3485"/>
                    </a:cubicBezTo>
                    <a:cubicBezTo>
                      <a:pt x="112" y="4076"/>
                      <a:pt x="607" y="4498"/>
                      <a:pt x="1162" y="4498"/>
                    </a:cubicBezTo>
                    <a:cubicBezTo>
                      <a:pt x="1275" y="4498"/>
                      <a:pt x="1391" y="4480"/>
                      <a:pt x="1506" y="4443"/>
                    </a:cubicBezTo>
                    <a:lnTo>
                      <a:pt x="2290" y="4190"/>
                    </a:lnTo>
                    <a:cubicBezTo>
                      <a:pt x="2794" y="4027"/>
                      <a:pt x="3177" y="3614"/>
                      <a:pt x="3304" y="3100"/>
                    </a:cubicBezTo>
                    <a:lnTo>
                      <a:pt x="3537" y="2148"/>
                    </a:lnTo>
                    <a:lnTo>
                      <a:pt x="3625" y="1792"/>
                    </a:lnTo>
                    <a:lnTo>
                      <a:pt x="3815" y="1014"/>
                    </a:lnTo>
                    <a:cubicBezTo>
                      <a:pt x="3939" y="511"/>
                      <a:pt x="3565" y="24"/>
                      <a:pt x="3047" y="12"/>
                    </a:cubicBezTo>
                    <a:lnTo>
                      <a:pt x="2539" y="1"/>
                    </a:lnTo>
                    <a:cubicBezTo>
                      <a:pt x="2522" y="0"/>
                      <a:pt x="2505" y="0"/>
                      <a:pt x="2488" y="0"/>
                    </a:cubicBez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7;p15">
                <a:extLst>
                  <a:ext uri="{FF2B5EF4-FFF2-40B4-BE49-F238E27FC236}">
                    <a16:creationId xmlns:a16="http://schemas.microsoft.com/office/drawing/2014/main" id="{DEB69764-8088-4FA3-8F04-D8C0926BC108}"/>
                  </a:ext>
                </a:extLst>
              </p:cNvPr>
              <p:cNvSpPr/>
              <p:nvPr/>
            </p:nvSpPr>
            <p:spPr>
              <a:xfrm>
                <a:off x="7309825" y="1542425"/>
                <a:ext cx="33275" cy="34875"/>
              </a:xfrm>
              <a:custGeom>
                <a:avLst/>
                <a:gdLst/>
                <a:ahLst/>
                <a:cxnLst/>
                <a:rect l="l" t="t" r="r" b="b"/>
                <a:pathLst>
                  <a:path w="1331" h="1395" extrusionOk="0">
                    <a:moveTo>
                      <a:pt x="1330" y="0"/>
                    </a:moveTo>
                    <a:lnTo>
                      <a:pt x="665" y="119"/>
                    </a:lnTo>
                    <a:cubicBezTo>
                      <a:pt x="591" y="515"/>
                      <a:pt x="358" y="643"/>
                      <a:pt x="185" y="683"/>
                    </a:cubicBezTo>
                    <a:cubicBezTo>
                      <a:pt x="74" y="708"/>
                      <a:pt x="1" y="813"/>
                      <a:pt x="16" y="926"/>
                    </a:cubicBezTo>
                    <a:cubicBezTo>
                      <a:pt x="35" y="1075"/>
                      <a:pt x="142" y="1198"/>
                      <a:pt x="284" y="1241"/>
                    </a:cubicBezTo>
                    <a:lnTo>
                      <a:pt x="794" y="1392"/>
                    </a:lnTo>
                    <a:cubicBezTo>
                      <a:pt x="812" y="1394"/>
                      <a:pt x="830" y="1395"/>
                      <a:pt x="847" y="1395"/>
                    </a:cubicBezTo>
                    <a:cubicBezTo>
                      <a:pt x="1098" y="1395"/>
                      <a:pt x="1309" y="1193"/>
                      <a:pt x="1313" y="935"/>
                    </a:cubicBezTo>
                    <a:lnTo>
                      <a:pt x="1330" y="0"/>
                    </a:ln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8;p15">
                <a:extLst>
                  <a:ext uri="{FF2B5EF4-FFF2-40B4-BE49-F238E27FC236}">
                    <a16:creationId xmlns:a16="http://schemas.microsoft.com/office/drawing/2014/main" id="{84777908-E5AA-4D75-AA6F-B92E37A22002}"/>
                  </a:ext>
                </a:extLst>
              </p:cNvPr>
              <p:cNvSpPr/>
              <p:nvPr/>
            </p:nvSpPr>
            <p:spPr>
              <a:xfrm>
                <a:off x="7329300" y="1545900"/>
                <a:ext cx="8550" cy="18175"/>
              </a:xfrm>
              <a:custGeom>
                <a:avLst/>
                <a:gdLst/>
                <a:ahLst/>
                <a:cxnLst/>
                <a:rect l="l" t="t" r="r" b="b"/>
                <a:pathLst>
                  <a:path w="342" h="727" extrusionOk="0">
                    <a:moveTo>
                      <a:pt x="178" y="1"/>
                    </a:moveTo>
                    <a:cubicBezTo>
                      <a:pt x="88" y="1"/>
                      <a:pt x="10" y="160"/>
                      <a:pt x="5" y="360"/>
                    </a:cubicBezTo>
                    <a:cubicBezTo>
                      <a:pt x="0" y="560"/>
                      <a:pt x="70" y="724"/>
                      <a:pt x="162" y="727"/>
                    </a:cubicBezTo>
                    <a:cubicBezTo>
                      <a:pt x="162" y="727"/>
                      <a:pt x="163" y="727"/>
                      <a:pt x="164" y="727"/>
                    </a:cubicBezTo>
                    <a:cubicBezTo>
                      <a:pt x="254" y="727"/>
                      <a:pt x="331" y="566"/>
                      <a:pt x="335" y="368"/>
                    </a:cubicBezTo>
                    <a:cubicBezTo>
                      <a:pt x="341" y="168"/>
                      <a:pt x="270" y="3"/>
                      <a:pt x="179" y="1"/>
                    </a:cubicBezTo>
                    <a:cubicBezTo>
                      <a:pt x="178" y="1"/>
                      <a:pt x="178"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9;p15">
                <a:extLst>
                  <a:ext uri="{FF2B5EF4-FFF2-40B4-BE49-F238E27FC236}">
                    <a16:creationId xmlns:a16="http://schemas.microsoft.com/office/drawing/2014/main" id="{C0EB67D5-9CC7-4A7D-A084-E5E0BB2C870F}"/>
                  </a:ext>
                </a:extLst>
              </p:cNvPr>
              <p:cNvSpPr/>
              <p:nvPr/>
            </p:nvSpPr>
            <p:spPr>
              <a:xfrm>
                <a:off x="7328975" y="1524225"/>
                <a:ext cx="17250" cy="9125"/>
              </a:xfrm>
              <a:custGeom>
                <a:avLst/>
                <a:gdLst/>
                <a:ahLst/>
                <a:cxnLst/>
                <a:rect l="l" t="t" r="r" b="b"/>
                <a:pathLst>
                  <a:path w="690" h="365" extrusionOk="0">
                    <a:moveTo>
                      <a:pt x="274" y="0"/>
                    </a:moveTo>
                    <a:cubicBezTo>
                      <a:pt x="99" y="0"/>
                      <a:pt x="1" y="138"/>
                      <a:pt x="303" y="296"/>
                    </a:cubicBezTo>
                    <a:cubicBezTo>
                      <a:pt x="394" y="345"/>
                      <a:pt x="469" y="365"/>
                      <a:pt x="525" y="365"/>
                    </a:cubicBezTo>
                    <a:cubicBezTo>
                      <a:pt x="679" y="365"/>
                      <a:pt x="690" y="213"/>
                      <a:pt x="512" y="81"/>
                    </a:cubicBezTo>
                    <a:cubicBezTo>
                      <a:pt x="435" y="25"/>
                      <a:pt x="348" y="0"/>
                      <a:pt x="274" y="0"/>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0;p15">
                <a:extLst>
                  <a:ext uri="{FF2B5EF4-FFF2-40B4-BE49-F238E27FC236}">
                    <a16:creationId xmlns:a16="http://schemas.microsoft.com/office/drawing/2014/main" id="{DFCEC140-D8EC-4B8E-98B0-AB98F29350E0}"/>
                  </a:ext>
                </a:extLst>
              </p:cNvPr>
              <p:cNvSpPr/>
              <p:nvPr/>
            </p:nvSpPr>
            <p:spPr>
              <a:xfrm>
                <a:off x="7329700" y="1580575"/>
                <a:ext cx="19775" cy="8975"/>
              </a:xfrm>
              <a:custGeom>
                <a:avLst/>
                <a:gdLst/>
                <a:ahLst/>
                <a:cxnLst/>
                <a:rect l="l" t="t" r="r" b="b"/>
                <a:pathLst>
                  <a:path w="791" h="359" extrusionOk="0">
                    <a:moveTo>
                      <a:pt x="489" y="1"/>
                    </a:moveTo>
                    <a:cubicBezTo>
                      <a:pt x="306" y="1"/>
                      <a:pt x="100" y="17"/>
                      <a:pt x="53" y="86"/>
                    </a:cubicBezTo>
                    <a:cubicBezTo>
                      <a:pt x="0" y="165"/>
                      <a:pt x="209" y="359"/>
                      <a:pt x="425" y="359"/>
                    </a:cubicBezTo>
                    <a:cubicBezTo>
                      <a:pt x="569" y="359"/>
                      <a:pt x="715" y="273"/>
                      <a:pt x="790" y="13"/>
                    </a:cubicBezTo>
                    <a:cubicBezTo>
                      <a:pt x="790" y="13"/>
                      <a:pt x="649"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1;p15">
                <a:extLst>
                  <a:ext uri="{FF2B5EF4-FFF2-40B4-BE49-F238E27FC236}">
                    <a16:creationId xmlns:a16="http://schemas.microsoft.com/office/drawing/2014/main" id="{92EC3E74-1E08-4318-ABBA-58C8A9100D7D}"/>
                  </a:ext>
                </a:extLst>
              </p:cNvPr>
              <p:cNvSpPr/>
              <p:nvPr/>
            </p:nvSpPr>
            <p:spPr>
              <a:xfrm>
                <a:off x="7338350" y="1490025"/>
                <a:ext cx="131925" cy="82675"/>
              </a:xfrm>
              <a:custGeom>
                <a:avLst/>
                <a:gdLst/>
                <a:ahLst/>
                <a:cxnLst/>
                <a:rect l="l" t="t" r="r" b="b"/>
                <a:pathLst>
                  <a:path w="5277" h="3307" extrusionOk="0">
                    <a:moveTo>
                      <a:pt x="2186" y="1"/>
                    </a:moveTo>
                    <a:cubicBezTo>
                      <a:pt x="1541" y="1"/>
                      <a:pt x="1033" y="147"/>
                      <a:pt x="986" y="274"/>
                    </a:cubicBezTo>
                    <a:cubicBezTo>
                      <a:pt x="473" y="1081"/>
                      <a:pt x="1" y="3101"/>
                      <a:pt x="1347" y="3118"/>
                    </a:cubicBezTo>
                    <a:lnTo>
                      <a:pt x="4068" y="3307"/>
                    </a:lnTo>
                    <a:cubicBezTo>
                      <a:pt x="4068" y="3307"/>
                      <a:pt x="5277" y="1709"/>
                      <a:pt x="4504" y="869"/>
                    </a:cubicBezTo>
                    <a:cubicBezTo>
                      <a:pt x="3890" y="202"/>
                      <a:pt x="2944" y="1"/>
                      <a:pt x="2186" y="1"/>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2;p15">
                <a:extLst>
                  <a:ext uri="{FF2B5EF4-FFF2-40B4-BE49-F238E27FC236}">
                    <a16:creationId xmlns:a16="http://schemas.microsoft.com/office/drawing/2014/main" id="{EA6480B7-C0B5-4CCA-9B69-068CC9D5DBCF}"/>
                  </a:ext>
                </a:extLst>
              </p:cNvPr>
              <p:cNvSpPr/>
              <p:nvPr/>
            </p:nvSpPr>
            <p:spPr>
              <a:xfrm>
                <a:off x="7348450" y="1524050"/>
                <a:ext cx="135475" cy="163150"/>
              </a:xfrm>
              <a:custGeom>
                <a:avLst/>
                <a:gdLst/>
                <a:ahLst/>
                <a:cxnLst/>
                <a:rect l="l" t="t" r="r" b="b"/>
                <a:pathLst>
                  <a:path w="5419" h="6526" extrusionOk="0">
                    <a:moveTo>
                      <a:pt x="4340" y="0"/>
                    </a:moveTo>
                    <a:lnTo>
                      <a:pt x="674" y="1704"/>
                    </a:lnTo>
                    <a:cubicBezTo>
                      <a:pt x="1393" y="2908"/>
                      <a:pt x="0" y="3626"/>
                      <a:pt x="894" y="5489"/>
                    </a:cubicBezTo>
                    <a:cubicBezTo>
                      <a:pt x="1246" y="6221"/>
                      <a:pt x="2001" y="6526"/>
                      <a:pt x="2789" y="6526"/>
                    </a:cubicBezTo>
                    <a:cubicBezTo>
                      <a:pt x="3211" y="6526"/>
                      <a:pt x="3643" y="6439"/>
                      <a:pt x="4028" y="6283"/>
                    </a:cubicBezTo>
                    <a:cubicBezTo>
                      <a:pt x="5002" y="5890"/>
                      <a:pt x="5419" y="5071"/>
                      <a:pt x="5107" y="4285"/>
                    </a:cubicBezTo>
                    <a:cubicBezTo>
                      <a:pt x="4663" y="3167"/>
                      <a:pt x="4436" y="1980"/>
                      <a:pt x="4403" y="778"/>
                    </a:cubicBezTo>
                    <a:cubicBezTo>
                      <a:pt x="4396" y="520"/>
                      <a:pt x="4376" y="259"/>
                      <a:pt x="4340" y="0"/>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3;p15">
                <a:extLst>
                  <a:ext uri="{FF2B5EF4-FFF2-40B4-BE49-F238E27FC236}">
                    <a16:creationId xmlns:a16="http://schemas.microsoft.com/office/drawing/2014/main" id="{CC3F533C-E748-4392-BB30-40796B1DC8C5}"/>
                  </a:ext>
                </a:extLst>
              </p:cNvPr>
              <p:cNvSpPr/>
              <p:nvPr/>
            </p:nvSpPr>
            <p:spPr>
              <a:xfrm>
                <a:off x="7358300" y="1553850"/>
                <a:ext cx="28275" cy="37725"/>
              </a:xfrm>
              <a:custGeom>
                <a:avLst/>
                <a:gdLst/>
                <a:ahLst/>
                <a:cxnLst/>
                <a:rect l="l" t="t" r="r" b="b"/>
                <a:pathLst>
                  <a:path w="1131" h="1509" extrusionOk="0">
                    <a:moveTo>
                      <a:pt x="575" y="0"/>
                    </a:moveTo>
                    <a:cubicBezTo>
                      <a:pt x="401" y="0"/>
                      <a:pt x="198" y="126"/>
                      <a:pt x="1" y="432"/>
                    </a:cubicBezTo>
                    <a:lnTo>
                      <a:pt x="121" y="1427"/>
                    </a:lnTo>
                    <a:cubicBezTo>
                      <a:pt x="121" y="1427"/>
                      <a:pt x="276" y="1509"/>
                      <a:pt x="460" y="1509"/>
                    </a:cubicBezTo>
                    <a:cubicBezTo>
                      <a:pt x="664" y="1509"/>
                      <a:pt x="903" y="1408"/>
                      <a:pt x="1004" y="984"/>
                    </a:cubicBezTo>
                    <a:cubicBezTo>
                      <a:pt x="1130" y="455"/>
                      <a:pt x="906" y="0"/>
                      <a:pt x="575" y="0"/>
                    </a:cubicBez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4;p15">
                <a:extLst>
                  <a:ext uri="{FF2B5EF4-FFF2-40B4-BE49-F238E27FC236}">
                    <a16:creationId xmlns:a16="http://schemas.microsoft.com/office/drawing/2014/main" id="{4209A721-713B-4EE5-A336-A57B821C089D}"/>
                  </a:ext>
                </a:extLst>
              </p:cNvPr>
              <p:cNvSpPr/>
              <p:nvPr/>
            </p:nvSpPr>
            <p:spPr>
              <a:xfrm>
                <a:off x="7362225" y="1589525"/>
                <a:ext cx="11050" cy="11050"/>
              </a:xfrm>
              <a:custGeom>
                <a:avLst/>
                <a:gdLst/>
                <a:ahLst/>
                <a:cxnLst/>
                <a:rect l="l" t="t" r="r" b="b"/>
                <a:pathLst>
                  <a:path w="442" h="442" extrusionOk="0">
                    <a:moveTo>
                      <a:pt x="221" y="0"/>
                    </a:moveTo>
                    <a:cubicBezTo>
                      <a:pt x="100" y="0"/>
                      <a:pt x="0" y="100"/>
                      <a:pt x="0" y="221"/>
                    </a:cubicBezTo>
                    <a:cubicBezTo>
                      <a:pt x="0" y="342"/>
                      <a:pt x="100" y="442"/>
                      <a:pt x="221" y="442"/>
                    </a:cubicBezTo>
                    <a:cubicBezTo>
                      <a:pt x="343" y="442"/>
                      <a:pt x="442" y="342"/>
                      <a:pt x="442" y="221"/>
                    </a:cubicBezTo>
                    <a:cubicBezTo>
                      <a:pt x="442" y="100"/>
                      <a:pt x="343"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5;p15">
                <a:extLst>
                  <a:ext uri="{FF2B5EF4-FFF2-40B4-BE49-F238E27FC236}">
                    <a16:creationId xmlns:a16="http://schemas.microsoft.com/office/drawing/2014/main" id="{C940CF5E-E398-4CD4-AAF9-DE20184DD9FB}"/>
                  </a:ext>
                </a:extLst>
              </p:cNvPr>
              <p:cNvSpPr/>
              <p:nvPr/>
            </p:nvSpPr>
            <p:spPr>
              <a:xfrm>
                <a:off x="7361525" y="1569150"/>
                <a:ext cx="9950" cy="12275"/>
              </a:xfrm>
              <a:custGeom>
                <a:avLst/>
                <a:gdLst/>
                <a:ahLst/>
                <a:cxnLst/>
                <a:rect l="l" t="t" r="r" b="b"/>
                <a:pathLst>
                  <a:path w="398" h="491" fill="none" extrusionOk="0">
                    <a:moveTo>
                      <a:pt x="1" y="491"/>
                    </a:moveTo>
                    <a:lnTo>
                      <a:pt x="398" y="0"/>
                    </a:lnTo>
                  </a:path>
                </a:pathLst>
              </a:custGeom>
              <a:noFill/>
              <a:ln w="475" cap="flat" cmpd="sng">
                <a:solidFill>
                  <a:srgbClr val="4F333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6;p15">
                <a:extLst>
                  <a:ext uri="{FF2B5EF4-FFF2-40B4-BE49-F238E27FC236}">
                    <a16:creationId xmlns:a16="http://schemas.microsoft.com/office/drawing/2014/main" id="{1244101D-3953-4559-9A9D-806F4E6B472E}"/>
                  </a:ext>
                </a:extLst>
              </p:cNvPr>
              <p:cNvSpPr/>
              <p:nvPr/>
            </p:nvSpPr>
            <p:spPr>
              <a:xfrm>
                <a:off x="7306000" y="1788000"/>
                <a:ext cx="186250" cy="328025"/>
              </a:xfrm>
              <a:custGeom>
                <a:avLst/>
                <a:gdLst/>
                <a:ahLst/>
                <a:cxnLst/>
                <a:rect l="l" t="t" r="r" b="b"/>
                <a:pathLst>
                  <a:path w="7450" h="13121" extrusionOk="0">
                    <a:moveTo>
                      <a:pt x="4616" y="1"/>
                    </a:moveTo>
                    <a:lnTo>
                      <a:pt x="4149" y="3"/>
                    </a:lnTo>
                    <a:lnTo>
                      <a:pt x="1081" y="18"/>
                    </a:lnTo>
                    <a:lnTo>
                      <a:pt x="1" y="13121"/>
                    </a:lnTo>
                    <a:lnTo>
                      <a:pt x="7450" y="13121"/>
                    </a:lnTo>
                    <a:lnTo>
                      <a:pt x="6875" y="11329"/>
                    </a:lnTo>
                    <a:cubicBezTo>
                      <a:pt x="6875" y="11329"/>
                      <a:pt x="6819" y="4563"/>
                      <a:pt x="6510" y="3400"/>
                    </a:cubicBezTo>
                    <a:cubicBezTo>
                      <a:pt x="6310" y="2644"/>
                      <a:pt x="5911" y="1885"/>
                      <a:pt x="5531" y="1278"/>
                    </a:cubicBezTo>
                    <a:cubicBezTo>
                      <a:pt x="5058" y="523"/>
                      <a:pt x="4616" y="1"/>
                      <a:pt x="4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7;p15">
                <a:extLst>
                  <a:ext uri="{FF2B5EF4-FFF2-40B4-BE49-F238E27FC236}">
                    <a16:creationId xmlns:a16="http://schemas.microsoft.com/office/drawing/2014/main" id="{0C06E5F2-76D7-4F3F-9F1D-B34C7F5C284F}"/>
                  </a:ext>
                </a:extLst>
              </p:cNvPr>
              <p:cNvSpPr/>
              <p:nvPr/>
            </p:nvSpPr>
            <p:spPr>
              <a:xfrm>
                <a:off x="7330100" y="1788000"/>
                <a:ext cx="114200" cy="35675"/>
              </a:xfrm>
              <a:custGeom>
                <a:avLst/>
                <a:gdLst/>
                <a:ahLst/>
                <a:cxnLst/>
                <a:rect l="l" t="t" r="r" b="b"/>
                <a:pathLst>
                  <a:path w="4568" h="1427" extrusionOk="0">
                    <a:moveTo>
                      <a:pt x="3652" y="1"/>
                    </a:moveTo>
                    <a:lnTo>
                      <a:pt x="3185" y="3"/>
                    </a:lnTo>
                    <a:lnTo>
                      <a:pt x="117" y="18"/>
                    </a:lnTo>
                    <a:lnTo>
                      <a:pt x="0" y="1426"/>
                    </a:lnTo>
                    <a:lnTo>
                      <a:pt x="4567" y="1278"/>
                    </a:lnTo>
                    <a:cubicBezTo>
                      <a:pt x="4094" y="523"/>
                      <a:pt x="3652" y="1"/>
                      <a:pt x="3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8;p15">
                <a:extLst>
                  <a:ext uri="{FF2B5EF4-FFF2-40B4-BE49-F238E27FC236}">
                    <a16:creationId xmlns:a16="http://schemas.microsoft.com/office/drawing/2014/main" id="{E913EA98-A2FE-4D8F-B9FF-051F63EE35AA}"/>
                  </a:ext>
                </a:extLst>
              </p:cNvPr>
              <p:cNvSpPr/>
              <p:nvPr/>
            </p:nvSpPr>
            <p:spPr>
              <a:xfrm>
                <a:off x="7409425" y="1788000"/>
                <a:ext cx="82825" cy="328025"/>
              </a:xfrm>
              <a:custGeom>
                <a:avLst/>
                <a:gdLst/>
                <a:ahLst/>
                <a:cxnLst/>
                <a:rect l="l" t="t" r="r" b="b"/>
                <a:pathLst>
                  <a:path w="3313" h="13121" extrusionOk="0">
                    <a:moveTo>
                      <a:pt x="479" y="1"/>
                    </a:moveTo>
                    <a:lnTo>
                      <a:pt x="12" y="3"/>
                    </a:lnTo>
                    <a:lnTo>
                      <a:pt x="1" y="71"/>
                    </a:lnTo>
                    <a:cubicBezTo>
                      <a:pt x="2804" y="3314"/>
                      <a:pt x="1394" y="11251"/>
                      <a:pt x="1394" y="11251"/>
                    </a:cubicBezTo>
                    <a:lnTo>
                      <a:pt x="1879" y="13121"/>
                    </a:lnTo>
                    <a:lnTo>
                      <a:pt x="3313" y="13121"/>
                    </a:lnTo>
                    <a:lnTo>
                      <a:pt x="2738" y="11329"/>
                    </a:lnTo>
                    <a:cubicBezTo>
                      <a:pt x="2738" y="11329"/>
                      <a:pt x="2682" y="4563"/>
                      <a:pt x="2373" y="3400"/>
                    </a:cubicBezTo>
                    <a:cubicBezTo>
                      <a:pt x="1923" y="1702"/>
                      <a:pt x="479" y="1"/>
                      <a:pt x="4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9;p15">
                <a:extLst>
                  <a:ext uri="{FF2B5EF4-FFF2-40B4-BE49-F238E27FC236}">
                    <a16:creationId xmlns:a16="http://schemas.microsoft.com/office/drawing/2014/main" id="{A6C6049A-2E64-48DB-813F-A365778D47BC}"/>
                  </a:ext>
                </a:extLst>
              </p:cNvPr>
              <p:cNvSpPr/>
              <p:nvPr/>
            </p:nvSpPr>
            <p:spPr>
              <a:xfrm>
                <a:off x="7380675" y="1908975"/>
                <a:ext cx="82400" cy="10550"/>
              </a:xfrm>
              <a:custGeom>
                <a:avLst/>
                <a:gdLst/>
                <a:ahLst/>
                <a:cxnLst/>
                <a:rect l="l" t="t" r="r" b="b"/>
                <a:pathLst>
                  <a:path w="3296" h="422" fill="none" extrusionOk="0">
                    <a:moveTo>
                      <a:pt x="3296" y="1"/>
                    </a:moveTo>
                    <a:lnTo>
                      <a:pt x="1" y="421"/>
                    </a:lnTo>
                  </a:path>
                </a:pathLst>
              </a:custGeom>
              <a:noFill/>
              <a:ln w="950" cap="flat" cmpd="sng">
                <a:solidFill>
                  <a:schemeClr val="lt2"/>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90;p15">
                <a:extLst>
                  <a:ext uri="{FF2B5EF4-FFF2-40B4-BE49-F238E27FC236}">
                    <a16:creationId xmlns:a16="http://schemas.microsoft.com/office/drawing/2014/main" id="{DD88331C-C444-478E-A98C-74BFD0A234A3}"/>
                  </a:ext>
                </a:extLst>
              </p:cNvPr>
              <p:cNvSpPr/>
              <p:nvPr/>
            </p:nvSpPr>
            <p:spPr>
              <a:xfrm>
                <a:off x="7180825" y="1713375"/>
                <a:ext cx="144450" cy="78350"/>
              </a:xfrm>
              <a:custGeom>
                <a:avLst/>
                <a:gdLst/>
                <a:ahLst/>
                <a:cxnLst/>
                <a:rect l="l" t="t" r="r" b="b"/>
                <a:pathLst>
                  <a:path w="5778" h="3134" extrusionOk="0">
                    <a:moveTo>
                      <a:pt x="755" y="1"/>
                    </a:moveTo>
                    <a:lnTo>
                      <a:pt x="1" y="499"/>
                    </a:lnTo>
                    <a:cubicBezTo>
                      <a:pt x="1" y="499"/>
                      <a:pt x="1678" y="2399"/>
                      <a:pt x="3701" y="3061"/>
                    </a:cubicBezTo>
                    <a:cubicBezTo>
                      <a:pt x="3854" y="3111"/>
                      <a:pt x="4000" y="3134"/>
                      <a:pt x="4137" y="3134"/>
                    </a:cubicBezTo>
                    <a:cubicBezTo>
                      <a:pt x="5251" y="3134"/>
                      <a:pt x="5778" y="1637"/>
                      <a:pt x="4430" y="1083"/>
                    </a:cubicBezTo>
                    <a:lnTo>
                      <a:pt x="755" y="1"/>
                    </a:ln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1;p15">
                <a:extLst>
                  <a:ext uri="{FF2B5EF4-FFF2-40B4-BE49-F238E27FC236}">
                    <a16:creationId xmlns:a16="http://schemas.microsoft.com/office/drawing/2014/main" id="{C154888A-B950-4294-8739-73C42765F6D0}"/>
                  </a:ext>
                </a:extLst>
              </p:cNvPr>
              <p:cNvSpPr/>
              <p:nvPr/>
            </p:nvSpPr>
            <p:spPr>
              <a:xfrm>
                <a:off x="7134425" y="1675925"/>
                <a:ext cx="69950" cy="56825"/>
              </a:xfrm>
              <a:custGeom>
                <a:avLst/>
                <a:gdLst/>
                <a:ahLst/>
                <a:cxnLst/>
                <a:rect l="l" t="t" r="r" b="b"/>
                <a:pathLst>
                  <a:path w="2798" h="2273" extrusionOk="0">
                    <a:moveTo>
                      <a:pt x="0" y="0"/>
                    </a:moveTo>
                    <a:lnTo>
                      <a:pt x="1874" y="2014"/>
                    </a:lnTo>
                    <a:lnTo>
                      <a:pt x="2541" y="2273"/>
                    </a:lnTo>
                    <a:lnTo>
                      <a:pt x="2797" y="853"/>
                    </a:lnTo>
                    <a:lnTo>
                      <a:pt x="0" y="0"/>
                    </a:ln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2;p15">
                <a:extLst>
                  <a:ext uri="{FF2B5EF4-FFF2-40B4-BE49-F238E27FC236}">
                    <a16:creationId xmlns:a16="http://schemas.microsoft.com/office/drawing/2014/main" id="{AA963C7C-1099-49BA-A6C7-B8CA59769C4A}"/>
                  </a:ext>
                </a:extLst>
              </p:cNvPr>
              <p:cNvSpPr/>
              <p:nvPr/>
            </p:nvSpPr>
            <p:spPr>
              <a:xfrm>
                <a:off x="7189775" y="1686200"/>
                <a:ext cx="20550" cy="14625"/>
              </a:xfrm>
              <a:custGeom>
                <a:avLst/>
                <a:gdLst/>
                <a:ahLst/>
                <a:cxnLst/>
                <a:rect l="l" t="t" r="r" b="b"/>
                <a:pathLst>
                  <a:path w="822" h="585" extrusionOk="0">
                    <a:moveTo>
                      <a:pt x="408" y="1"/>
                    </a:moveTo>
                    <a:cubicBezTo>
                      <a:pt x="374" y="1"/>
                      <a:pt x="339" y="5"/>
                      <a:pt x="305" y="14"/>
                    </a:cubicBezTo>
                    <a:cubicBezTo>
                      <a:pt x="154" y="55"/>
                      <a:pt x="42" y="180"/>
                      <a:pt x="18" y="334"/>
                    </a:cubicBezTo>
                    <a:cubicBezTo>
                      <a:pt x="0" y="442"/>
                      <a:pt x="79" y="541"/>
                      <a:pt x="188" y="549"/>
                    </a:cubicBezTo>
                    <a:lnTo>
                      <a:pt x="601" y="584"/>
                    </a:lnTo>
                    <a:cubicBezTo>
                      <a:pt x="606" y="584"/>
                      <a:pt x="611" y="584"/>
                      <a:pt x="617" y="584"/>
                    </a:cubicBezTo>
                    <a:cubicBezTo>
                      <a:pt x="732" y="584"/>
                      <a:pt x="821" y="481"/>
                      <a:pt x="802" y="365"/>
                    </a:cubicBezTo>
                    <a:lnTo>
                      <a:pt x="795" y="328"/>
                    </a:lnTo>
                    <a:cubicBezTo>
                      <a:pt x="762" y="134"/>
                      <a:pt x="594" y="1"/>
                      <a:pt x="408" y="1"/>
                    </a:cubicBez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3;p15">
                <a:extLst>
                  <a:ext uri="{FF2B5EF4-FFF2-40B4-BE49-F238E27FC236}">
                    <a16:creationId xmlns:a16="http://schemas.microsoft.com/office/drawing/2014/main" id="{0D28DA6F-D38E-4C81-9B66-F780E69FCE5A}"/>
                  </a:ext>
                </a:extLst>
              </p:cNvPr>
              <p:cNvSpPr/>
              <p:nvPr/>
            </p:nvSpPr>
            <p:spPr>
              <a:xfrm>
                <a:off x="7124150" y="1654475"/>
                <a:ext cx="52150" cy="38725"/>
              </a:xfrm>
              <a:custGeom>
                <a:avLst/>
                <a:gdLst/>
                <a:ahLst/>
                <a:cxnLst/>
                <a:rect l="l" t="t" r="r" b="b"/>
                <a:pathLst>
                  <a:path w="2086" h="1549" extrusionOk="0">
                    <a:moveTo>
                      <a:pt x="287" y="0"/>
                    </a:moveTo>
                    <a:cubicBezTo>
                      <a:pt x="175" y="0"/>
                      <a:pt x="66" y="64"/>
                      <a:pt x="14" y="172"/>
                    </a:cubicBezTo>
                    <a:cubicBezTo>
                      <a:pt x="12" y="177"/>
                      <a:pt x="10" y="182"/>
                      <a:pt x="9" y="187"/>
                    </a:cubicBezTo>
                    <a:cubicBezTo>
                      <a:pt x="1" y="220"/>
                      <a:pt x="14" y="257"/>
                      <a:pt x="45" y="275"/>
                    </a:cubicBezTo>
                    <a:cubicBezTo>
                      <a:pt x="236" y="389"/>
                      <a:pt x="367" y="583"/>
                      <a:pt x="402" y="803"/>
                    </a:cubicBezTo>
                    <a:lnTo>
                      <a:pt x="411" y="859"/>
                    </a:lnTo>
                    <a:lnTo>
                      <a:pt x="2086" y="1549"/>
                    </a:lnTo>
                    <a:lnTo>
                      <a:pt x="2046" y="1518"/>
                    </a:lnTo>
                    <a:lnTo>
                      <a:pt x="807" y="571"/>
                    </a:lnTo>
                    <a:cubicBezTo>
                      <a:pt x="798" y="378"/>
                      <a:pt x="695" y="203"/>
                      <a:pt x="530" y="100"/>
                    </a:cubicBezTo>
                    <a:lnTo>
                      <a:pt x="520" y="94"/>
                    </a:lnTo>
                    <a:lnTo>
                      <a:pt x="425" y="35"/>
                    </a:lnTo>
                    <a:cubicBezTo>
                      <a:pt x="403" y="24"/>
                      <a:pt x="380" y="14"/>
                      <a:pt x="359" y="9"/>
                    </a:cubicBezTo>
                    <a:cubicBezTo>
                      <a:pt x="335" y="3"/>
                      <a:pt x="311" y="0"/>
                      <a:pt x="287" y="0"/>
                    </a:cubicBez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4;p15">
                <a:extLst>
                  <a:ext uri="{FF2B5EF4-FFF2-40B4-BE49-F238E27FC236}">
                    <a16:creationId xmlns:a16="http://schemas.microsoft.com/office/drawing/2014/main" id="{CE987962-F529-43B5-AABE-43AADD30952A}"/>
                  </a:ext>
                </a:extLst>
              </p:cNvPr>
              <p:cNvSpPr/>
              <p:nvPr/>
            </p:nvSpPr>
            <p:spPr>
              <a:xfrm>
                <a:off x="7130625" y="1656825"/>
                <a:ext cx="29100" cy="34550"/>
              </a:xfrm>
              <a:custGeom>
                <a:avLst/>
                <a:gdLst/>
                <a:ahLst/>
                <a:cxnLst/>
                <a:rect l="l" t="t" r="r" b="b"/>
                <a:pathLst>
                  <a:path w="1164" h="1382" extrusionOk="0">
                    <a:moveTo>
                      <a:pt x="261" y="0"/>
                    </a:moveTo>
                    <a:cubicBezTo>
                      <a:pt x="158" y="7"/>
                      <a:pt x="62" y="69"/>
                      <a:pt x="14" y="171"/>
                    </a:cubicBezTo>
                    <a:cubicBezTo>
                      <a:pt x="12" y="175"/>
                      <a:pt x="9" y="181"/>
                      <a:pt x="8" y="186"/>
                    </a:cubicBezTo>
                    <a:cubicBezTo>
                      <a:pt x="0" y="219"/>
                      <a:pt x="14" y="255"/>
                      <a:pt x="45" y="274"/>
                    </a:cubicBezTo>
                    <a:cubicBezTo>
                      <a:pt x="236" y="388"/>
                      <a:pt x="397" y="562"/>
                      <a:pt x="431" y="928"/>
                    </a:cubicBezTo>
                    <a:lnTo>
                      <a:pt x="1164" y="1381"/>
                    </a:lnTo>
                    <a:lnTo>
                      <a:pt x="614" y="880"/>
                    </a:lnTo>
                    <a:lnTo>
                      <a:pt x="548" y="477"/>
                    </a:lnTo>
                    <a:cubicBezTo>
                      <a:pt x="539" y="284"/>
                      <a:pt x="436" y="109"/>
                      <a:pt x="271" y="6"/>
                    </a:cubicBezTo>
                    <a:lnTo>
                      <a:pt x="261" y="0"/>
                    </a:lnTo>
                    <a:close/>
                  </a:path>
                </a:pathLst>
              </a:custGeom>
              <a:solidFill>
                <a:srgbClr val="8E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5;p15">
                <a:extLst>
                  <a:ext uri="{FF2B5EF4-FFF2-40B4-BE49-F238E27FC236}">
                    <a16:creationId xmlns:a16="http://schemas.microsoft.com/office/drawing/2014/main" id="{AA0DE576-E8ED-4F57-8965-184E976B8E1C}"/>
                  </a:ext>
                </a:extLst>
              </p:cNvPr>
              <p:cNvSpPr/>
              <p:nvPr/>
            </p:nvSpPr>
            <p:spPr>
              <a:xfrm>
                <a:off x="7135625" y="1657375"/>
                <a:ext cx="52250" cy="38725"/>
              </a:xfrm>
              <a:custGeom>
                <a:avLst/>
                <a:gdLst/>
                <a:ahLst/>
                <a:cxnLst/>
                <a:rect l="l" t="t" r="r" b="b"/>
                <a:pathLst>
                  <a:path w="2090" h="1549" extrusionOk="0">
                    <a:moveTo>
                      <a:pt x="289" y="0"/>
                    </a:moveTo>
                    <a:cubicBezTo>
                      <a:pt x="177" y="0"/>
                      <a:pt x="69" y="63"/>
                      <a:pt x="17" y="172"/>
                    </a:cubicBezTo>
                    <a:cubicBezTo>
                      <a:pt x="0" y="209"/>
                      <a:pt x="13" y="254"/>
                      <a:pt x="48" y="275"/>
                    </a:cubicBezTo>
                    <a:cubicBezTo>
                      <a:pt x="239" y="390"/>
                      <a:pt x="369" y="583"/>
                      <a:pt x="405" y="803"/>
                    </a:cubicBezTo>
                    <a:lnTo>
                      <a:pt x="414" y="858"/>
                    </a:lnTo>
                    <a:lnTo>
                      <a:pt x="2090" y="1548"/>
                    </a:lnTo>
                    <a:lnTo>
                      <a:pt x="810" y="572"/>
                    </a:lnTo>
                    <a:cubicBezTo>
                      <a:pt x="800" y="379"/>
                      <a:pt x="696" y="202"/>
                      <a:pt x="533" y="100"/>
                    </a:cubicBezTo>
                    <a:lnTo>
                      <a:pt x="428" y="34"/>
                    </a:lnTo>
                    <a:cubicBezTo>
                      <a:pt x="383" y="11"/>
                      <a:pt x="336" y="0"/>
                      <a:pt x="289" y="0"/>
                    </a:cubicBezTo>
                    <a:close/>
                  </a:path>
                </a:pathLst>
              </a:custGeom>
              <a:solidFill>
                <a:srgbClr val="AF7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6;p15">
                <a:extLst>
                  <a:ext uri="{FF2B5EF4-FFF2-40B4-BE49-F238E27FC236}">
                    <a16:creationId xmlns:a16="http://schemas.microsoft.com/office/drawing/2014/main" id="{2BA0E09D-8CFB-4BD1-A0EA-BA074A3BAB0A}"/>
                  </a:ext>
                </a:extLst>
              </p:cNvPr>
              <p:cNvSpPr/>
              <p:nvPr/>
            </p:nvSpPr>
            <p:spPr>
              <a:xfrm>
                <a:off x="7330775" y="1492425"/>
                <a:ext cx="62200" cy="51625"/>
              </a:xfrm>
              <a:custGeom>
                <a:avLst/>
                <a:gdLst/>
                <a:ahLst/>
                <a:cxnLst/>
                <a:rect l="l" t="t" r="r" b="b"/>
                <a:pathLst>
                  <a:path w="2488" h="2065" extrusionOk="0">
                    <a:moveTo>
                      <a:pt x="1721" y="0"/>
                    </a:moveTo>
                    <a:cubicBezTo>
                      <a:pt x="1634" y="0"/>
                      <a:pt x="1521" y="27"/>
                      <a:pt x="1380" y="88"/>
                    </a:cubicBezTo>
                    <a:cubicBezTo>
                      <a:pt x="1" y="677"/>
                      <a:pt x="476" y="1542"/>
                      <a:pt x="1374" y="2064"/>
                    </a:cubicBezTo>
                    <a:cubicBezTo>
                      <a:pt x="1374" y="2064"/>
                      <a:pt x="2487" y="0"/>
                      <a:pt x="1721" y="0"/>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 name="Google Shape;197;p15">
              <a:extLst>
                <a:ext uri="{FF2B5EF4-FFF2-40B4-BE49-F238E27FC236}">
                  <a16:creationId xmlns:a16="http://schemas.microsoft.com/office/drawing/2014/main" id="{279801B8-8129-4495-8CAA-9991E9137CF2}"/>
                </a:ext>
              </a:extLst>
            </p:cNvPr>
            <p:cNvCxnSpPr/>
            <p:nvPr/>
          </p:nvCxnSpPr>
          <p:spPr>
            <a:xfrm>
              <a:off x="5638950" y="3861513"/>
              <a:ext cx="2579400" cy="0"/>
            </a:xfrm>
            <a:prstGeom prst="straightConnector1">
              <a:avLst/>
            </a:prstGeom>
            <a:noFill/>
            <a:ln w="19050" cap="flat" cmpd="sng">
              <a:solidFill>
                <a:schemeClr val="accent6"/>
              </a:solidFill>
              <a:prstDash val="solid"/>
              <a:round/>
              <a:headEnd type="none" w="med" len="med"/>
              <a:tailEnd type="none" w="med" len="med"/>
            </a:ln>
          </p:spPr>
        </p:cxnSp>
      </p:grpSp>
      <p:sp>
        <p:nvSpPr>
          <p:cNvPr id="392" name="Google Shape;944;p26">
            <a:extLst>
              <a:ext uri="{FF2B5EF4-FFF2-40B4-BE49-F238E27FC236}">
                <a16:creationId xmlns:a16="http://schemas.microsoft.com/office/drawing/2014/main" id="{F22B74A7-3FBF-404B-8CC4-DABAACB36FD9}"/>
              </a:ext>
            </a:extLst>
          </p:cNvPr>
          <p:cNvSpPr txBox="1"/>
          <p:nvPr/>
        </p:nvSpPr>
        <p:spPr>
          <a:xfrm>
            <a:off x="8575207" y="2862730"/>
            <a:ext cx="1777483" cy="57390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1200" dirty="0">
              <a:solidFill>
                <a:schemeClr val="dk1"/>
              </a:solidFill>
              <a:latin typeface="Roboto"/>
              <a:ea typeface="Roboto"/>
              <a:cs typeface="Roboto"/>
              <a:sym typeface="Roboto"/>
            </a:endParaRPr>
          </a:p>
        </p:txBody>
      </p:sp>
      <p:sp>
        <p:nvSpPr>
          <p:cNvPr id="393" name="Google Shape;944;p26">
            <a:extLst>
              <a:ext uri="{FF2B5EF4-FFF2-40B4-BE49-F238E27FC236}">
                <a16:creationId xmlns:a16="http://schemas.microsoft.com/office/drawing/2014/main" id="{308EB8F4-2061-490C-9407-249FED1CDD72}"/>
              </a:ext>
            </a:extLst>
          </p:cNvPr>
          <p:cNvSpPr txBox="1"/>
          <p:nvPr/>
        </p:nvSpPr>
        <p:spPr>
          <a:xfrm>
            <a:off x="8514760" y="3129181"/>
            <a:ext cx="1777483" cy="57390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400" dirty="0">
                <a:solidFill>
                  <a:schemeClr val="dk1"/>
                </a:solidFill>
                <a:latin typeface="Roboto"/>
                <a:ea typeface="Roboto"/>
                <a:cs typeface="Roboto"/>
                <a:sym typeface="Roboto"/>
              </a:rPr>
              <a:t>Importance of body language/read body language</a:t>
            </a:r>
            <a:endParaRPr sz="1400" dirty="0">
              <a:solidFill>
                <a:schemeClr val="dk1"/>
              </a:solidFill>
              <a:latin typeface="Roboto"/>
              <a:ea typeface="Roboto"/>
              <a:cs typeface="Roboto"/>
              <a:sym typeface="Roboto"/>
            </a:endParaRPr>
          </a:p>
        </p:txBody>
      </p:sp>
      <p:sp>
        <p:nvSpPr>
          <p:cNvPr id="394" name="Google Shape;944;p26">
            <a:extLst>
              <a:ext uri="{FF2B5EF4-FFF2-40B4-BE49-F238E27FC236}">
                <a16:creationId xmlns:a16="http://schemas.microsoft.com/office/drawing/2014/main" id="{093B6E8E-3C41-4F85-8F1F-14FC6857AD81}"/>
              </a:ext>
            </a:extLst>
          </p:cNvPr>
          <p:cNvSpPr txBox="1"/>
          <p:nvPr/>
        </p:nvSpPr>
        <p:spPr>
          <a:xfrm>
            <a:off x="8513995" y="4025886"/>
            <a:ext cx="1777483" cy="57390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400" dirty="0">
                <a:solidFill>
                  <a:schemeClr val="dk1"/>
                </a:solidFill>
                <a:latin typeface="Roboto"/>
                <a:ea typeface="Roboto"/>
                <a:cs typeface="Roboto"/>
                <a:sym typeface="Roboto"/>
              </a:rPr>
              <a:t>About video interview </a:t>
            </a:r>
            <a:endParaRPr sz="1400" dirty="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31" name="Google Shape;1331;p31"/>
          <p:cNvSpPr/>
          <p:nvPr/>
        </p:nvSpPr>
        <p:spPr>
          <a:xfrm>
            <a:off x="1335567" y="1393087"/>
            <a:ext cx="6743600" cy="4769374"/>
          </a:xfrm>
          <a:prstGeom prst="roundRect">
            <a:avLst>
              <a:gd name="adj" fmla="val 9634"/>
            </a:avLst>
          </a:prstGeom>
          <a:solidFill>
            <a:schemeClr val="lt1"/>
          </a:solidFill>
          <a:ln w="19050" cap="flat" cmpd="sng">
            <a:solidFill>
              <a:schemeClr val="accent6"/>
            </a:solidFill>
            <a:prstDash val="solid"/>
            <a:round/>
            <a:headEnd type="none" w="sm" len="sm"/>
            <a:tailEnd type="none" w="sm" len="sm"/>
          </a:ln>
          <a:effectLst>
            <a:outerShdw dist="57150" dir="2280000" algn="bl" rotWithShape="0">
              <a:schemeClr val="accent6"/>
            </a:outerShdw>
          </a:effectLst>
        </p:spPr>
        <p:txBody>
          <a:bodyPr spcFirstLastPara="1" wrap="square" lIns="121900" tIns="121900" rIns="121900" bIns="121900" anchor="ctr" anchorCtr="0">
            <a:noAutofit/>
          </a:bodyPr>
          <a:lstStyle/>
          <a:p>
            <a:pPr algn="ctr"/>
            <a:endParaRPr sz="2400"/>
          </a:p>
        </p:txBody>
      </p:sp>
      <p:graphicFrame>
        <p:nvGraphicFramePr>
          <p:cNvPr id="1332" name="Google Shape;1332;p31"/>
          <p:cNvGraphicFramePr/>
          <p:nvPr>
            <p:extLst>
              <p:ext uri="{D42A27DB-BD31-4B8C-83A1-F6EECF244321}">
                <p14:modId xmlns:p14="http://schemas.microsoft.com/office/powerpoint/2010/main" val="2911316251"/>
              </p:ext>
            </p:extLst>
          </p:nvPr>
        </p:nvGraphicFramePr>
        <p:xfrm>
          <a:off x="1790517" y="1689921"/>
          <a:ext cx="5833667" cy="3410947"/>
        </p:xfrm>
        <a:graphic>
          <a:graphicData uri="http://schemas.openxmlformats.org/drawingml/2006/table">
            <a:tbl>
              <a:tblPr>
                <a:noFill/>
              </a:tblPr>
              <a:tblGrid>
                <a:gridCol w="4152100">
                  <a:extLst>
                    <a:ext uri="{9D8B030D-6E8A-4147-A177-3AD203B41FA5}">
                      <a16:colId xmlns:a16="http://schemas.microsoft.com/office/drawing/2014/main" val="20000"/>
                    </a:ext>
                  </a:extLst>
                </a:gridCol>
                <a:gridCol w="1681567">
                  <a:extLst>
                    <a:ext uri="{9D8B030D-6E8A-4147-A177-3AD203B41FA5}">
                      <a16:colId xmlns:a16="http://schemas.microsoft.com/office/drawing/2014/main" val="20001"/>
                    </a:ext>
                  </a:extLst>
                </a:gridCol>
              </a:tblGrid>
              <a:tr h="954133">
                <a:tc>
                  <a:txBody>
                    <a:bodyPr/>
                    <a:lstStyle/>
                    <a:p>
                      <a:pPr marL="0" lvl="0" indent="0" algn="ctr" rtl="0">
                        <a:spcBef>
                          <a:spcPts val="0"/>
                        </a:spcBef>
                        <a:spcAft>
                          <a:spcPts val="0"/>
                        </a:spcAft>
                        <a:buNone/>
                      </a:pPr>
                      <a:endParaRPr sz="2400">
                        <a:latin typeface="Fira Sans Extra Condensed SemiBold"/>
                        <a:ea typeface="Fira Sans Extra Condensed SemiBold"/>
                        <a:cs typeface="Fira Sans Extra Condensed SemiBold"/>
                        <a:sym typeface="Fira Sans Extra Condensed SemiBol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400">
                        <a:latin typeface="Fira Sans Extra Condensed SemiBold"/>
                        <a:ea typeface="Fira Sans Extra Condensed SemiBold"/>
                        <a:cs typeface="Fira Sans Extra Condensed SemiBold"/>
                        <a:sym typeface="Fira Sans Extra Condensed SemiBold"/>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86467">
                <a:tc>
                  <a:txBody>
                    <a:bodyPr/>
                    <a:lstStyle/>
                    <a:p>
                      <a:pPr marL="457200" lvl="0" indent="-304800" algn="l" rtl="0">
                        <a:spcBef>
                          <a:spcPts val="0"/>
                        </a:spcBef>
                        <a:spcAft>
                          <a:spcPts val="0"/>
                        </a:spcAft>
                        <a:buClr>
                          <a:schemeClr val="accent4"/>
                        </a:buClr>
                        <a:buSzPts val="1200"/>
                        <a:buFont typeface="Roboto"/>
                        <a:buChar char="●"/>
                      </a:pPr>
                      <a:r>
                        <a:rPr lang="en-US" sz="1400" dirty="0">
                          <a:solidFill>
                            <a:schemeClr val="dk1"/>
                          </a:solidFill>
                          <a:latin typeface="Roboto"/>
                          <a:ea typeface="Roboto"/>
                          <a:cs typeface="Roboto"/>
                          <a:sym typeface="Roboto"/>
                        </a:rPr>
                        <a:t>Set up structured interview questions; get familiar with the role and the answers to the questions; take anti-bias training</a:t>
                      </a: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6"/>
                      </a:solidFill>
                      <a:prstDash val="solid"/>
                      <a:round/>
                      <a:headEnd type="none" w="sm" len="sm"/>
                      <a:tailEnd type="none" w="sm" len="sm"/>
                    </a:lnB>
                  </a:tcPr>
                </a:tc>
                <a:tc>
                  <a:txBody>
                    <a:bodyPr/>
                    <a:lstStyle/>
                    <a:p>
                      <a:pPr marL="457200" lvl="0" indent="-228600" algn="l" rtl="0">
                        <a:spcBef>
                          <a:spcPts val="0"/>
                        </a:spcBef>
                        <a:spcAft>
                          <a:spcPts val="0"/>
                        </a:spcAft>
                        <a:buNone/>
                      </a:pPr>
                      <a:endParaRPr sz="1600">
                        <a:solidFill>
                          <a:schemeClr val="dk1"/>
                        </a:solidFill>
                        <a:latin typeface="Roboto"/>
                        <a:ea typeface="Roboto"/>
                        <a:cs typeface="Roboto"/>
                        <a:sym typeface="Roboto"/>
                      </a:endParaRPr>
                    </a:p>
                  </a:txBody>
                  <a:tcPr marL="121900" marR="121900" marT="121900" marB="1219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786467">
                <a:tc>
                  <a:txBody>
                    <a:bodyPr/>
                    <a:lstStyle/>
                    <a:p>
                      <a:pPr marL="457200" lvl="0" indent="-304800" algn="l" rtl="0">
                        <a:spcBef>
                          <a:spcPts val="0"/>
                        </a:spcBef>
                        <a:spcAft>
                          <a:spcPts val="0"/>
                        </a:spcAft>
                        <a:buClr>
                          <a:schemeClr val="accent4"/>
                        </a:buClr>
                        <a:buSzPts val="1200"/>
                        <a:buFont typeface="Roboto"/>
                        <a:buChar char="●"/>
                      </a:pPr>
                      <a:r>
                        <a:rPr lang="en-US" sz="1400" dirty="0">
                          <a:solidFill>
                            <a:schemeClr val="dk1"/>
                          </a:solidFill>
                          <a:latin typeface="Roboto"/>
                          <a:ea typeface="Roboto"/>
                          <a:cs typeface="Roboto"/>
                          <a:sym typeface="Roboto"/>
                        </a:rPr>
                        <a:t>Read the candidates’ application/documents beforehand</a:t>
                      </a: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sz="2500"/>
                    </a:p>
                  </a:txBody>
                  <a:tcPr marL="121900" marR="121900" marT="121900" marB="1219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786467">
                <a:tc>
                  <a:txBody>
                    <a:bodyPr/>
                    <a:lstStyle/>
                    <a:p>
                      <a:pPr marL="457200" lvl="0" indent="-304800" algn="l" rtl="0">
                        <a:spcBef>
                          <a:spcPts val="0"/>
                        </a:spcBef>
                        <a:spcAft>
                          <a:spcPts val="0"/>
                        </a:spcAft>
                        <a:buClr>
                          <a:schemeClr val="accent4"/>
                        </a:buClr>
                        <a:buSzPts val="1200"/>
                        <a:buFont typeface="Roboto"/>
                        <a:buChar char="●"/>
                      </a:pPr>
                      <a:r>
                        <a:rPr lang="en-US" sz="1400" dirty="0">
                          <a:solidFill>
                            <a:schemeClr val="dk1"/>
                          </a:solidFill>
                          <a:latin typeface="Roboto"/>
                          <a:ea typeface="Roboto"/>
                          <a:cs typeface="Roboto"/>
                          <a:sym typeface="Roboto"/>
                        </a:rPr>
                        <a:t>Set aside enough time/ set up the interview room</a:t>
                      </a: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sz="2500" dirty="0"/>
                    </a:p>
                  </a:txBody>
                  <a:tcPr marL="121900" marR="121900" marT="121900" marB="1219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accent6"/>
                      </a:solidFill>
                      <a:prstDash val="solid"/>
                      <a:round/>
                      <a:headEnd type="none" w="sm" len="sm"/>
                      <a:tailEnd type="none" w="sm" len="sm"/>
                    </a:lnT>
                    <a:lnB w="19050"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1333" name="Google Shape;1333;p31"/>
          <p:cNvGrpSpPr/>
          <p:nvPr/>
        </p:nvGrpSpPr>
        <p:grpSpPr>
          <a:xfrm>
            <a:off x="6693796" y="2756819"/>
            <a:ext cx="588581" cy="588299"/>
            <a:chOff x="5020347" y="2784874"/>
            <a:chExt cx="441436" cy="441224"/>
          </a:xfrm>
        </p:grpSpPr>
        <p:sp>
          <p:nvSpPr>
            <p:cNvPr id="1334" name="Google Shape;1334;p31"/>
            <p:cNvSpPr/>
            <p:nvPr/>
          </p:nvSpPr>
          <p:spPr>
            <a:xfrm>
              <a:off x="5020347" y="2784874"/>
              <a:ext cx="441436" cy="441224"/>
            </a:xfrm>
            <a:custGeom>
              <a:avLst/>
              <a:gdLst/>
              <a:ahLst/>
              <a:cxnLst/>
              <a:rect l="l" t="t" r="r" b="b"/>
              <a:pathLst>
                <a:path w="2337" h="2336" extrusionOk="0">
                  <a:moveTo>
                    <a:pt x="1169" y="0"/>
                  </a:moveTo>
                  <a:cubicBezTo>
                    <a:pt x="524" y="0"/>
                    <a:pt x="1" y="523"/>
                    <a:pt x="1" y="1167"/>
                  </a:cubicBezTo>
                  <a:cubicBezTo>
                    <a:pt x="1" y="1812"/>
                    <a:pt x="524" y="2336"/>
                    <a:pt x="1169" y="2336"/>
                  </a:cubicBezTo>
                  <a:cubicBezTo>
                    <a:pt x="1814" y="2336"/>
                    <a:pt x="2336" y="1812"/>
                    <a:pt x="2336" y="1167"/>
                  </a:cubicBezTo>
                  <a:cubicBezTo>
                    <a:pt x="2336" y="523"/>
                    <a:pt x="1814" y="0"/>
                    <a:pt x="116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35" name="Google Shape;1335;p31"/>
            <p:cNvSpPr/>
            <p:nvPr/>
          </p:nvSpPr>
          <p:spPr>
            <a:xfrm>
              <a:off x="5139915" y="2924267"/>
              <a:ext cx="202679" cy="162437"/>
            </a:xfrm>
            <a:custGeom>
              <a:avLst/>
              <a:gdLst/>
              <a:ahLst/>
              <a:cxnLst/>
              <a:rect l="l" t="t" r="r" b="b"/>
              <a:pathLst>
                <a:path w="1073" h="860" fill="none" extrusionOk="0">
                  <a:moveTo>
                    <a:pt x="0" y="429"/>
                  </a:moveTo>
                  <a:lnTo>
                    <a:pt x="406" y="859"/>
                  </a:lnTo>
                  <a:lnTo>
                    <a:pt x="1072" y="1"/>
                  </a:lnTo>
                </a:path>
              </a:pathLst>
            </a:custGeom>
            <a:solidFill>
              <a:schemeClr val="accent4"/>
            </a:solid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1336" name="Google Shape;1336;p31"/>
          <p:cNvGrpSpPr/>
          <p:nvPr/>
        </p:nvGrpSpPr>
        <p:grpSpPr>
          <a:xfrm>
            <a:off x="6693796" y="3628250"/>
            <a:ext cx="588581" cy="588299"/>
            <a:chOff x="5020347" y="3370351"/>
            <a:chExt cx="441436" cy="441224"/>
          </a:xfrm>
        </p:grpSpPr>
        <p:sp>
          <p:nvSpPr>
            <p:cNvPr id="1337" name="Google Shape;1337;p31"/>
            <p:cNvSpPr/>
            <p:nvPr/>
          </p:nvSpPr>
          <p:spPr>
            <a:xfrm>
              <a:off x="5020347" y="3370351"/>
              <a:ext cx="441436" cy="441224"/>
            </a:xfrm>
            <a:custGeom>
              <a:avLst/>
              <a:gdLst/>
              <a:ahLst/>
              <a:cxnLst/>
              <a:rect l="l" t="t" r="r" b="b"/>
              <a:pathLst>
                <a:path w="2337" h="2336" extrusionOk="0">
                  <a:moveTo>
                    <a:pt x="1169" y="0"/>
                  </a:moveTo>
                  <a:cubicBezTo>
                    <a:pt x="524" y="0"/>
                    <a:pt x="1" y="523"/>
                    <a:pt x="1" y="1167"/>
                  </a:cubicBezTo>
                  <a:cubicBezTo>
                    <a:pt x="1" y="1812"/>
                    <a:pt x="524" y="2336"/>
                    <a:pt x="1169" y="2336"/>
                  </a:cubicBezTo>
                  <a:cubicBezTo>
                    <a:pt x="1814" y="2336"/>
                    <a:pt x="2336" y="1812"/>
                    <a:pt x="2336" y="1167"/>
                  </a:cubicBezTo>
                  <a:cubicBezTo>
                    <a:pt x="2336" y="523"/>
                    <a:pt x="1814" y="0"/>
                    <a:pt x="116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38" name="Google Shape;1338;p31"/>
            <p:cNvSpPr/>
            <p:nvPr/>
          </p:nvSpPr>
          <p:spPr>
            <a:xfrm>
              <a:off x="5139915" y="3509742"/>
              <a:ext cx="202679" cy="162437"/>
            </a:xfrm>
            <a:custGeom>
              <a:avLst/>
              <a:gdLst/>
              <a:ahLst/>
              <a:cxnLst/>
              <a:rect l="l" t="t" r="r" b="b"/>
              <a:pathLst>
                <a:path w="1073" h="860" fill="none" extrusionOk="0">
                  <a:moveTo>
                    <a:pt x="0" y="429"/>
                  </a:moveTo>
                  <a:lnTo>
                    <a:pt x="406" y="859"/>
                  </a:lnTo>
                  <a:lnTo>
                    <a:pt x="1072" y="1"/>
                  </a:lnTo>
                </a:path>
              </a:pathLst>
            </a:custGeom>
            <a:solidFill>
              <a:schemeClr val="accent4"/>
            </a:solid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1339" name="Google Shape;1339;p31"/>
          <p:cNvGrpSpPr/>
          <p:nvPr/>
        </p:nvGrpSpPr>
        <p:grpSpPr>
          <a:xfrm>
            <a:off x="6693795" y="4426929"/>
            <a:ext cx="588581" cy="588299"/>
            <a:chOff x="5020347" y="3955827"/>
            <a:chExt cx="441436" cy="441224"/>
          </a:xfrm>
        </p:grpSpPr>
        <p:sp>
          <p:nvSpPr>
            <p:cNvPr id="1340" name="Google Shape;1340;p31"/>
            <p:cNvSpPr/>
            <p:nvPr/>
          </p:nvSpPr>
          <p:spPr>
            <a:xfrm>
              <a:off x="5020347" y="3955827"/>
              <a:ext cx="441436" cy="441224"/>
            </a:xfrm>
            <a:custGeom>
              <a:avLst/>
              <a:gdLst/>
              <a:ahLst/>
              <a:cxnLst/>
              <a:rect l="l" t="t" r="r" b="b"/>
              <a:pathLst>
                <a:path w="2337" h="2336" extrusionOk="0">
                  <a:moveTo>
                    <a:pt x="1169" y="0"/>
                  </a:moveTo>
                  <a:cubicBezTo>
                    <a:pt x="524" y="0"/>
                    <a:pt x="1" y="523"/>
                    <a:pt x="1" y="1167"/>
                  </a:cubicBezTo>
                  <a:cubicBezTo>
                    <a:pt x="1" y="1812"/>
                    <a:pt x="524" y="2336"/>
                    <a:pt x="1169" y="2336"/>
                  </a:cubicBezTo>
                  <a:cubicBezTo>
                    <a:pt x="1814" y="2336"/>
                    <a:pt x="2336" y="1812"/>
                    <a:pt x="2336" y="1167"/>
                  </a:cubicBezTo>
                  <a:cubicBezTo>
                    <a:pt x="2336" y="523"/>
                    <a:pt x="1814" y="0"/>
                    <a:pt x="116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41" name="Google Shape;1341;p31"/>
            <p:cNvSpPr/>
            <p:nvPr/>
          </p:nvSpPr>
          <p:spPr>
            <a:xfrm>
              <a:off x="5139915" y="4095220"/>
              <a:ext cx="202679" cy="162437"/>
            </a:xfrm>
            <a:custGeom>
              <a:avLst/>
              <a:gdLst/>
              <a:ahLst/>
              <a:cxnLst/>
              <a:rect l="l" t="t" r="r" b="b"/>
              <a:pathLst>
                <a:path w="1073" h="860" fill="none" extrusionOk="0">
                  <a:moveTo>
                    <a:pt x="0" y="429"/>
                  </a:moveTo>
                  <a:lnTo>
                    <a:pt x="406" y="859"/>
                  </a:lnTo>
                  <a:lnTo>
                    <a:pt x="1072" y="1"/>
                  </a:lnTo>
                </a:path>
              </a:pathLst>
            </a:custGeom>
            <a:solidFill>
              <a:schemeClr val="accent4"/>
            </a:solid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1342" name="Google Shape;1342;p31"/>
          <p:cNvGrpSpPr/>
          <p:nvPr/>
        </p:nvGrpSpPr>
        <p:grpSpPr>
          <a:xfrm>
            <a:off x="8471108" y="2260933"/>
            <a:ext cx="2846377" cy="4073408"/>
            <a:chOff x="6353330" y="1695700"/>
            <a:chExt cx="2134783" cy="3055056"/>
          </a:xfrm>
        </p:grpSpPr>
        <p:sp>
          <p:nvSpPr>
            <p:cNvPr id="1343" name="Google Shape;1343;p31"/>
            <p:cNvSpPr/>
            <p:nvPr/>
          </p:nvSpPr>
          <p:spPr>
            <a:xfrm flipH="1">
              <a:off x="7452292" y="4704672"/>
              <a:ext cx="492085" cy="24653"/>
            </a:xfrm>
            <a:custGeom>
              <a:avLst/>
              <a:gdLst/>
              <a:ahLst/>
              <a:cxnLst/>
              <a:rect l="l" t="t" r="r" b="b"/>
              <a:pathLst>
                <a:path w="5549" h="278" extrusionOk="0">
                  <a:moveTo>
                    <a:pt x="1" y="278"/>
                  </a:moveTo>
                  <a:lnTo>
                    <a:pt x="5545" y="278"/>
                  </a:lnTo>
                  <a:lnTo>
                    <a:pt x="5548" y="1"/>
                  </a:lnTo>
                  <a:lnTo>
                    <a:pt x="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44" name="Google Shape;1344;p31"/>
            <p:cNvSpPr/>
            <p:nvPr/>
          </p:nvSpPr>
          <p:spPr>
            <a:xfrm flipH="1">
              <a:off x="6744018" y="4704672"/>
              <a:ext cx="478074" cy="24653"/>
            </a:xfrm>
            <a:custGeom>
              <a:avLst/>
              <a:gdLst/>
              <a:ahLst/>
              <a:cxnLst/>
              <a:rect l="l" t="t" r="r" b="b"/>
              <a:pathLst>
                <a:path w="5391" h="278" extrusionOk="0">
                  <a:moveTo>
                    <a:pt x="1" y="278"/>
                  </a:moveTo>
                  <a:lnTo>
                    <a:pt x="5391" y="278"/>
                  </a:lnTo>
                  <a:lnTo>
                    <a:pt x="5391" y="1"/>
                  </a:lnTo>
                  <a:lnTo>
                    <a:pt x="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1345" name="Google Shape;1345;p31"/>
            <p:cNvGrpSpPr/>
            <p:nvPr/>
          </p:nvGrpSpPr>
          <p:grpSpPr>
            <a:xfrm>
              <a:off x="6353330" y="1695700"/>
              <a:ext cx="2134783" cy="3055056"/>
              <a:chOff x="6552140" y="1695700"/>
              <a:chExt cx="2134783" cy="3055056"/>
            </a:xfrm>
          </p:grpSpPr>
          <p:grpSp>
            <p:nvGrpSpPr>
              <p:cNvPr id="1346" name="Google Shape;1346;p31"/>
              <p:cNvGrpSpPr/>
              <p:nvPr/>
            </p:nvGrpSpPr>
            <p:grpSpPr>
              <a:xfrm>
                <a:off x="7529906" y="3054911"/>
                <a:ext cx="1157017" cy="1695846"/>
                <a:chOff x="6690102" y="2206739"/>
                <a:chExt cx="787194" cy="1153793"/>
              </a:xfrm>
            </p:grpSpPr>
            <p:sp>
              <p:nvSpPr>
                <p:cNvPr id="1347" name="Google Shape;1347;p31"/>
                <p:cNvSpPr/>
                <p:nvPr/>
              </p:nvSpPr>
              <p:spPr>
                <a:xfrm rot="-900050">
                  <a:off x="7040061" y="2822022"/>
                  <a:ext cx="140524" cy="529344"/>
                </a:xfrm>
                <a:custGeom>
                  <a:avLst/>
                  <a:gdLst/>
                  <a:ahLst/>
                  <a:cxnLst/>
                  <a:rect l="l" t="t" r="r" b="b"/>
                  <a:pathLst>
                    <a:path w="2819" h="10619" extrusionOk="0">
                      <a:moveTo>
                        <a:pt x="1633" y="0"/>
                      </a:moveTo>
                      <a:lnTo>
                        <a:pt x="0" y="10618"/>
                      </a:lnTo>
                      <a:lnTo>
                        <a:pt x="592" y="10618"/>
                      </a:lnTo>
                      <a:lnTo>
                        <a:pt x="28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48" name="Google Shape;1348;p31"/>
                <p:cNvSpPr/>
                <p:nvPr/>
              </p:nvSpPr>
              <p:spPr>
                <a:xfrm>
                  <a:off x="6690102" y="2831200"/>
                  <a:ext cx="140520" cy="529331"/>
                </a:xfrm>
                <a:custGeom>
                  <a:avLst/>
                  <a:gdLst/>
                  <a:ahLst/>
                  <a:cxnLst/>
                  <a:rect l="l" t="t" r="r" b="b"/>
                  <a:pathLst>
                    <a:path w="2819" h="10619" extrusionOk="0">
                      <a:moveTo>
                        <a:pt x="1633" y="0"/>
                      </a:moveTo>
                      <a:lnTo>
                        <a:pt x="0" y="10618"/>
                      </a:lnTo>
                      <a:lnTo>
                        <a:pt x="592" y="10618"/>
                      </a:lnTo>
                      <a:lnTo>
                        <a:pt x="28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49" name="Google Shape;1349;p31"/>
                <p:cNvSpPr/>
                <p:nvPr/>
              </p:nvSpPr>
              <p:spPr>
                <a:xfrm flipH="1">
                  <a:off x="7313906" y="2831200"/>
                  <a:ext cx="140520" cy="529331"/>
                </a:xfrm>
                <a:custGeom>
                  <a:avLst/>
                  <a:gdLst/>
                  <a:ahLst/>
                  <a:cxnLst/>
                  <a:rect l="l" t="t" r="r" b="b"/>
                  <a:pathLst>
                    <a:path w="2819" h="10619" extrusionOk="0">
                      <a:moveTo>
                        <a:pt x="1633" y="0"/>
                      </a:moveTo>
                      <a:lnTo>
                        <a:pt x="0" y="10618"/>
                      </a:lnTo>
                      <a:lnTo>
                        <a:pt x="592" y="10618"/>
                      </a:lnTo>
                      <a:lnTo>
                        <a:pt x="2818"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nvGrpSpPr>
                <p:cNvPr id="1350" name="Google Shape;1350;p31"/>
                <p:cNvGrpSpPr/>
                <p:nvPr/>
              </p:nvGrpSpPr>
              <p:grpSpPr>
                <a:xfrm>
                  <a:off x="6784074" y="2206739"/>
                  <a:ext cx="693222" cy="636392"/>
                  <a:chOff x="6784074" y="2206739"/>
                  <a:chExt cx="693222" cy="636392"/>
                </a:xfrm>
              </p:grpSpPr>
              <p:sp>
                <p:nvSpPr>
                  <p:cNvPr id="1351" name="Google Shape;1351;p31"/>
                  <p:cNvSpPr/>
                  <p:nvPr/>
                </p:nvSpPr>
                <p:spPr>
                  <a:xfrm>
                    <a:off x="6784421" y="2206739"/>
                    <a:ext cx="406990" cy="599480"/>
                  </a:xfrm>
                  <a:custGeom>
                    <a:avLst/>
                    <a:gdLst/>
                    <a:ahLst/>
                    <a:cxnLst/>
                    <a:rect l="l" t="t" r="r" b="b"/>
                    <a:pathLst>
                      <a:path w="8210" h="12093" extrusionOk="0">
                        <a:moveTo>
                          <a:pt x="3828" y="1"/>
                        </a:moveTo>
                        <a:cubicBezTo>
                          <a:pt x="1850" y="1"/>
                          <a:pt x="222" y="1582"/>
                          <a:pt x="176" y="3571"/>
                        </a:cubicBezTo>
                        <a:lnTo>
                          <a:pt x="27" y="9905"/>
                        </a:lnTo>
                        <a:cubicBezTo>
                          <a:pt x="1" y="11010"/>
                          <a:pt x="875" y="11926"/>
                          <a:pt x="1980" y="11953"/>
                        </a:cubicBezTo>
                        <a:lnTo>
                          <a:pt x="7968" y="12092"/>
                        </a:lnTo>
                        <a:lnTo>
                          <a:pt x="8163" y="3758"/>
                        </a:lnTo>
                        <a:cubicBezTo>
                          <a:pt x="8210" y="1739"/>
                          <a:pt x="6613" y="66"/>
                          <a:pt x="4594" y="18"/>
                        </a:cubicBezTo>
                        <a:lnTo>
                          <a:pt x="3915" y="2"/>
                        </a:lnTo>
                        <a:cubicBezTo>
                          <a:pt x="3886" y="1"/>
                          <a:pt x="3857" y="1"/>
                          <a:pt x="382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2" name="Google Shape;1352;p31"/>
                  <p:cNvSpPr/>
                  <p:nvPr/>
                </p:nvSpPr>
                <p:spPr>
                  <a:xfrm>
                    <a:off x="6786305" y="2531717"/>
                    <a:ext cx="690991" cy="311414"/>
                  </a:xfrm>
                  <a:custGeom>
                    <a:avLst/>
                    <a:gdLst/>
                    <a:ahLst/>
                    <a:cxnLst/>
                    <a:rect l="l" t="t" r="r" b="b"/>
                    <a:pathLst>
                      <a:path w="13939" h="6282" extrusionOk="0">
                        <a:moveTo>
                          <a:pt x="120" y="0"/>
                        </a:moveTo>
                        <a:lnTo>
                          <a:pt x="24" y="4077"/>
                        </a:lnTo>
                        <a:cubicBezTo>
                          <a:pt x="0" y="5140"/>
                          <a:pt x="842" y="6021"/>
                          <a:pt x="1905" y="6047"/>
                        </a:cubicBezTo>
                        <a:lnTo>
                          <a:pt x="11892" y="6281"/>
                        </a:lnTo>
                        <a:cubicBezTo>
                          <a:pt x="11907" y="6281"/>
                          <a:pt x="11923" y="6281"/>
                          <a:pt x="11938" y="6281"/>
                        </a:cubicBezTo>
                        <a:cubicBezTo>
                          <a:pt x="12980" y="6281"/>
                          <a:pt x="13838" y="5448"/>
                          <a:pt x="13863" y="4400"/>
                        </a:cubicBezTo>
                        <a:lnTo>
                          <a:pt x="13913" y="2250"/>
                        </a:lnTo>
                        <a:cubicBezTo>
                          <a:pt x="13938" y="1187"/>
                          <a:pt x="13096" y="304"/>
                          <a:pt x="12032" y="279"/>
                        </a:cubicBezTo>
                        <a:lnTo>
                          <a:pt x="12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53" name="Google Shape;1353;p31"/>
                  <p:cNvSpPr/>
                  <p:nvPr/>
                </p:nvSpPr>
                <p:spPr>
                  <a:xfrm>
                    <a:off x="6844996" y="2208573"/>
                    <a:ext cx="352659" cy="598439"/>
                  </a:xfrm>
                  <a:custGeom>
                    <a:avLst/>
                    <a:gdLst/>
                    <a:ahLst/>
                    <a:cxnLst/>
                    <a:rect l="l" t="t" r="r" b="b"/>
                    <a:pathLst>
                      <a:path w="7114" h="12072" extrusionOk="0">
                        <a:moveTo>
                          <a:pt x="3624" y="0"/>
                        </a:moveTo>
                        <a:cubicBezTo>
                          <a:pt x="1758" y="0"/>
                          <a:pt x="225" y="1490"/>
                          <a:pt x="181" y="3365"/>
                        </a:cubicBezTo>
                        <a:lnTo>
                          <a:pt x="25" y="10025"/>
                        </a:lnTo>
                        <a:cubicBezTo>
                          <a:pt x="1" y="11065"/>
                          <a:pt x="825" y="11929"/>
                          <a:pt x="1865" y="11953"/>
                        </a:cubicBezTo>
                        <a:lnTo>
                          <a:pt x="6868" y="12071"/>
                        </a:lnTo>
                        <a:lnTo>
                          <a:pt x="7069" y="3526"/>
                        </a:lnTo>
                        <a:cubicBezTo>
                          <a:pt x="7114" y="1624"/>
                          <a:pt x="5608" y="46"/>
                          <a:pt x="3706" y="1"/>
                        </a:cubicBezTo>
                        <a:cubicBezTo>
                          <a:pt x="3678" y="1"/>
                          <a:pt x="3651" y="0"/>
                          <a:pt x="362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54" name="Google Shape;1354;p31"/>
                  <p:cNvSpPr/>
                  <p:nvPr/>
                </p:nvSpPr>
                <p:spPr>
                  <a:xfrm>
                    <a:off x="7083580" y="2378898"/>
                    <a:ext cx="40947" cy="41988"/>
                  </a:xfrm>
                  <a:custGeom>
                    <a:avLst/>
                    <a:gdLst/>
                    <a:ahLst/>
                    <a:cxnLst/>
                    <a:rect l="l" t="t" r="r" b="b"/>
                    <a:pathLst>
                      <a:path w="826" h="847" extrusionOk="0">
                        <a:moveTo>
                          <a:pt x="413" y="0"/>
                        </a:moveTo>
                        <a:cubicBezTo>
                          <a:pt x="197" y="0"/>
                          <a:pt x="19" y="180"/>
                          <a:pt x="10" y="408"/>
                        </a:cubicBezTo>
                        <a:cubicBezTo>
                          <a:pt x="1" y="642"/>
                          <a:pt x="173" y="839"/>
                          <a:pt x="396" y="847"/>
                        </a:cubicBezTo>
                        <a:cubicBezTo>
                          <a:pt x="401" y="847"/>
                          <a:pt x="407" y="847"/>
                          <a:pt x="412" y="847"/>
                        </a:cubicBezTo>
                        <a:cubicBezTo>
                          <a:pt x="628" y="847"/>
                          <a:pt x="808" y="668"/>
                          <a:pt x="817" y="440"/>
                        </a:cubicBezTo>
                        <a:cubicBezTo>
                          <a:pt x="826" y="206"/>
                          <a:pt x="653" y="10"/>
                          <a:pt x="429" y="1"/>
                        </a:cubicBezTo>
                        <a:cubicBezTo>
                          <a:pt x="424" y="0"/>
                          <a:pt x="419" y="0"/>
                          <a:pt x="41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55" name="Google Shape;1355;p31"/>
                  <p:cNvSpPr/>
                  <p:nvPr/>
                </p:nvSpPr>
                <p:spPr>
                  <a:xfrm>
                    <a:off x="6957720" y="2373892"/>
                    <a:ext cx="41046" cy="42037"/>
                  </a:xfrm>
                  <a:custGeom>
                    <a:avLst/>
                    <a:gdLst/>
                    <a:ahLst/>
                    <a:cxnLst/>
                    <a:rect l="l" t="t" r="r" b="b"/>
                    <a:pathLst>
                      <a:path w="828" h="848" extrusionOk="0">
                        <a:moveTo>
                          <a:pt x="414" y="1"/>
                        </a:moveTo>
                        <a:cubicBezTo>
                          <a:pt x="199" y="1"/>
                          <a:pt x="19" y="180"/>
                          <a:pt x="10" y="408"/>
                        </a:cubicBezTo>
                        <a:cubicBezTo>
                          <a:pt x="1" y="642"/>
                          <a:pt x="174" y="839"/>
                          <a:pt x="397" y="847"/>
                        </a:cubicBezTo>
                        <a:cubicBezTo>
                          <a:pt x="403" y="847"/>
                          <a:pt x="408" y="847"/>
                          <a:pt x="413" y="847"/>
                        </a:cubicBezTo>
                        <a:cubicBezTo>
                          <a:pt x="629" y="847"/>
                          <a:pt x="808" y="669"/>
                          <a:pt x="818" y="440"/>
                        </a:cubicBezTo>
                        <a:cubicBezTo>
                          <a:pt x="827" y="207"/>
                          <a:pt x="653" y="10"/>
                          <a:pt x="430" y="1"/>
                        </a:cubicBezTo>
                        <a:cubicBezTo>
                          <a:pt x="425" y="1"/>
                          <a:pt x="420" y="1"/>
                          <a:pt x="414"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56" name="Google Shape;1356;p31"/>
                  <p:cNvSpPr/>
                  <p:nvPr/>
                </p:nvSpPr>
                <p:spPr>
                  <a:xfrm>
                    <a:off x="6791163" y="2525925"/>
                    <a:ext cx="333970" cy="300459"/>
                  </a:xfrm>
                  <a:custGeom>
                    <a:avLst/>
                    <a:gdLst/>
                    <a:ahLst/>
                    <a:cxnLst/>
                    <a:rect l="l" t="t" r="r" b="b"/>
                    <a:pathLst>
                      <a:path w="6737" h="6061" extrusionOk="0">
                        <a:moveTo>
                          <a:pt x="113" y="0"/>
                        </a:moveTo>
                        <a:lnTo>
                          <a:pt x="59" y="2490"/>
                        </a:lnTo>
                        <a:lnTo>
                          <a:pt x="21" y="4214"/>
                        </a:lnTo>
                        <a:cubicBezTo>
                          <a:pt x="1" y="5157"/>
                          <a:pt x="688" y="5940"/>
                          <a:pt x="1553" y="5962"/>
                        </a:cubicBezTo>
                        <a:lnTo>
                          <a:pt x="2112" y="5977"/>
                        </a:lnTo>
                        <a:lnTo>
                          <a:pt x="5397" y="6060"/>
                        </a:lnTo>
                        <a:lnTo>
                          <a:pt x="6636" y="5531"/>
                        </a:lnTo>
                        <a:lnTo>
                          <a:pt x="6718" y="1718"/>
                        </a:lnTo>
                        <a:cubicBezTo>
                          <a:pt x="6736" y="863"/>
                          <a:pt x="6114" y="153"/>
                          <a:pt x="5328" y="133"/>
                        </a:cubicBezTo>
                        <a:lnTo>
                          <a:pt x="11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57" name="Google Shape;1357;p31"/>
                  <p:cNvSpPr/>
                  <p:nvPr/>
                </p:nvSpPr>
                <p:spPr>
                  <a:xfrm>
                    <a:off x="7114313" y="2796481"/>
                    <a:ext cx="299814" cy="13038"/>
                  </a:xfrm>
                  <a:custGeom>
                    <a:avLst/>
                    <a:gdLst/>
                    <a:ahLst/>
                    <a:cxnLst/>
                    <a:rect l="l" t="t" r="r" b="b"/>
                    <a:pathLst>
                      <a:path w="6048" h="263" extrusionOk="0">
                        <a:moveTo>
                          <a:pt x="2" y="1"/>
                        </a:moveTo>
                        <a:lnTo>
                          <a:pt x="0" y="122"/>
                        </a:lnTo>
                        <a:lnTo>
                          <a:pt x="6044" y="263"/>
                        </a:lnTo>
                        <a:lnTo>
                          <a:pt x="6048" y="141"/>
                        </a:lnTo>
                        <a:lnTo>
                          <a:pt x="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58" name="Google Shape;1358;p31"/>
                  <p:cNvSpPr/>
                  <p:nvPr/>
                </p:nvSpPr>
                <p:spPr>
                  <a:xfrm>
                    <a:off x="6785363" y="2530584"/>
                    <a:ext cx="333920" cy="300459"/>
                  </a:xfrm>
                  <a:custGeom>
                    <a:avLst/>
                    <a:gdLst/>
                    <a:ahLst/>
                    <a:cxnLst/>
                    <a:rect l="l" t="t" r="r" b="b"/>
                    <a:pathLst>
                      <a:path w="6736" h="6061" extrusionOk="0">
                        <a:moveTo>
                          <a:pt x="112" y="1"/>
                        </a:moveTo>
                        <a:lnTo>
                          <a:pt x="58" y="2490"/>
                        </a:lnTo>
                        <a:lnTo>
                          <a:pt x="21" y="4215"/>
                        </a:lnTo>
                        <a:cubicBezTo>
                          <a:pt x="0" y="5158"/>
                          <a:pt x="686" y="5941"/>
                          <a:pt x="1552" y="5963"/>
                        </a:cubicBezTo>
                        <a:lnTo>
                          <a:pt x="2111" y="5976"/>
                        </a:lnTo>
                        <a:lnTo>
                          <a:pt x="5396" y="6061"/>
                        </a:lnTo>
                        <a:lnTo>
                          <a:pt x="6635" y="5531"/>
                        </a:lnTo>
                        <a:lnTo>
                          <a:pt x="6716" y="1719"/>
                        </a:lnTo>
                        <a:cubicBezTo>
                          <a:pt x="6736" y="864"/>
                          <a:pt x="6113" y="154"/>
                          <a:pt x="5326" y="134"/>
                        </a:cubicBezTo>
                        <a:lnTo>
                          <a:pt x="11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59" name="Google Shape;1359;p31"/>
                  <p:cNvSpPr/>
                  <p:nvPr/>
                </p:nvSpPr>
                <p:spPr>
                  <a:xfrm>
                    <a:off x="6784074" y="2530584"/>
                    <a:ext cx="281076" cy="300459"/>
                  </a:xfrm>
                  <a:custGeom>
                    <a:avLst/>
                    <a:gdLst/>
                    <a:ahLst/>
                    <a:cxnLst/>
                    <a:rect l="l" t="t" r="r" b="b"/>
                    <a:pathLst>
                      <a:path w="5670" h="6061" extrusionOk="0">
                        <a:moveTo>
                          <a:pt x="111" y="1"/>
                        </a:moveTo>
                        <a:lnTo>
                          <a:pt x="58" y="2490"/>
                        </a:lnTo>
                        <a:lnTo>
                          <a:pt x="21" y="4215"/>
                        </a:lnTo>
                        <a:cubicBezTo>
                          <a:pt x="1" y="5158"/>
                          <a:pt x="676" y="5941"/>
                          <a:pt x="1529" y="5963"/>
                        </a:cubicBezTo>
                        <a:lnTo>
                          <a:pt x="2080" y="5976"/>
                        </a:lnTo>
                        <a:lnTo>
                          <a:pt x="5313" y="6061"/>
                        </a:lnTo>
                        <a:lnTo>
                          <a:pt x="5382" y="3299"/>
                        </a:lnTo>
                        <a:cubicBezTo>
                          <a:pt x="5382" y="1093"/>
                          <a:pt x="5670" y="90"/>
                          <a:pt x="3548" y="90"/>
                        </a:cubicBezTo>
                        <a:lnTo>
                          <a:pt x="111"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grpSp>
            <p:nvGrpSpPr>
              <p:cNvPr id="1360" name="Google Shape;1360;p31"/>
              <p:cNvGrpSpPr/>
              <p:nvPr/>
            </p:nvGrpSpPr>
            <p:grpSpPr>
              <a:xfrm flipH="1">
                <a:off x="7576903" y="1763111"/>
                <a:ext cx="1062032" cy="635116"/>
                <a:chOff x="6617547" y="1329436"/>
                <a:chExt cx="722569" cy="432110"/>
              </a:xfrm>
            </p:grpSpPr>
            <p:grpSp>
              <p:nvGrpSpPr>
                <p:cNvPr id="1361" name="Google Shape;1361;p31"/>
                <p:cNvGrpSpPr/>
                <p:nvPr/>
              </p:nvGrpSpPr>
              <p:grpSpPr>
                <a:xfrm>
                  <a:off x="6854197" y="1437303"/>
                  <a:ext cx="463438" cy="295104"/>
                  <a:chOff x="6854197" y="1437303"/>
                  <a:chExt cx="463438" cy="295104"/>
                </a:xfrm>
              </p:grpSpPr>
              <p:sp>
                <p:nvSpPr>
                  <p:cNvPr id="1362" name="Google Shape;1362;p31"/>
                  <p:cNvSpPr/>
                  <p:nvPr/>
                </p:nvSpPr>
                <p:spPr>
                  <a:xfrm>
                    <a:off x="7263055" y="1545764"/>
                    <a:ext cx="54579" cy="184410"/>
                  </a:xfrm>
                  <a:custGeom>
                    <a:avLst/>
                    <a:gdLst/>
                    <a:ahLst/>
                    <a:cxnLst/>
                    <a:rect l="l" t="t" r="r" b="b"/>
                    <a:pathLst>
                      <a:path w="1101" h="3720" extrusionOk="0">
                        <a:moveTo>
                          <a:pt x="307" y="1"/>
                        </a:moveTo>
                        <a:lnTo>
                          <a:pt x="0" y="3653"/>
                        </a:lnTo>
                        <a:lnTo>
                          <a:pt x="794" y="3719"/>
                        </a:lnTo>
                        <a:lnTo>
                          <a:pt x="1100" y="67"/>
                        </a:lnTo>
                        <a:lnTo>
                          <a:pt x="30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63" name="Google Shape;1363;p31"/>
                  <p:cNvSpPr/>
                  <p:nvPr/>
                </p:nvSpPr>
                <p:spPr>
                  <a:xfrm>
                    <a:off x="7194053" y="1456289"/>
                    <a:ext cx="74260" cy="273888"/>
                  </a:xfrm>
                  <a:custGeom>
                    <a:avLst/>
                    <a:gdLst/>
                    <a:ahLst/>
                    <a:cxnLst/>
                    <a:rect l="l" t="t" r="r" b="b"/>
                    <a:pathLst>
                      <a:path w="1498" h="5525" extrusionOk="0">
                        <a:moveTo>
                          <a:pt x="306" y="1"/>
                        </a:moveTo>
                        <a:lnTo>
                          <a:pt x="0" y="5458"/>
                        </a:lnTo>
                        <a:lnTo>
                          <a:pt x="1191" y="5524"/>
                        </a:lnTo>
                        <a:lnTo>
                          <a:pt x="1498" y="67"/>
                        </a:lnTo>
                        <a:lnTo>
                          <a:pt x="306"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64" name="Google Shape;1364;p31"/>
                  <p:cNvSpPr/>
                  <p:nvPr/>
                </p:nvSpPr>
                <p:spPr>
                  <a:xfrm>
                    <a:off x="7144730" y="1507595"/>
                    <a:ext cx="54579" cy="222283"/>
                  </a:xfrm>
                  <a:custGeom>
                    <a:avLst/>
                    <a:gdLst/>
                    <a:ahLst/>
                    <a:cxnLst/>
                    <a:rect l="l" t="t" r="r" b="b"/>
                    <a:pathLst>
                      <a:path w="1101" h="4484" extrusionOk="0">
                        <a:moveTo>
                          <a:pt x="307" y="0"/>
                        </a:moveTo>
                        <a:lnTo>
                          <a:pt x="0" y="4429"/>
                        </a:lnTo>
                        <a:lnTo>
                          <a:pt x="794" y="4484"/>
                        </a:lnTo>
                        <a:lnTo>
                          <a:pt x="1100" y="55"/>
                        </a:lnTo>
                        <a:lnTo>
                          <a:pt x="307"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65" name="Google Shape;1365;p31"/>
                  <p:cNvSpPr/>
                  <p:nvPr/>
                </p:nvSpPr>
                <p:spPr>
                  <a:xfrm>
                    <a:off x="7050298" y="1528414"/>
                    <a:ext cx="84273" cy="203892"/>
                  </a:xfrm>
                  <a:custGeom>
                    <a:avLst/>
                    <a:gdLst/>
                    <a:ahLst/>
                    <a:cxnLst/>
                    <a:rect l="l" t="t" r="r" b="b"/>
                    <a:pathLst>
                      <a:path w="1700" h="4113" extrusionOk="0">
                        <a:moveTo>
                          <a:pt x="1184" y="1"/>
                        </a:moveTo>
                        <a:lnTo>
                          <a:pt x="1" y="154"/>
                        </a:lnTo>
                        <a:lnTo>
                          <a:pt x="517" y="4113"/>
                        </a:lnTo>
                        <a:lnTo>
                          <a:pt x="1700" y="3960"/>
                        </a:lnTo>
                        <a:lnTo>
                          <a:pt x="1184"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66" name="Google Shape;1366;p31"/>
                  <p:cNvSpPr/>
                  <p:nvPr/>
                </p:nvSpPr>
                <p:spPr>
                  <a:xfrm>
                    <a:off x="6972472" y="1437303"/>
                    <a:ext cx="93543" cy="294808"/>
                  </a:xfrm>
                  <a:custGeom>
                    <a:avLst/>
                    <a:gdLst/>
                    <a:ahLst/>
                    <a:cxnLst/>
                    <a:rect l="l" t="t" r="r" b="b"/>
                    <a:pathLst>
                      <a:path w="1887" h="5947" extrusionOk="0">
                        <a:moveTo>
                          <a:pt x="1186" y="1"/>
                        </a:moveTo>
                        <a:lnTo>
                          <a:pt x="0" y="144"/>
                        </a:lnTo>
                        <a:lnTo>
                          <a:pt x="701" y="5946"/>
                        </a:lnTo>
                        <a:lnTo>
                          <a:pt x="1886" y="5802"/>
                        </a:lnTo>
                        <a:lnTo>
                          <a:pt x="1186"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67" name="Google Shape;1367;p31"/>
                  <p:cNvSpPr/>
                  <p:nvPr/>
                </p:nvSpPr>
                <p:spPr>
                  <a:xfrm>
                    <a:off x="6923150" y="1479736"/>
                    <a:ext cx="73863" cy="251580"/>
                  </a:xfrm>
                  <a:custGeom>
                    <a:avLst/>
                    <a:gdLst/>
                    <a:ahLst/>
                    <a:cxnLst/>
                    <a:rect l="l" t="t" r="r" b="b"/>
                    <a:pathLst>
                      <a:path w="1490" h="5075" extrusionOk="0">
                        <a:moveTo>
                          <a:pt x="788" y="1"/>
                        </a:moveTo>
                        <a:lnTo>
                          <a:pt x="1" y="112"/>
                        </a:lnTo>
                        <a:lnTo>
                          <a:pt x="701" y="5074"/>
                        </a:lnTo>
                        <a:lnTo>
                          <a:pt x="1489" y="4962"/>
                        </a:lnTo>
                        <a:lnTo>
                          <a:pt x="788"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68" name="Google Shape;1368;p31"/>
                  <p:cNvSpPr/>
                  <p:nvPr/>
                </p:nvSpPr>
                <p:spPr>
                  <a:xfrm>
                    <a:off x="6854197" y="1459263"/>
                    <a:ext cx="93444" cy="273144"/>
                  </a:xfrm>
                  <a:custGeom>
                    <a:avLst/>
                    <a:gdLst/>
                    <a:ahLst/>
                    <a:cxnLst/>
                    <a:rect l="l" t="t" r="r" b="b"/>
                    <a:pathLst>
                      <a:path w="1885" h="5510" extrusionOk="0">
                        <a:moveTo>
                          <a:pt x="1184" y="0"/>
                        </a:moveTo>
                        <a:lnTo>
                          <a:pt x="0" y="154"/>
                        </a:lnTo>
                        <a:lnTo>
                          <a:pt x="701" y="5509"/>
                        </a:lnTo>
                        <a:lnTo>
                          <a:pt x="1884" y="5354"/>
                        </a:lnTo>
                        <a:lnTo>
                          <a:pt x="1184"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grpSp>
              <p:nvGrpSpPr>
                <p:cNvPr id="1369" name="Google Shape;1369;p31"/>
                <p:cNvGrpSpPr/>
                <p:nvPr/>
              </p:nvGrpSpPr>
              <p:grpSpPr>
                <a:xfrm>
                  <a:off x="6652013" y="1329436"/>
                  <a:ext cx="229521" cy="403074"/>
                  <a:chOff x="6522150" y="1329350"/>
                  <a:chExt cx="115750" cy="203275"/>
                </a:xfrm>
              </p:grpSpPr>
              <p:sp>
                <p:nvSpPr>
                  <p:cNvPr id="1370" name="Google Shape;1370;p31"/>
                  <p:cNvSpPr/>
                  <p:nvPr/>
                </p:nvSpPr>
                <p:spPr>
                  <a:xfrm>
                    <a:off x="6560975" y="1329350"/>
                    <a:ext cx="40150" cy="167575"/>
                  </a:xfrm>
                  <a:custGeom>
                    <a:avLst/>
                    <a:gdLst/>
                    <a:ahLst/>
                    <a:cxnLst/>
                    <a:rect l="l" t="t" r="r" b="b"/>
                    <a:pathLst>
                      <a:path w="1606" h="6703" extrusionOk="0">
                        <a:moveTo>
                          <a:pt x="962" y="1"/>
                        </a:moveTo>
                        <a:cubicBezTo>
                          <a:pt x="747" y="2248"/>
                          <a:pt x="426" y="4486"/>
                          <a:pt x="0" y="6702"/>
                        </a:cubicBezTo>
                        <a:lnTo>
                          <a:pt x="721" y="6503"/>
                        </a:lnTo>
                        <a:cubicBezTo>
                          <a:pt x="1518" y="4443"/>
                          <a:pt x="1605" y="2115"/>
                          <a:pt x="96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371" name="Google Shape;1371;p31"/>
                  <p:cNvSpPr/>
                  <p:nvPr/>
                </p:nvSpPr>
                <p:spPr>
                  <a:xfrm>
                    <a:off x="6535825" y="1347425"/>
                    <a:ext cx="43400" cy="138450"/>
                  </a:xfrm>
                  <a:custGeom>
                    <a:avLst/>
                    <a:gdLst/>
                    <a:ahLst/>
                    <a:cxnLst/>
                    <a:rect l="l" t="t" r="r" b="b"/>
                    <a:pathLst>
                      <a:path w="1736" h="5538" extrusionOk="0">
                        <a:moveTo>
                          <a:pt x="964" y="0"/>
                        </a:moveTo>
                        <a:lnTo>
                          <a:pt x="964" y="0"/>
                        </a:lnTo>
                        <a:cubicBezTo>
                          <a:pt x="159" y="1618"/>
                          <a:pt x="0" y="3547"/>
                          <a:pt x="530" y="5275"/>
                        </a:cubicBezTo>
                        <a:lnTo>
                          <a:pt x="1212" y="5538"/>
                        </a:lnTo>
                        <a:cubicBezTo>
                          <a:pt x="1736" y="3742"/>
                          <a:pt x="706" y="1715"/>
                          <a:pt x="964"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372" name="Google Shape;1372;p31"/>
                  <p:cNvSpPr/>
                  <p:nvPr/>
                </p:nvSpPr>
                <p:spPr>
                  <a:xfrm>
                    <a:off x="6575000" y="1374225"/>
                    <a:ext cx="62900" cy="113775"/>
                  </a:xfrm>
                  <a:custGeom>
                    <a:avLst/>
                    <a:gdLst/>
                    <a:ahLst/>
                    <a:cxnLst/>
                    <a:rect l="l" t="t" r="r" b="b"/>
                    <a:pathLst>
                      <a:path w="2516" h="4551" extrusionOk="0">
                        <a:moveTo>
                          <a:pt x="2516" y="1"/>
                        </a:moveTo>
                        <a:cubicBezTo>
                          <a:pt x="1463" y="1178"/>
                          <a:pt x="841" y="780"/>
                          <a:pt x="458" y="2739"/>
                        </a:cubicBezTo>
                        <a:cubicBezTo>
                          <a:pt x="381" y="3127"/>
                          <a:pt x="1" y="4551"/>
                          <a:pt x="471" y="4551"/>
                        </a:cubicBezTo>
                        <a:cubicBezTo>
                          <a:pt x="478" y="4551"/>
                          <a:pt x="486" y="4550"/>
                          <a:pt x="494" y="4549"/>
                        </a:cubicBezTo>
                        <a:cubicBezTo>
                          <a:pt x="1004" y="4503"/>
                          <a:pt x="1192" y="2984"/>
                          <a:pt x="1450" y="2231"/>
                        </a:cubicBezTo>
                        <a:cubicBezTo>
                          <a:pt x="1800" y="1216"/>
                          <a:pt x="2220" y="737"/>
                          <a:pt x="251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373" name="Google Shape;1373;p31"/>
                  <p:cNvSpPr/>
                  <p:nvPr/>
                </p:nvSpPr>
                <p:spPr>
                  <a:xfrm>
                    <a:off x="6560775" y="1365525"/>
                    <a:ext cx="40400" cy="115000"/>
                  </a:xfrm>
                  <a:custGeom>
                    <a:avLst/>
                    <a:gdLst/>
                    <a:ahLst/>
                    <a:cxnLst/>
                    <a:rect l="l" t="t" r="r" b="b"/>
                    <a:pathLst>
                      <a:path w="1616" h="4600" extrusionOk="0">
                        <a:moveTo>
                          <a:pt x="525" y="0"/>
                        </a:moveTo>
                        <a:lnTo>
                          <a:pt x="525" y="0"/>
                        </a:lnTo>
                        <a:cubicBezTo>
                          <a:pt x="434" y="502"/>
                          <a:pt x="498" y="1019"/>
                          <a:pt x="571" y="1524"/>
                        </a:cubicBezTo>
                        <a:cubicBezTo>
                          <a:pt x="644" y="2029"/>
                          <a:pt x="727" y="2540"/>
                          <a:pt x="674" y="3048"/>
                        </a:cubicBezTo>
                        <a:cubicBezTo>
                          <a:pt x="620" y="3555"/>
                          <a:pt x="410" y="4070"/>
                          <a:pt x="0" y="4375"/>
                        </a:cubicBezTo>
                        <a:lnTo>
                          <a:pt x="991" y="4599"/>
                        </a:lnTo>
                        <a:cubicBezTo>
                          <a:pt x="1465" y="3927"/>
                          <a:pt x="1616" y="3037"/>
                          <a:pt x="1390" y="2245"/>
                        </a:cubicBezTo>
                        <a:cubicBezTo>
                          <a:pt x="1163" y="1447"/>
                          <a:pt x="629" y="824"/>
                          <a:pt x="52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74" name="Google Shape;1374;p31"/>
                  <p:cNvSpPr/>
                  <p:nvPr/>
                </p:nvSpPr>
                <p:spPr>
                  <a:xfrm>
                    <a:off x="6522150" y="1365525"/>
                    <a:ext cx="41900" cy="122475"/>
                  </a:xfrm>
                  <a:custGeom>
                    <a:avLst/>
                    <a:gdLst/>
                    <a:ahLst/>
                    <a:cxnLst/>
                    <a:rect l="l" t="t" r="r" b="b"/>
                    <a:pathLst>
                      <a:path w="1676" h="4899" extrusionOk="0">
                        <a:moveTo>
                          <a:pt x="486" y="0"/>
                        </a:moveTo>
                        <a:lnTo>
                          <a:pt x="486" y="0"/>
                        </a:lnTo>
                        <a:cubicBezTo>
                          <a:pt x="1" y="2037"/>
                          <a:pt x="372" y="3631"/>
                          <a:pt x="1055" y="4899"/>
                        </a:cubicBezTo>
                        <a:lnTo>
                          <a:pt x="1676" y="4803"/>
                        </a:lnTo>
                        <a:cubicBezTo>
                          <a:pt x="1676" y="4803"/>
                          <a:pt x="970" y="1378"/>
                          <a:pt x="48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375" name="Google Shape;1375;p31"/>
                  <p:cNvSpPr/>
                  <p:nvPr/>
                </p:nvSpPr>
                <p:spPr>
                  <a:xfrm>
                    <a:off x="6531250" y="1464600"/>
                    <a:ext cx="73675" cy="68025"/>
                  </a:xfrm>
                  <a:custGeom>
                    <a:avLst/>
                    <a:gdLst/>
                    <a:ahLst/>
                    <a:cxnLst/>
                    <a:rect l="l" t="t" r="r" b="b"/>
                    <a:pathLst>
                      <a:path w="2947" h="2721" extrusionOk="0">
                        <a:moveTo>
                          <a:pt x="194" y="0"/>
                        </a:moveTo>
                        <a:cubicBezTo>
                          <a:pt x="85" y="0"/>
                          <a:pt x="0" y="94"/>
                          <a:pt x="14" y="203"/>
                        </a:cubicBezTo>
                        <a:lnTo>
                          <a:pt x="320" y="2562"/>
                        </a:lnTo>
                        <a:cubicBezTo>
                          <a:pt x="332" y="2653"/>
                          <a:pt x="409" y="2720"/>
                          <a:pt x="499" y="2720"/>
                        </a:cubicBezTo>
                        <a:lnTo>
                          <a:pt x="2385" y="2720"/>
                        </a:lnTo>
                        <a:cubicBezTo>
                          <a:pt x="2474" y="2720"/>
                          <a:pt x="2550" y="2655"/>
                          <a:pt x="2563" y="2568"/>
                        </a:cubicBezTo>
                        <a:lnTo>
                          <a:pt x="2728" y="1503"/>
                        </a:lnTo>
                        <a:lnTo>
                          <a:pt x="2930" y="207"/>
                        </a:lnTo>
                        <a:cubicBezTo>
                          <a:pt x="2946" y="98"/>
                          <a:pt x="2863" y="0"/>
                          <a:pt x="275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76" name="Google Shape;1376;p31"/>
                  <p:cNvSpPr/>
                  <p:nvPr/>
                </p:nvSpPr>
                <p:spPr>
                  <a:xfrm>
                    <a:off x="6559600" y="1464600"/>
                    <a:ext cx="45475" cy="52200"/>
                  </a:xfrm>
                  <a:custGeom>
                    <a:avLst/>
                    <a:gdLst/>
                    <a:ahLst/>
                    <a:cxnLst/>
                    <a:rect l="l" t="t" r="r" b="b"/>
                    <a:pathLst>
                      <a:path w="1819" h="2088" extrusionOk="0">
                        <a:moveTo>
                          <a:pt x="0" y="0"/>
                        </a:moveTo>
                        <a:cubicBezTo>
                          <a:pt x="434" y="1130"/>
                          <a:pt x="1006" y="1749"/>
                          <a:pt x="1515" y="2088"/>
                        </a:cubicBezTo>
                        <a:lnTo>
                          <a:pt x="1795" y="287"/>
                        </a:lnTo>
                        <a:cubicBezTo>
                          <a:pt x="1818" y="135"/>
                          <a:pt x="1701" y="0"/>
                          <a:pt x="154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377" name="Google Shape;1377;p31"/>
                <p:cNvSpPr/>
                <p:nvPr/>
              </p:nvSpPr>
              <p:spPr>
                <a:xfrm>
                  <a:off x="6617547" y="1718320"/>
                  <a:ext cx="722569" cy="43227"/>
                </a:xfrm>
                <a:custGeom>
                  <a:avLst/>
                  <a:gdLst/>
                  <a:ahLst/>
                  <a:cxnLst/>
                  <a:rect l="l" t="t" r="r" b="b"/>
                  <a:pathLst>
                    <a:path w="14576" h="872" extrusionOk="0">
                      <a:moveTo>
                        <a:pt x="0" y="1"/>
                      </a:moveTo>
                      <a:lnTo>
                        <a:pt x="0" y="872"/>
                      </a:lnTo>
                      <a:lnTo>
                        <a:pt x="14576" y="872"/>
                      </a:lnTo>
                      <a:lnTo>
                        <a:pt x="14576"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1378" name="Google Shape;1378;p31"/>
              <p:cNvSpPr/>
              <p:nvPr/>
            </p:nvSpPr>
            <p:spPr>
              <a:xfrm flipH="1">
                <a:off x="7659463" y="4308542"/>
                <a:ext cx="474083" cy="400035"/>
              </a:xfrm>
              <a:custGeom>
                <a:avLst/>
                <a:gdLst/>
                <a:ahLst/>
                <a:cxnLst/>
                <a:rect l="l" t="t" r="r" b="b"/>
                <a:pathLst>
                  <a:path w="5346" h="4511" extrusionOk="0">
                    <a:moveTo>
                      <a:pt x="1644" y="888"/>
                    </a:moveTo>
                    <a:cubicBezTo>
                      <a:pt x="1644" y="888"/>
                      <a:pt x="218" y="2593"/>
                      <a:pt x="83" y="3787"/>
                    </a:cubicBezTo>
                    <a:cubicBezTo>
                      <a:pt x="1" y="4510"/>
                      <a:pt x="1038" y="4474"/>
                      <a:pt x="2242" y="4466"/>
                    </a:cubicBezTo>
                    <a:lnTo>
                      <a:pt x="4924" y="4445"/>
                    </a:lnTo>
                    <a:cubicBezTo>
                      <a:pt x="5226" y="4443"/>
                      <a:pt x="5345" y="4050"/>
                      <a:pt x="5094" y="3881"/>
                    </a:cubicBezTo>
                    <a:cubicBezTo>
                      <a:pt x="4984" y="3808"/>
                      <a:pt x="4826" y="3758"/>
                      <a:pt x="4598" y="3753"/>
                    </a:cubicBezTo>
                    <a:cubicBezTo>
                      <a:pt x="4598" y="3753"/>
                      <a:pt x="4009" y="3207"/>
                      <a:pt x="2613" y="2649"/>
                    </a:cubicBezTo>
                    <a:cubicBezTo>
                      <a:pt x="2613" y="2649"/>
                      <a:pt x="2483" y="1018"/>
                      <a:pt x="3067" y="0"/>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79" name="Google Shape;1379;p31"/>
              <p:cNvSpPr/>
              <p:nvPr/>
            </p:nvSpPr>
            <p:spPr>
              <a:xfrm flipH="1">
                <a:off x="7564221" y="3768486"/>
                <a:ext cx="535539" cy="791558"/>
              </a:xfrm>
              <a:custGeom>
                <a:avLst/>
                <a:gdLst/>
                <a:ahLst/>
                <a:cxnLst/>
                <a:rect l="l" t="t" r="r" b="b"/>
                <a:pathLst>
                  <a:path w="6039" h="8926" extrusionOk="0">
                    <a:moveTo>
                      <a:pt x="1" y="8925"/>
                    </a:moveTo>
                    <a:lnTo>
                      <a:pt x="3368" y="1"/>
                    </a:lnTo>
                    <a:lnTo>
                      <a:pt x="6039" y="1"/>
                    </a:lnTo>
                    <a:lnTo>
                      <a:pt x="2232" y="8739"/>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80" name="Google Shape;1380;p31"/>
              <p:cNvSpPr/>
              <p:nvPr/>
            </p:nvSpPr>
            <p:spPr>
              <a:xfrm flipH="1">
                <a:off x="7457278" y="2930734"/>
                <a:ext cx="343812" cy="837849"/>
              </a:xfrm>
              <a:custGeom>
                <a:avLst/>
                <a:gdLst/>
                <a:ahLst/>
                <a:cxnLst/>
                <a:rect l="l" t="t" r="r" b="b"/>
                <a:pathLst>
                  <a:path w="3877" h="9448" extrusionOk="0">
                    <a:moveTo>
                      <a:pt x="2671" y="9448"/>
                    </a:moveTo>
                    <a:lnTo>
                      <a:pt x="3877" y="0"/>
                    </a:lnTo>
                    <a:lnTo>
                      <a:pt x="3877" y="0"/>
                    </a:lnTo>
                    <a:cubicBezTo>
                      <a:pt x="2272" y="0"/>
                      <a:pt x="923" y="1208"/>
                      <a:pt x="745" y="2802"/>
                    </a:cubicBezTo>
                    <a:lnTo>
                      <a:pt x="0" y="9448"/>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81" name="Google Shape;1381;p31"/>
              <p:cNvSpPr/>
              <p:nvPr/>
            </p:nvSpPr>
            <p:spPr>
              <a:xfrm flipH="1">
                <a:off x="7959023" y="4549572"/>
                <a:ext cx="183124" cy="155190"/>
              </a:xfrm>
              <a:custGeom>
                <a:avLst/>
                <a:gdLst/>
                <a:ahLst/>
                <a:cxnLst/>
                <a:rect l="l" t="t" r="r" b="b"/>
                <a:pathLst>
                  <a:path w="2065" h="1750" extrusionOk="0">
                    <a:moveTo>
                      <a:pt x="522" y="1"/>
                    </a:moveTo>
                    <a:cubicBezTo>
                      <a:pt x="1808" y="1"/>
                      <a:pt x="2064" y="1750"/>
                      <a:pt x="2064" y="1750"/>
                    </a:cubicBezTo>
                    <a:lnTo>
                      <a:pt x="1" y="1750"/>
                    </a:lnTo>
                    <a:cubicBezTo>
                      <a:pt x="1" y="693"/>
                      <a:pt x="522" y="1"/>
                      <a:pt x="522"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82" name="Google Shape;1382;p31"/>
              <p:cNvSpPr/>
              <p:nvPr/>
            </p:nvSpPr>
            <p:spPr>
              <a:xfrm flipH="1">
                <a:off x="7650244" y="4559948"/>
                <a:ext cx="252206" cy="144814"/>
              </a:xfrm>
              <a:custGeom>
                <a:avLst/>
                <a:gdLst/>
                <a:ahLst/>
                <a:cxnLst/>
                <a:rect l="l" t="t" r="r" b="b"/>
                <a:pathLst>
                  <a:path w="2844" h="1633" extrusionOk="0">
                    <a:moveTo>
                      <a:pt x="454" y="0"/>
                    </a:moveTo>
                    <a:cubicBezTo>
                      <a:pt x="726" y="398"/>
                      <a:pt x="0" y="1633"/>
                      <a:pt x="0" y="1633"/>
                    </a:cubicBezTo>
                    <a:lnTo>
                      <a:pt x="2843" y="1633"/>
                    </a:lnTo>
                    <a:cubicBezTo>
                      <a:pt x="2780" y="665"/>
                      <a:pt x="454" y="0"/>
                      <a:pt x="45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83" name="Google Shape;1383;p31"/>
              <p:cNvSpPr/>
              <p:nvPr/>
            </p:nvSpPr>
            <p:spPr>
              <a:xfrm flipH="1">
                <a:off x="7808977" y="4621846"/>
                <a:ext cx="333171" cy="82916"/>
              </a:xfrm>
              <a:custGeom>
                <a:avLst/>
                <a:gdLst/>
                <a:ahLst/>
                <a:cxnLst/>
                <a:rect l="l" t="t" r="r" b="b"/>
                <a:pathLst>
                  <a:path w="3757" h="935" extrusionOk="0">
                    <a:moveTo>
                      <a:pt x="1" y="935"/>
                    </a:moveTo>
                    <a:lnTo>
                      <a:pt x="3590" y="935"/>
                    </a:lnTo>
                    <a:lnTo>
                      <a:pt x="3756" y="1"/>
                    </a:lnTo>
                    <a:lnTo>
                      <a:pt x="847"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84" name="Google Shape;1384;p31"/>
              <p:cNvSpPr/>
              <p:nvPr/>
            </p:nvSpPr>
            <p:spPr>
              <a:xfrm flipH="1">
                <a:off x="7258372" y="3264168"/>
                <a:ext cx="353390" cy="672549"/>
              </a:xfrm>
              <a:custGeom>
                <a:avLst/>
                <a:gdLst/>
                <a:ahLst/>
                <a:cxnLst/>
                <a:rect l="l" t="t" r="r" b="b"/>
                <a:pathLst>
                  <a:path w="3985" h="7584" extrusionOk="0">
                    <a:moveTo>
                      <a:pt x="3074" y="0"/>
                    </a:moveTo>
                    <a:lnTo>
                      <a:pt x="3985" y="7583"/>
                    </a:lnTo>
                    <a:lnTo>
                      <a:pt x="1742" y="7583"/>
                    </a:lnTo>
                    <a:lnTo>
                      <a:pt x="1" y="0"/>
                    </a:ln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385" name="Google Shape;1385;p31"/>
              <p:cNvSpPr/>
              <p:nvPr/>
            </p:nvSpPr>
            <p:spPr>
              <a:xfrm flipH="1">
                <a:off x="6953848" y="4132248"/>
                <a:ext cx="483306" cy="572784"/>
              </a:xfrm>
              <a:custGeom>
                <a:avLst/>
                <a:gdLst/>
                <a:ahLst/>
                <a:cxnLst/>
                <a:rect l="l" t="t" r="r" b="b"/>
                <a:pathLst>
                  <a:path w="5450" h="6459" extrusionOk="0">
                    <a:moveTo>
                      <a:pt x="5260" y="5964"/>
                    </a:moveTo>
                    <a:cubicBezTo>
                      <a:pt x="5450" y="6139"/>
                      <a:pt x="5311" y="6458"/>
                      <a:pt x="5053" y="6456"/>
                    </a:cubicBezTo>
                    <a:cubicBezTo>
                      <a:pt x="4469" y="6453"/>
                      <a:pt x="3297" y="6443"/>
                      <a:pt x="2462" y="6437"/>
                    </a:cubicBezTo>
                    <a:cubicBezTo>
                      <a:pt x="2113" y="6434"/>
                      <a:pt x="1780" y="6433"/>
                      <a:pt x="1487" y="6416"/>
                    </a:cubicBezTo>
                    <a:cubicBezTo>
                      <a:pt x="1405" y="6410"/>
                      <a:pt x="1327" y="6405"/>
                      <a:pt x="1253" y="6395"/>
                    </a:cubicBezTo>
                    <a:cubicBezTo>
                      <a:pt x="702" y="6337"/>
                      <a:pt x="349" y="6180"/>
                      <a:pt x="403" y="5754"/>
                    </a:cubicBezTo>
                    <a:cubicBezTo>
                      <a:pt x="454" y="5357"/>
                      <a:pt x="446" y="5002"/>
                      <a:pt x="413" y="4707"/>
                    </a:cubicBezTo>
                    <a:cubicBezTo>
                      <a:pt x="407" y="4647"/>
                      <a:pt x="399" y="4589"/>
                      <a:pt x="390" y="4534"/>
                    </a:cubicBezTo>
                    <a:cubicBezTo>
                      <a:pt x="323" y="4087"/>
                      <a:pt x="0" y="0"/>
                      <a:pt x="0" y="0"/>
                    </a:cubicBezTo>
                    <a:lnTo>
                      <a:pt x="2175" y="2223"/>
                    </a:lnTo>
                    <a:lnTo>
                      <a:pt x="2333" y="4405"/>
                    </a:lnTo>
                    <a:cubicBezTo>
                      <a:pt x="3662" y="4961"/>
                      <a:pt x="4730" y="5788"/>
                      <a:pt x="4730" y="5788"/>
                    </a:cubicBezTo>
                    <a:cubicBezTo>
                      <a:pt x="4994" y="5797"/>
                      <a:pt x="5158" y="5869"/>
                      <a:pt x="5260" y="5964"/>
                    </a:cubicBez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386" name="Google Shape;1386;p31"/>
              <p:cNvSpPr/>
              <p:nvPr/>
            </p:nvSpPr>
            <p:spPr>
              <a:xfrm flipH="1">
                <a:off x="7230263" y="3936622"/>
                <a:ext cx="227109" cy="613045"/>
              </a:xfrm>
              <a:custGeom>
                <a:avLst/>
                <a:gdLst/>
                <a:ahLst/>
                <a:cxnLst/>
                <a:rect l="l" t="t" r="r" b="b"/>
                <a:pathLst>
                  <a:path w="2561" h="6913" extrusionOk="0">
                    <a:moveTo>
                      <a:pt x="2561" y="6611"/>
                    </a:moveTo>
                    <a:lnTo>
                      <a:pt x="2244" y="0"/>
                    </a:lnTo>
                    <a:lnTo>
                      <a:pt x="1" y="0"/>
                    </a:lnTo>
                    <a:lnTo>
                      <a:pt x="641" y="6913"/>
                    </a:ln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387" name="Google Shape;1387;p31"/>
              <p:cNvSpPr/>
              <p:nvPr/>
            </p:nvSpPr>
            <p:spPr>
              <a:xfrm flipH="1">
                <a:off x="7236028" y="4549572"/>
                <a:ext cx="188888" cy="155190"/>
              </a:xfrm>
              <a:custGeom>
                <a:avLst/>
                <a:gdLst/>
                <a:ahLst/>
                <a:cxnLst/>
                <a:rect l="l" t="t" r="r" b="b"/>
                <a:pathLst>
                  <a:path w="2130" h="1750" extrusionOk="0">
                    <a:moveTo>
                      <a:pt x="275" y="1"/>
                    </a:moveTo>
                    <a:cubicBezTo>
                      <a:pt x="1562" y="1"/>
                      <a:pt x="2129" y="1750"/>
                      <a:pt x="2129" y="1750"/>
                    </a:cubicBezTo>
                    <a:lnTo>
                      <a:pt x="66" y="1750"/>
                    </a:lnTo>
                    <a:cubicBezTo>
                      <a:pt x="1" y="591"/>
                      <a:pt x="275" y="1"/>
                      <a:pt x="27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88" name="Google Shape;1388;p31"/>
              <p:cNvSpPr/>
              <p:nvPr/>
            </p:nvSpPr>
            <p:spPr>
              <a:xfrm flipH="1">
                <a:off x="6941970" y="4559948"/>
                <a:ext cx="225247" cy="144814"/>
              </a:xfrm>
              <a:custGeom>
                <a:avLst/>
                <a:gdLst/>
                <a:ahLst/>
                <a:cxnLst/>
                <a:rect l="l" t="t" r="r" b="b"/>
                <a:pathLst>
                  <a:path w="2540" h="1633" extrusionOk="0">
                    <a:moveTo>
                      <a:pt x="164" y="0"/>
                    </a:moveTo>
                    <a:cubicBezTo>
                      <a:pt x="507" y="398"/>
                      <a:pt x="1" y="1633"/>
                      <a:pt x="1" y="1633"/>
                    </a:cubicBezTo>
                    <a:lnTo>
                      <a:pt x="2540" y="1633"/>
                    </a:lnTo>
                    <a:cubicBezTo>
                      <a:pt x="2304" y="665"/>
                      <a:pt x="164" y="0"/>
                      <a:pt x="16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89" name="Google Shape;1389;p31"/>
              <p:cNvSpPr/>
              <p:nvPr/>
            </p:nvSpPr>
            <p:spPr>
              <a:xfrm flipH="1">
                <a:off x="7088465" y="4621846"/>
                <a:ext cx="330688" cy="82916"/>
              </a:xfrm>
              <a:custGeom>
                <a:avLst/>
                <a:gdLst/>
                <a:ahLst/>
                <a:cxnLst/>
                <a:rect l="l" t="t" r="r" b="b"/>
                <a:pathLst>
                  <a:path w="3729" h="935" extrusionOk="0">
                    <a:moveTo>
                      <a:pt x="1" y="935"/>
                    </a:moveTo>
                    <a:lnTo>
                      <a:pt x="3729" y="935"/>
                    </a:lnTo>
                    <a:lnTo>
                      <a:pt x="3729" y="1"/>
                    </a:lnTo>
                    <a:lnTo>
                      <a:pt x="68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0" name="Google Shape;1390;p31"/>
              <p:cNvSpPr/>
              <p:nvPr/>
            </p:nvSpPr>
            <p:spPr>
              <a:xfrm flipH="1">
                <a:off x="7122961" y="2156566"/>
                <a:ext cx="315080" cy="476655"/>
              </a:xfrm>
              <a:custGeom>
                <a:avLst/>
                <a:gdLst/>
                <a:ahLst/>
                <a:cxnLst/>
                <a:rect l="l" t="t" r="r" b="b"/>
                <a:pathLst>
                  <a:path w="3553" h="5375" extrusionOk="0">
                    <a:moveTo>
                      <a:pt x="2070" y="4806"/>
                    </a:moveTo>
                    <a:cubicBezTo>
                      <a:pt x="1888" y="5165"/>
                      <a:pt x="1526" y="5366"/>
                      <a:pt x="1152" y="5372"/>
                    </a:cubicBezTo>
                    <a:cubicBezTo>
                      <a:pt x="955" y="5374"/>
                      <a:pt x="754" y="5322"/>
                      <a:pt x="574" y="5207"/>
                    </a:cubicBezTo>
                    <a:cubicBezTo>
                      <a:pt x="168" y="4952"/>
                      <a:pt x="0" y="4466"/>
                      <a:pt x="122" y="4032"/>
                    </a:cubicBezTo>
                    <a:cubicBezTo>
                      <a:pt x="154" y="3918"/>
                      <a:pt x="206" y="3807"/>
                      <a:pt x="279" y="3705"/>
                    </a:cubicBezTo>
                    <a:lnTo>
                      <a:pt x="2919" y="6"/>
                    </a:lnTo>
                    <a:lnTo>
                      <a:pt x="2922" y="0"/>
                    </a:lnTo>
                    <a:lnTo>
                      <a:pt x="3552" y="341"/>
                    </a:lnTo>
                    <a:cubicBezTo>
                      <a:pt x="3552" y="341"/>
                      <a:pt x="3283" y="2437"/>
                      <a:pt x="2070" y="4806"/>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1" name="Google Shape;1391;p31"/>
              <p:cNvSpPr/>
              <p:nvPr/>
            </p:nvSpPr>
            <p:spPr>
              <a:xfrm flipH="1">
                <a:off x="6893021" y="2128011"/>
                <a:ext cx="119186" cy="50370"/>
              </a:xfrm>
              <a:custGeom>
                <a:avLst/>
                <a:gdLst/>
                <a:ahLst/>
                <a:cxnLst/>
                <a:rect l="l" t="t" r="r" b="b"/>
                <a:pathLst>
                  <a:path w="1344" h="568" extrusionOk="0">
                    <a:moveTo>
                      <a:pt x="1288" y="239"/>
                    </a:moveTo>
                    <a:lnTo>
                      <a:pt x="800" y="532"/>
                    </a:lnTo>
                    <a:lnTo>
                      <a:pt x="1" y="568"/>
                    </a:lnTo>
                    <a:lnTo>
                      <a:pt x="227" y="149"/>
                    </a:lnTo>
                    <a:lnTo>
                      <a:pt x="632" y="207"/>
                    </a:lnTo>
                    <a:lnTo>
                      <a:pt x="1182" y="18"/>
                    </a:lnTo>
                    <a:cubicBezTo>
                      <a:pt x="1231" y="1"/>
                      <a:pt x="1286" y="20"/>
                      <a:pt x="1315" y="64"/>
                    </a:cubicBezTo>
                    <a:lnTo>
                      <a:pt x="1326" y="80"/>
                    </a:lnTo>
                    <a:cubicBezTo>
                      <a:pt x="1337" y="99"/>
                      <a:pt x="1344" y="121"/>
                      <a:pt x="1343" y="141"/>
                    </a:cubicBezTo>
                    <a:cubicBezTo>
                      <a:pt x="1343" y="180"/>
                      <a:pt x="1323" y="218"/>
                      <a:pt x="1288" y="239"/>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2" name="Google Shape;1392;p31"/>
              <p:cNvSpPr/>
              <p:nvPr/>
            </p:nvSpPr>
            <p:spPr>
              <a:xfrm flipH="1">
                <a:off x="6876970" y="2139184"/>
                <a:ext cx="171862" cy="70323"/>
              </a:xfrm>
              <a:custGeom>
                <a:avLst/>
                <a:gdLst/>
                <a:ahLst/>
                <a:cxnLst/>
                <a:rect l="l" t="t" r="r" b="b"/>
                <a:pathLst>
                  <a:path w="1938" h="793" extrusionOk="0">
                    <a:moveTo>
                      <a:pt x="1857" y="290"/>
                    </a:moveTo>
                    <a:lnTo>
                      <a:pt x="1069" y="717"/>
                    </a:lnTo>
                    <a:lnTo>
                      <a:pt x="954" y="779"/>
                    </a:lnTo>
                    <a:lnTo>
                      <a:pt x="106" y="793"/>
                    </a:lnTo>
                    <a:lnTo>
                      <a:pt x="1" y="254"/>
                    </a:lnTo>
                    <a:lnTo>
                      <a:pt x="1015" y="309"/>
                    </a:lnTo>
                    <a:lnTo>
                      <a:pt x="1729" y="18"/>
                    </a:lnTo>
                    <a:cubicBezTo>
                      <a:pt x="1771" y="1"/>
                      <a:pt x="1817" y="3"/>
                      <a:pt x="1857" y="23"/>
                    </a:cubicBezTo>
                    <a:cubicBezTo>
                      <a:pt x="1872" y="33"/>
                      <a:pt x="1887" y="43"/>
                      <a:pt x="1899" y="57"/>
                    </a:cubicBezTo>
                    <a:cubicBezTo>
                      <a:pt x="1923" y="84"/>
                      <a:pt x="1935" y="117"/>
                      <a:pt x="1936" y="151"/>
                    </a:cubicBezTo>
                    <a:cubicBezTo>
                      <a:pt x="1938" y="206"/>
                      <a:pt x="1911" y="261"/>
                      <a:pt x="1857" y="290"/>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3" name="Google Shape;1393;p31"/>
              <p:cNvSpPr/>
              <p:nvPr/>
            </p:nvSpPr>
            <p:spPr>
              <a:xfrm flipH="1">
                <a:off x="6876970" y="2152575"/>
                <a:ext cx="127788" cy="50282"/>
              </a:xfrm>
              <a:custGeom>
                <a:avLst/>
                <a:gdLst/>
                <a:ahLst/>
                <a:cxnLst/>
                <a:rect l="l" t="t" r="r" b="b"/>
                <a:pathLst>
                  <a:path w="1441" h="567" extrusionOk="0">
                    <a:moveTo>
                      <a:pt x="1360" y="139"/>
                    </a:moveTo>
                    <a:lnTo>
                      <a:pt x="572" y="566"/>
                    </a:lnTo>
                    <a:lnTo>
                      <a:pt x="0" y="487"/>
                    </a:lnTo>
                    <a:lnTo>
                      <a:pt x="606" y="426"/>
                    </a:lnTo>
                    <a:lnTo>
                      <a:pt x="1439" y="0"/>
                    </a:lnTo>
                    <a:cubicBezTo>
                      <a:pt x="1441" y="55"/>
                      <a:pt x="1414" y="110"/>
                      <a:pt x="1360" y="139"/>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4" name="Google Shape;1394;p31"/>
              <p:cNvSpPr/>
              <p:nvPr/>
            </p:nvSpPr>
            <p:spPr>
              <a:xfrm flipH="1">
                <a:off x="6860031" y="2168626"/>
                <a:ext cx="217887" cy="100297"/>
              </a:xfrm>
              <a:custGeom>
                <a:avLst/>
                <a:gdLst/>
                <a:ahLst/>
                <a:cxnLst/>
                <a:rect l="l" t="t" r="r" b="b"/>
                <a:pathLst>
                  <a:path w="2457" h="1131" extrusionOk="0">
                    <a:moveTo>
                      <a:pt x="2427" y="249"/>
                    </a:moveTo>
                    <a:cubicBezTo>
                      <a:pt x="2415" y="271"/>
                      <a:pt x="2399" y="289"/>
                      <a:pt x="2376" y="304"/>
                    </a:cubicBezTo>
                    <a:lnTo>
                      <a:pt x="2293" y="362"/>
                    </a:lnTo>
                    <a:lnTo>
                      <a:pt x="1844" y="669"/>
                    </a:lnTo>
                    <a:lnTo>
                      <a:pt x="1423" y="828"/>
                    </a:lnTo>
                    <a:lnTo>
                      <a:pt x="626" y="1131"/>
                    </a:lnTo>
                    <a:lnTo>
                      <a:pt x="1" y="191"/>
                    </a:lnTo>
                    <a:lnTo>
                      <a:pt x="1426" y="390"/>
                    </a:lnTo>
                    <a:lnTo>
                      <a:pt x="2227" y="26"/>
                    </a:lnTo>
                    <a:cubicBezTo>
                      <a:pt x="2292" y="0"/>
                      <a:pt x="2366" y="18"/>
                      <a:pt x="2411" y="72"/>
                    </a:cubicBezTo>
                    <a:cubicBezTo>
                      <a:pt x="2453" y="125"/>
                      <a:pt x="2456" y="194"/>
                      <a:pt x="2427" y="249"/>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5" name="Google Shape;1395;p31"/>
              <p:cNvSpPr/>
              <p:nvPr/>
            </p:nvSpPr>
            <p:spPr>
              <a:xfrm flipH="1">
                <a:off x="6879986" y="2204364"/>
                <a:ext cx="118743" cy="37689"/>
              </a:xfrm>
              <a:custGeom>
                <a:avLst/>
                <a:gdLst/>
                <a:ahLst/>
                <a:cxnLst/>
                <a:rect l="l" t="t" r="r" b="b"/>
                <a:pathLst>
                  <a:path w="1339" h="425" extrusionOk="0">
                    <a:moveTo>
                      <a:pt x="1338" y="1"/>
                    </a:moveTo>
                    <a:lnTo>
                      <a:pt x="951" y="266"/>
                    </a:lnTo>
                    <a:lnTo>
                      <a:pt x="530" y="425"/>
                    </a:lnTo>
                    <a:lnTo>
                      <a:pt x="1" y="209"/>
                    </a:lnTo>
                    <a:lnTo>
                      <a:pt x="696" y="200"/>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6" name="Google Shape;1396;p31"/>
              <p:cNvSpPr/>
              <p:nvPr/>
            </p:nvSpPr>
            <p:spPr>
              <a:xfrm flipH="1">
                <a:off x="6874753" y="2208354"/>
                <a:ext cx="147741" cy="60568"/>
              </a:xfrm>
              <a:custGeom>
                <a:avLst/>
                <a:gdLst/>
                <a:ahLst/>
                <a:cxnLst/>
                <a:rect l="l" t="t" r="r" b="b"/>
                <a:pathLst>
                  <a:path w="1666" h="683" extrusionOk="0">
                    <a:moveTo>
                      <a:pt x="0" y="683"/>
                    </a:moveTo>
                    <a:lnTo>
                      <a:pt x="1008" y="596"/>
                    </a:lnTo>
                    <a:lnTo>
                      <a:pt x="1596" y="223"/>
                    </a:lnTo>
                    <a:cubicBezTo>
                      <a:pt x="1651" y="189"/>
                      <a:pt x="1666" y="117"/>
                      <a:pt x="1629" y="64"/>
                    </a:cubicBezTo>
                    <a:cubicBezTo>
                      <a:pt x="1598" y="17"/>
                      <a:pt x="1536" y="0"/>
                      <a:pt x="1485" y="25"/>
                    </a:cubicBezTo>
                    <a:lnTo>
                      <a:pt x="1015" y="256"/>
                    </a:lnTo>
                    <a:lnTo>
                      <a:pt x="269" y="164"/>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7" name="Google Shape;1397;p31"/>
              <p:cNvSpPr/>
              <p:nvPr/>
            </p:nvSpPr>
            <p:spPr>
              <a:xfrm flipH="1">
                <a:off x="6953587" y="2073384"/>
                <a:ext cx="225602" cy="88325"/>
              </a:xfrm>
              <a:custGeom>
                <a:avLst/>
                <a:gdLst/>
                <a:ahLst/>
                <a:cxnLst/>
                <a:rect l="l" t="t" r="r" b="b"/>
                <a:pathLst>
                  <a:path w="2544" h="996" extrusionOk="0">
                    <a:moveTo>
                      <a:pt x="2495" y="267"/>
                    </a:moveTo>
                    <a:cubicBezTo>
                      <a:pt x="2471" y="312"/>
                      <a:pt x="2430" y="345"/>
                      <a:pt x="2380" y="355"/>
                    </a:cubicBezTo>
                    <a:lnTo>
                      <a:pt x="1741" y="493"/>
                    </a:lnTo>
                    <a:lnTo>
                      <a:pt x="1471" y="995"/>
                    </a:lnTo>
                    <a:lnTo>
                      <a:pt x="1" y="940"/>
                    </a:lnTo>
                    <a:cubicBezTo>
                      <a:pt x="233" y="445"/>
                      <a:pt x="716" y="115"/>
                      <a:pt x="1262" y="80"/>
                    </a:cubicBezTo>
                    <a:lnTo>
                      <a:pt x="2328" y="10"/>
                    </a:lnTo>
                    <a:cubicBezTo>
                      <a:pt x="2450" y="1"/>
                      <a:pt x="2543" y="116"/>
                      <a:pt x="2509" y="233"/>
                    </a:cubicBezTo>
                    <a:cubicBezTo>
                      <a:pt x="2506" y="245"/>
                      <a:pt x="2501" y="257"/>
                      <a:pt x="2495" y="267"/>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8" name="Google Shape;1398;p31"/>
              <p:cNvSpPr/>
              <p:nvPr/>
            </p:nvSpPr>
            <p:spPr>
              <a:xfrm flipH="1">
                <a:off x="6990921" y="2110896"/>
                <a:ext cx="190041" cy="157762"/>
              </a:xfrm>
              <a:custGeom>
                <a:avLst/>
                <a:gdLst/>
                <a:ahLst/>
                <a:cxnLst/>
                <a:rect l="l" t="t" r="r" b="b"/>
                <a:pathLst>
                  <a:path w="2143" h="1779" extrusionOk="0">
                    <a:moveTo>
                      <a:pt x="22" y="517"/>
                    </a:moveTo>
                    <a:cubicBezTo>
                      <a:pt x="959" y="1"/>
                      <a:pt x="2143" y="349"/>
                      <a:pt x="2143" y="349"/>
                    </a:cubicBezTo>
                    <a:lnTo>
                      <a:pt x="1778" y="1778"/>
                    </a:lnTo>
                    <a:lnTo>
                      <a:pt x="0" y="1414"/>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399" name="Google Shape;1399;p31"/>
              <p:cNvSpPr/>
              <p:nvPr/>
            </p:nvSpPr>
            <p:spPr>
              <a:xfrm flipH="1">
                <a:off x="6893021" y="2135016"/>
                <a:ext cx="115018" cy="31659"/>
              </a:xfrm>
              <a:custGeom>
                <a:avLst/>
                <a:gdLst/>
                <a:ahLst/>
                <a:cxnLst/>
                <a:rect l="l" t="t" r="r" b="b"/>
                <a:pathLst>
                  <a:path w="1297" h="357" extrusionOk="0">
                    <a:moveTo>
                      <a:pt x="1296" y="62"/>
                    </a:moveTo>
                    <a:lnTo>
                      <a:pt x="555" y="356"/>
                    </a:lnTo>
                    <a:lnTo>
                      <a:pt x="1" y="278"/>
                    </a:lnTo>
                    <a:lnTo>
                      <a:pt x="573" y="250"/>
                    </a:lnTo>
                    <a:lnTo>
                      <a:pt x="1279" y="1"/>
                    </a:lnTo>
                    <a:cubicBezTo>
                      <a:pt x="1290" y="20"/>
                      <a:pt x="1297" y="42"/>
                      <a:pt x="1296" y="62"/>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400" name="Google Shape;1400;p31"/>
              <p:cNvSpPr/>
              <p:nvPr/>
            </p:nvSpPr>
            <p:spPr>
              <a:xfrm flipH="1">
                <a:off x="7029497" y="2152309"/>
                <a:ext cx="122024" cy="58706"/>
              </a:xfrm>
              <a:custGeom>
                <a:avLst/>
                <a:gdLst/>
                <a:ahLst/>
                <a:cxnLst/>
                <a:rect l="l" t="t" r="r" b="b"/>
                <a:pathLst>
                  <a:path w="1376" h="662" extrusionOk="0">
                    <a:moveTo>
                      <a:pt x="1375" y="662"/>
                    </a:moveTo>
                    <a:cubicBezTo>
                      <a:pt x="998" y="154"/>
                      <a:pt x="585" y="0"/>
                      <a:pt x="1" y="241"/>
                    </a:cubicBezTo>
                    <a:cubicBezTo>
                      <a:pt x="1" y="241"/>
                      <a:pt x="742" y="56"/>
                      <a:pt x="1375" y="662"/>
                    </a:cubicBez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401" name="Google Shape;1401;p31"/>
              <p:cNvSpPr/>
              <p:nvPr/>
            </p:nvSpPr>
            <p:spPr>
              <a:xfrm flipH="1">
                <a:off x="7207468" y="2709835"/>
                <a:ext cx="536248" cy="161043"/>
              </a:xfrm>
              <a:custGeom>
                <a:avLst/>
                <a:gdLst/>
                <a:ahLst/>
                <a:cxnLst/>
                <a:rect l="l" t="t" r="r" b="b"/>
                <a:pathLst>
                  <a:path w="6047" h="1816" extrusionOk="0">
                    <a:moveTo>
                      <a:pt x="798" y="1488"/>
                    </a:moveTo>
                    <a:cubicBezTo>
                      <a:pt x="806" y="1491"/>
                      <a:pt x="814" y="1495"/>
                      <a:pt x="822" y="1498"/>
                    </a:cubicBezTo>
                    <a:lnTo>
                      <a:pt x="2429" y="1590"/>
                    </a:lnTo>
                    <a:lnTo>
                      <a:pt x="4960" y="1735"/>
                    </a:lnTo>
                    <a:cubicBezTo>
                      <a:pt x="6047" y="1816"/>
                      <a:pt x="5770" y="963"/>
                      <a:pt x="5125" y="370"/>
                    </a:cubicBezTo>
                    <a:cubicBezTo>
                      <a:pt x="5110" y="356"/>
                      <a:pt x="5097" y="342"/>
                      <a:pt x="5081" y="330"/>
                    </a:cubicBezTo>
                    <a:cubicBezTo>
                      <a:pt x="5040" y="292"/>
                      <a:pt x="4995" y="255"/>
                      <a:pt x="4949" y="221"/>
                    </a:cubicBezTo>
                    <a:lnTo>
                      <a:pt x="4382" y="182"/>
                    </a:lnTo>
                    <a:lnTo>
                      <a:pt x="1636" y="1"/>
                    </a:lnTo>
                    <a:cubicBezTo>
                      <a:pt x="1516" y="25"/>
                      <a:pt x="1405" y="52"/>
                      <a:pt x="1304" y="82"/>
                    </a:cubicBezTo>
                    <a:cubicBezTo>
                      <a:pt x="0" y="462"/>
                      <a:pt x="170" y="1224"/>
                      <a:pt x="798" y="1488"/>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02" name="Google Shape;1402;p31"/>
              <p:cNvSpPr/>
              <p:nvPr/>
            </p:nvSpPr>
            <p:spPr>
              <a:xfrm flipH="1">
                <a:off x="7213764" y="2215803"/>
                <a:ext cx="530750" cy="661819"/>
              </a:xfrm>
              <a:custGeom>
                <a:avLst/>
                <a:gdLst/>
                <a:ahLst/>
                <a:cxnLst/>
                <a:rect l="l" t="t" r="r" b="b"/>
                <a:pathLst>
                  <a:path w="5985" h="7463" extrusionOk="0">
                    <a:moveTo>
                      <a:pt x="661" y="7462"/>
                    </a:moveTo>
                    <a:lnTo>
                      <a:pt x="2438" y="7161"/>
                    </a:lnTo>
                    <a:lnTo>
                      <a:pt x="5140" y="6701"/>
                    </a:lnTo>
                    <a:lnTo>
                      <a:pt x="5134" y="5941"/>
                    </a:lnTo>
                    <a:lnTo>
                      <a:pt x="5134" y="5910"/>
                    </a:lnTo>
                    <a:lnTo>
                      <a:pt x="5123" y="4489"/>
                    </a:lnTo>
                    <a:lnTo>
                      <a:pt x="5115" y="3251"/>
                    </a:lnTo>
                    <a:cubicBezTo>
                      <a:pt x="5866" y="2874"/>
                      <a:pt x="5985" y="1850"/>
                      <a:pt x="5341" y="1311"/>
                    </a:cubicBezTo>
                    <a:lnTo>
                      <a:pt x="3812" y="28"/>
                    </a:lnTo>
                    <a:lnTo>
                      <a:pt x="340" y="3"/>
                    </a:lnTo>
                    <a:lnTo>
                      <a:pt x="83" y="1"/>
                    </a:lnTo>
                    <a:cubicBezTo>
                      <a:pt x="0" y="602"/>
                      <a:pt x="82" y="1211"/>
                      <a:pt x="245" y="1781"/>
                    </a:cubicBezTo>
                    <a:cubicBezTo>
                      <a:pt x="424" y="2415"/>
                      <a:pt x="706" y="3001"/>
                      <a:pt x="973" y="3469"/>
                    </a:cubicBezTo>
                    <a:cubicBezTo>
                      <a:pt x="1353" y="4133"/>
                      <a:pt x="1706" y="4562"/>
                      <a:pt x="1706" y="4562"/>
                    </a:cubicBezTo>
                    <a:lnTo>
                      <a:pt x="1313" y="5653"/>
                    </a:lnTo>
                    <a:lnTo>
                      <a:pt x="807" y="7059"/>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03" name="Google Shape;1403;p31"/>
              <p:cNvSpPr/>
              <p:nvPr/>
            </p:nvSpPr>
            <p:spPr>
              <a:xfrm flipH="1">
                <a:off x="7368427" y="2498424"/>
                <a:ext cx="97105" cy="274642"/>
              </a:xfrm>
              <a:custGeom>
                <a:avLst/>
                <a:gdLst/>
                <a:ahLst/>
                <a:cxnLst/>
                <a:rect l="l" t="t" r="r" b="b"/>
                <a:pathLst>
                  <a:path w="1095" h="3097" fill="none" extrusionOk="0">
                    <a:moveTo>
                      <a:pt x="961" y="3097"/>
                    </a:moveTo>
                    <a:cubicBezTo>
                      <a:pt x="1094" y="2436"/>
                      <a:pt x="655" y="2385"/>
                      <a:pt x="655" y="2385"/>
                    </a:cubicBezTo>
                    <a:lnTo>
                      <a:pt x="0" y="1"/>
                    </a:lnTo>
                  </a:path>
                </a:pathLst>
              </a:custGeom>
              <a:noFill/>
              <a:ln w="475" cap="flat" cmpd="sng">
                <a:solidFill>
                  <a:srgbClr val="BD4B39"/>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04" name="Google Shape;1404;p31"/>
              <p:cNvSpPr/>
              <p:nvPr/>
            </p:nvSpPr>
            <p:spPr>
              <a:xfrm flipH="1">
                <a:off x="7289142" y="2373652"/>
                <a:ext cx="433734" cy="368997"/>
              </a:xfrm>
              <a:custGeom>
                <a:avLst/>
                <a:gdLst/>
                <a:ahLst/>
                <a:cxnLst/>
                <a:rect l="l" t="t" r="r" b="b"/>
                <a:pathLst>
                  <a:path w="4891" h="4161" extrusionOk="0">
                    <a:moveTo>
                      <a:pt x="1" y="1"/>
                    </a:moveTo>
                    <a:cubicBezTo>
                      <a:pt x="180" y="635"/>
                      <a:pt x="462" y="1221"/>
                      <a:pt x="729" y="1689"/>
                    </a:cubicBezTo>
                    <a:lnTo>
                      <a:pt x="2311" y="1847"/>
                    </a:lnTo>
                    <a:cubicBezTo>
                      <a:pt x="2311" y="1847"/>
                      <a:pt x="3465" y="3487"/>
                      <a:pt x="4890" y="4161"/>
                    </a:cubicBezTo>
                    <a:lnTo>
                      <a:pt x="4890" y="4130"/>
                    </a:lnTo>
                    <a:lnTo>
                      <a:pt x="4879" y="2709"/>
                    </a:lnTo>
                    <a:lnTo>
                      <a:pt x="3132" y="60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05" name="Google Shape;1405;p31"/>
              <p:cNvSpPr/>
              <p:nvPr/>
            </p:nvSpPr>
            <p:spPr>
              <a:xfrm flipH="1">
                <a:off x="7035698" y="2261562"/>
                <a:ext cx="528001" cy="558684"/>
              </a:xfrm>
              <a:custGeom>
                <a:avLst/>
                <a:gdLst/>
                <a:ahLst/>
                <a:cxnLst/>
                <a:rect l="l" t="t" r="r" b="b"/>
                <a:pathLst>
                  <a:path w="5954" h="6300" extrusionOk="0">
                    <a:moveTo>
                      <a:pt x="289" y="1560"/>
                    </a:moveTo>
                    <a:cubicBezTo>
                      <a:pt x="551" y="2006"/>
                      <a:pt x="908" y="2567"/>
                      <a:pt x="1335" y="3134"/>
                    </a:cubicBezTo>
                    <a:cubicBezTo>
                      <a:pt x="1903" y="3891"/>
                      <a:pt x="2758" y="4939"/>
                      <a:pt x="3704" y="5666"/>
                    </a:cubicBezTo>
                    <a:cubicBezTo>
                      <a:pt x="4530" y="6299"/>
                      <a:pt x="5735" y="5855"/>
                      <a:pt x="5953" y="4837"/>
                    </a:cubicBezTo>
                    <a:lnTo>
                      <a:pt x="2891" y="1600"/>
                    </a:lnTo>
                    <a:lnTo>
                      <a:pt x="2009" y="417"/>
                    </a:lnTo>
                    <a:cubicBezTo>
                      <a:pt x="1807" y="147"/>
                      <a:pt x="1496" y="0"/>
                      <a:pt x="1178" y="0"/>
                    </a:cubicBezTo>
                    <a:cubicBezTo>
                      <a:pt x="996" y="0"/>
                      <a:pt x="814" y="48"/>
                      <a:pt x="647" y="148"/>
                    </a:cubicBezTo>
                    <a:cubicBezTo>
                      <a:pt x="160" y="441"/>
                      <a:pt x="1" y="1069"/>
                      <a:pt x="289" y="156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06" name="Google Shape;1406;p31"/>
              <p:cNvSpPr/>
              <p:nvPr/>
            </p:nvSpPr>
            <p:spPr>
              <a:xfrm flipH="1">
                <a:off x="7352906" y="2261562"/>
                <a:ext cx="210792" cy="277923"/>
              </a:xfrm>
              <a:custGeom>
                <a:avLst/>
                <a:gdLst/>
                <a:ahLst/>
                <a:cxnLst/>
                <a:rect l="l" t="t" r="r" b="b"/>
                <a:pathLst>
                  <a:path w="2377" h="3134" extrusionOk="0">
                    <a:moveTo>
                      <a:pt x="289" y="1560"/>
                    </a:moveTo>
                    <a:cubicBezTo>
                      <a:pt x="551" y="2006"/>
                      <a:pt x="908" y="2567"/>
                      <a:pt x="1335" y="3134"/>
                    </a:cubicBezTo>
                    <a:cubicBezTo>
                      <a:pt x="1608" y="3127"/>
                      <a:pt x="1866" y="3103"/>
                      <a:pt x="2097" y="3061"/>
                    </a:cubicBezTo>
                    <a:cubicBezTo>
                      <a:pt x="1828" y="2174"/>
                      <a:pt x="2085" y="1525"/>
                      <a:pt x="2376" y="910"/>
                    </a:cubicBezTo>
                    <a:lnTo>
                      <a:pt x="2009" y="417"/>
                    </a:lnTo>
                    <a:cubicBezTo>
                      <a:pt x="1807" y="147"/>
                      <a:pt x="1496" y="0"/>
                      <a:pt x="1178" y="0"/>
                    </a:cubicBezTo>
                    <a:cubicBezTo>
                      <a:pt x="996" y="0"/>
                      <a:pt x="814" y="48"/>
                      <a:pt x="647" y="148"/>
                    </a:cubicBezTo>
                    <a:cubicBezTo>
                      <a:pt x="160" y="441"/>
                      <a:pt x="1" y="1069"/>
                      <a:pt x="289" y="156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07" name="Google Shape;1407;p31"/>
              <p:cNvSpPr/>
              <p:nvPr/>
            </p:nvSpPr>
            <p:spPr>
              <a:xfrm flipH="1">
                <a:off x="7378090" y="1969453"/>
                <a:ext cx="218508" cy="357292"/>
              </a:xfrm>
              <a:custGeom>
                <a:avLst/>
                <a:gdLst/>
                <a:ahLst/>
                <a:cxnLst/>
                <a:rect l="l" t="t" r="r" b="b"/>
                <a:pathLst>
                  <a:path w="2464" h="4029" extrusionOk="0">
                    <a:moveTo>
                      <a:pt x="2464" y="730"/>
                    </a:moveTo>
                    <a:lnTo>
                      <a:pt x="1802" y="4028"/>
                    </a:lnTo>
                    <a:lnTo>
                      <a:pt x="0" y="3196"/>
                    </a:lnTo>
                    <a:lnTo>
                      <a:pt x="335" y="152"/>
                    </a:lnTo>
                    <a:lnTo>
                      <a:pt x="342" y="1"/>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408" name="Google Shape;1408;p31"/>
              <p:cNvSpPr/>
              <p:nvPr/>
            </p:nvSpPr>
            <p:spPr>
              <a:xfrm flipH="1">
                <a:off x="7282670" y="1786685"/>
                <a:ext cx="336452" cy="398528"/>
              </a:xfrm>
              <a:custGeom>
                <a:avLst/>
                <a:gdLst/>
                <a:ahLst/>
                <a:cxnLst/>
                <a:rect l="l" t="t" r="r" b="b"/>
                <a:pathLst>
                  <a:path w="3794" h="4494" extrusionOk="0">
                    <a:moveTo>
                      <a:pt x="119" y="979"/>
                    </a:moveTo>
                    <a:lnTo>
                      <a:pt x="303" y="1729"/>
                    </a:lnTo>
                    <a:lnTo>
                      <a:pt x="387" y="2071"/>
                    </a:lnTo>
                    <a:lnTo>
                      <a:pt x="612" y="2989"/>
                    </a:lnTo>
                    <a:cubicBezTo>
                      <a:pt x="734" y="3484"/>
                      <a:pt x="1104" y="3882"/>
                      <a:pt x="1589" y="4038"/>
                    </a:cubicBezTo>
                    <a:lnTo>
                      <a:pt x="2344" y="4282"/>
                    </a:lnTo>
                    <a:cubicBezTo>
                      <a:pt x="2998" y="4493"/>
                      <a:pt x="3676" y="4044"/>
                      <a:pt x="3741" y="3359"/>
                    </a:cubicBezTo>
                    <a:cubicBezTo>
                      <a:pt x="3790" y="2858"/>
                      <a:pt x="3794" y="2271"/>
                      <a:pt x="3607" y="1647"/>
                    </a:cubicBezTo>
                    <a:cubicBezTo>
                      <a:pt x="3390" y="922"/>
                      <a:pt x="2814" y="353"/>
                      <a:pt x="2124" y="122"/>
                    </a:cubicBezTo>
                    <a:lnTo>
                      <a:pt x="2122" y="121"/>
                    </a:lnTo>
                    <a:lnTo>
                      <a:pt x="2001" y="84"/>
                    </a:lnTo>
                    <a:lnTo>
                      <a:pt x="1988" y="81"/>
                    </a:lnTo>
                    <a:cubicBezTo>
                      <a:pt x="1928" y="64"/>
                      <a:pt x="1866" y="51"/>
                      <a:pt x="1803" y="40"/>
                    </a:cubicBezTo>
                    <a:cubicBezTo>
                      <a:pt x="1656" y="12"/>
                      <a:pt x="1504" y="1"/>
                      <a:pt x="1349" y="4"/>
                    </a:cubicBezTo>
                    <a:lnTo>
                      <a:pt x="860" y="14"/>
                    </a:lnTo>
                    <a:cubicBezTo>
                      <a:pt x="362" y="26"/>
                      <a:pt x="0" y="495"/>
                      <a:pt x="119" y="979"/>
                    </a:cubicBez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409" name="Google Shape;1409;p31"/>
              <p:cNvSpPr/>
              <p:nvPr/>
            </p:nvSpPr>
            <p:spPr>
              <a:xfrm flipH="1">
                <a:off x="7239399" y="1933981"/>
                <a:ext cx="113599" cy="121580"/>
              </a:xfrm>
              <a:custGeom>
                <a:avLst/>
                <a:gdLst/>
                <a:ahLst/>
                <a:cxnLst/>
                <a:rect l="l" t="t" r="r" b="b"/>
                <a:pathLst>
                  <a:path w="1281" h="1371" extrusionOk="0">
                    <a:moveTo>
                      <a:pt x="642" y="115"/>
                    </a:moveTo>
                    <a:cubicBezTo>
                      <a:pt x="712" y="496"/>
                      <a:pt x="937" y="619"/>
                      <a:pt x="1103" y="658"/>
                    </a:cubicBezTo>
                    <a:cubicBezTo>
                      <a:pt x="1210" y="682"/>
                      <a:pt x="1281" y="784"/>
                      <a:pt x="1266" y="892"/>
                    </a:cubicBezTo>
                    <a:cubicBezTo>
                      <a:pt x="1248" y="1035"/>
                      <a:pt x="1146" y="1154"/>
                      <a:pt x="1007" y="1195"/>
                    </a:cubicBezTo>
                    <a:lnTo>
                      <a:pt x="517" y="1341"/>
                    </a:lnTo>
                    <a:cubicBezTo>
                      <a:pt x="253" y="1370"/>
                      <a:pt x="21" y="1166"/>
                      <a:pt x="16" y="900"/>
                    </a:cubicBezTo>
                    <a:lnTo>
                      <a:pt x="0" y="1"/>
                    </a:ln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410" name="Google Shape;1410;p31"/>
              <p:cNvSpPr/>
              <p:nvPr/>
            </p:nvSpPr>
            <p:spPr>
              <a:xfrm flipH="1">
                <a:off x="7305910" y="1945775"/>
                <a:ext cx="29087" cy="62431"/>
              </a:xfrm>
              <a:custGeom>
                <a:avLst/>
                <a:gdLst/>
                <a:ahLst/>
                <a:cxnLst/>
                <a:rect l="l" t="t" r="r" b="b"/>
                <a:pathLst>
                  <a:path w="328" h="704" extrusionOk="0">
                    <a:moveTo>
                      <a:pt x="323" y="348"/>
                    </a:moveTo>
                    <a:cubicBezTo>
                      <a:pt x="328" y="541"/>
                      <a:pt x="260" y="699"/>
                      <a:pt x="172" y="701"/>
                    </a:cubicBezTo>
                    <a:cubicBezTo>
                      <a:pt x="84" y="703"/>
                      <a:pt x="10" y="548"/>
                      <a:pt x="5" y="356"/>
                    </a:cubicBezTo>
                    <a:cubicBezTo>
                      <a:pt x="1" y="163"/>
                      <a:pt x="68" y="5"/>
                      <a:pt x="156" y="3"/>
                    </a:cubicBezTo>
                    <a:cubicBezTo>
                      <a:pt x="244" y="0"/>
                      <a:pt x="319" y="155"/>
                      <a:pt x="323" y="348"/>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11" name="Google Shape;1411;p31"/>
              <p:cNvSpPr/>
              <p:nvPr/>
            </p:nvSpPr>
            <p:spPr>
              <a:xfrm flipH="1">
                <a:off x="7294026" y="1862328"/>
                <a:ext cx="75201" cy="50370"/>
              </a:xfrm>
              <a:custGeom>
                <a:avLst/>
                <a:gdLst/>
                <a:ahLst/>
                <a:cxnLst/>
                <a:rect l="l" t="t" r="r" b="b"/>
                <a:pathLst>
                  <a:path w="848" h="568" extrusionOk="0">
                    <a:moveTo>
                      <a:pt x="436" y="393"/>
                    </a:moveTo>
                    <a:cubicBezTo>
                      <a:pt x="104" y="568"/>
                      <a:pt x="0" y="357"/>
                      <a:pt x="234" y="186"/>
                    </a:cubicBezTo>
                    <a:cubicBezTo>
                      <a:pt x="485" y="1"/>
                      <a:pt x="847" y="175"/>
                      <a:pt x="436" y="393"/>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12" name="Google Shape;1412;p31"/>
              <p:cNvSpPr/>
              <p:nvPr/>
            </p:nvSpPr>
            <p:spPr>
              <a:xfrm flipH="1">
                <a:off x="7304135" y="2060526"/>
                <a:ext cx="70678" cy="60746"/>
              </a:xfrm>
              <a:custGeom>
                <a:avLst/>
                <a:gdLst/>
                <a:ahLst/>
                <a:cxnLst/>
                <a:rect l="l" t="t" r="r" b="b"/>
                <a:pathLst>
                  <a:path w="797" h="685" extrusionOk="0">
                    <a:moveTo>
                      <a:pt x="1" y="55"/>
                    </a:moveTo>
                    <a:cubicBezTo>
                      <a:pt x="1" y="55"/>
                      <a:pt x="626" y="0"/>
                      <a:pt x="712" y="126"/>
                    </a:cubicBezTo>
                    <a:cubicBezTo>
                      <a:pt x="796" y="253"/>
                      <a:pt x="182" y="684"/>
                      <a:pt x="1" y="55"/>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13" name="Google Shape;1413;p31"/>
              <p:cNvSpPr/>
              <p:nvPr/>
            </p:nvSpPr>
            <p:spPr>
              <a:xfrm flipH="1">
                <a:off x="7362568" y="1709800"/>
                <a:ext cx="406775" cy="327673"/>
              </a:xfrm>
              <a:custGeom>
                <a:avLst/>
                <a:gdLst/>
                <a:ahLst/>
                <a:cxnLst/>
                <a:rect l="l" t="t" r="r" b="b"/>
                <a:pathLst>
                  <a:path w="4587" h="3695" extrusionOk="0">
                    <a:moveTo>
                      <a:pt x="3865" y="3593"/>
                    </a:moveTo>
                    <a:cubicBezTo>
                      <a:pt x="4587" y="3106"/>
                      <a:pt x="4422" y="1551"/>
                      <a:pt x="3928" y="774"/>
                    </a:cubicBezTo>
                    <a:cubicBezTo>
                      <a:pt x="3831" y="507"/>
                      <a:pt x="1803" y="0"/>
                      <a:pt x="800" y="943"/>
                    </a:cubicBezTo>
                    <a:cubicBezTo>
                      <a:pt x="0" y="1697"/>
                      <a:pt x="959" y="3695"/>
                      <a:pt x="959" y="369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14" name="Google Shape;1414;p31"/>
              <p:cNvSpPr/>
              <p:nvPr/>
            </p:nvSpPr>
            <p:spPr>
              <a:xfrm flipH="1">
                <a:off x="7370016" y="1801406"/>
                <a:ext cx="485700" cy="713253"/>
              </a:xfrm>
              <a:custGeom>
                <a:avLst/>
                <a:gdLst/>
                <a:ahLst/>
                <a:cxnLst/>
                <a:rect l="l" t="t" r="r" b="b"/>
                <a:pathLst>
                  <a:path w="5477" h="8043" extrusionOk="0">
                    <a:moveTo>
                      <a:pt x="160" y="7105"/>
                    </a:moveTo>
                    <a:cubicBezTo>
                      <a:pt x="1263" y="8043"/>
                      <a:pt x="3545" y="7939"/>
                      <a:pt x="4907" y="7688"/>
                    </a:cubicBezTo>
                    <a:cubicBezTo>
                      <a:pt x="4565" y="6565"/>
                      <a:pt x="5476" y="6737"/>
                      <a:pt x="5386" y="5372"/>
                    </a:cubicBezTo>
                    <a:cubicBezTo>
                      <a:pt x="5326" y="4471"/>
                      <a:pt x="4373" y="4790"/>
                      <a:pt x="4715" y="2759"/>
                    </a:cubicBezTo>
                    <a:lnTo>
                      <a:pt x="1691" y="1"/>
                    </a:lnTo>
                    <a:cubicBezTo>
                      <a:pt x="694" y="1212"/>
                      <a:pt x="2137" y="3507"/>
                      <a:pt x="1094" y="4632"/>
                    </a:cubicBezTo>
                    <a:cubicBezTo>
                      <a:pt x="383" y="5397"/>
                      <a:pt x="0" y="6552"/>
                      <a:pt x="160" y="7105"/>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415" name="Google Shape;1415;p31"/>
              <p:cNvSpPr/>
              <p:nvPr/>
            </p:nvSpPr>
            <p:spPr>
              <a:xfrm flipH="1">
                <a:off x="7707797" y="2031794"/>
                <a:ext cx="180996" cy="386822"/>
              </a:xfrm>
              <a:custGeom>
                <a:avLst/>
                <a:gdLst/>
                <a:ahLst/>
                <a:cxnLst/>
                <a:rect l="l" t="t" r="r" b="b"/>
                <a:pathLst>
                  <a:path w="2041" h="4362" fill="none" extrusionOk="0">
                    <a:moveTo>
                      <a:pt x="1" y="4361"/>
                    </a:moveTo>
                    <a:cubicBezTo>
                      <a:pt x="17" y="2171"/>
                      <a:pt x="2040" y="2125"/>
                      <a:pt x="1960" y="1"/>
                    </a:cubicBezTo>
                  </a:path>
                </a:pathLst>
              </a:custGeom>
              <a:solidFill>
                <a:schemeClr val="dk1"/>
              </a:solidFill>
              <a:ln w="950" cap="flat" cmpd="sng">
                <a:solidFill>
                  <a:srgbClr val="000000"/>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16" name="Google Shape;1416;p31"/>
              <p:cNvSpPr/>
              <p:nvPr/>
            </p:nvSpPr>
            <p:spPr>
              <a:xfrm flipH="1">
                <a:off x="7405051" y="1933981"/>
                <a:ext cx="102159" cy="191992"/>
              </a:xfrm>
              <a:custGeom>
                <a:avLst/>
                <a:gdLst/>
                <a:ahLst/>
                <a:cxnLst/>
                <a:rect l="l" t="t" r="r" b="b"/>
                <a:pathLst>
                  <a:path w="1152" h="2165" extrusionOk="0">
                    <a:moveTo>
                      <a:pt x="1152" y="856"/>
                    </a:moveTo>
                    <a:cubicBezTo>
                      <a:pt x="601" y="1"/>
                      <a:pt x="1" y="610"/>
                      <a:pt x="186" y="1387"/>
                    </a:cubicBezTo>
                    <a:cubicBezTo>
                      <a:pt x="371" y="2165"/>
                      <a:pt x="1037" y="1815"/>
                      <a:pt x="1037" y="1815"/>
                    </a:cubicBez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417" name="Google Shape;1417;p31"/>
              <p:cNvSpPr/>
              <p:nvPr/>
            </p:nvSpPr>
            <p:spPr>
              <a:xfrm flipH="1">
                <a:off x="7425892" y="2031794"/>
                <a:ext cx="22436" cy="37600"/>
              </a:xfrm>
              <a:custGeom>
                <a:avLst/>
                <a:gdLst/>
                <a:ahLst/>
                <a:cxnLst/>
                <a:rect l="l" t="t" r="r" b="b"/>
                <a:pathLst>
                  <a:path w="253" h="424" fill="none" extrusionOk="0">
                    <a:moveTo>
                      <a:pt x="252" y="424"/>
                    </a:moveTo>
                    <a:lnTo>
                      <a:pt x="1" y="1"/>
                    </a:lnTo>
                  </a:path>
                </a:pathLst>
              </a:custGeom>
              <a:noFill/>
              <a:ln w="475" cap="flat" cmpd="sng">
                <a:solidFill>
                  <a:srgbClr val="E2A8A2"/>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18" name="Google Shape;1418;p31"/>
              <p:cNvSpPr/>
              <p:nvPr/>
            </p:nvSpPr>
            <p:spPr>
              <a:xfrm flipH="1">
                <a:off x="6777555" y="2537708"/>
                <a:ext cx="499357" cy="241121"/>
              </a:xfrm>
              <a:custGeom>
                <a:avLst/>
                <a:gdLst/>
                <a:ahLst/>
                <a:cxnLst/>
                <a:rect l="l" t="t" r="r" b="b"/>
                <a:pathLst>
                  <a:path w="5631" h="2719" extrusionOk="0">
                    <a:moveTo>
                      <a:pt x="1804" y="418"/>
                    </a:moveTo>
                    <a:lnTo>
                      <a:pt x="4985" y="0"/>
                    </a:lnTo>
                    <a:lnTo>
                      <a:pt x="5631" y="585"/>
                    </a:lnTo>
                    <a:cubicBezTo>
                      <a:pt x="5631" y="585"/>
                      <a:pt x="3758" y="2151"/>
                      <a:pt x="1736" y="2487"/>
                    </a:cubicBezTo>
                    <a:cubicBezTo>
                      <a:pt x="345" y="2719"/>
                      <a:pt x="1" y="665"/>
                      <a:pt x="1804" y="418"/>
                    </a:cubicBez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419" name="Google Shape;1419;p31"/>
              <p:cNvSpPr/>
              <p:nvPr/>
            </p:nvSpPr>
            <p:spPr>
              <a:xfrm flipH="1">
                <a:off x="6595059" y="2444861"/>
                <a:ext cx="247329" cy="159269"/>
              </a:xfrm>
              <a:custGeom>
                <a:avLst/>
                <a:gdLst/>
                <a:ahLst/>
                <a:cxnLst/>
                <a:rect l="l" t="t" r="r" b="b"/>
                <a:pathLst>
                  <a:path w="2789" h="1796" extrusionOk="0">
                    <a:moveTo>
                      <a:pt x="712" y="1646"/>
                    </a:moveTo>
                    <a:lnTo>
                      <a:pt x="2789" y="0"/>
                    </a:lnTo>
                    <a:lnTo>
                      <a:pt x="0" y="406"/>
                    </a:lnTo>
                    <a:lnTo>
                      <a:pt x="39" y="1795"/>
                    </a:ln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420" name="Google Shape;1420;p31"/>
              <p:cNvSpPr/>
              <p:nvPr/>
            </p:nvSpPr>
            <p:spPr>
              <a:xfrm flipH="1">
                <a:off x="6792993" y="2440250"/>
                <a:ext cx="70057" cy="55425"/>
              </a:xfrm>
              <a:custGeom>
                <a:avLst/>
                <a:gdLst/>
                <a:ahLst/>
                <a:cxnLst/>
                <a:rect l="l" t="t" r="r" b="b"/>
                <a:pathLst>
                  <a:path w="790" h="625" extrusionOk="0">
                    <a:moveTo>
                      <a:pt x="596" y="618"/>
                    </a:moveTo>
                    <a:lnTo>
                      <a:pt x="197" y="591"/>
                    </a:lnTo>
                    <a:cubicBezTo>
                      <a:pt x="79" y="583"/>
                      <a:pt x="0" y="465"/>
                      <a:pt x="38" y="353"/>
                    </a:cubicBezTo>
                    <a:lnTo>
                      <a:pt x="49" y="319"/>
                    </a:lnTo>
                    <a:cubicBezTo>
                      <a:pt x="120" y="107"/>
                      <a:pt x="358" y="1"/>
                      <a:pt x="563" y="91"/>
                    </a:cubicBezTo>
                    <a:cubicBezTo>
                      <a:pt x="699" y="152"/>
                      <a:pt x="788" y="288"/>
                      <a:pt x="789" y="438"/>
                    </a:cubicBezTo>
                    <a:cubicBezTo>
                      <a:pt x="789" y="542"/>
                      <a:pt x="700" y="625"/>
                      <a:pt x="596" y="618"/>
                    </a:cubicBez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421" name="Google Shape;1421;p31"/>
              <p:cNvSpPr/>
              <p:nvPr/>
            </p:nvSpPr>
            <p:spPr>
              <a:xfrm flipH="1">
                <a:off x="6552140" y="2372677"/>
                <a:ext cx="193322" cy="108988"/>
              </a:xfrm>
              <a:custGeom>
                <a:avLst/>
                <a:gdLst/>
                <a:ahLst/>
                <a:cxnLst/>
                <a:rect l="l" t="t" r="r" b="b"/>
                <a:pathLst>
                  <a:path w="2180" h="1229" extrusionOk="0">
                    <a:moveTo>
                      <a:pt x="0" y="1228"/>
                    </a:moveTo>
                    <a:lnTo>
                      <a:pt x="1695" y="814"/>
                    </a:lnTo>
                    <a:lnTo>
                      <a:pt x="1712" y="763"/>
                    </a:lnTo>
                    <a:cubicBezTo>
                      <a:pt x="1778" y="558"/>
                      <a:pt x="1930" y="394"/>
                      <a:pt x="2129" y="312"/>
                    </a:cubicBezTo>
                    <a:cubicBezTo>
                      <a:pt x="2160" y="299"/>
                      <a:pt x="2179" y="267"/>
                      <a:pt x="2176" y="234"/>
                    </a:cubicBezTo>
                    <a:cubicBezTo>
                      <a:pt x="2176" y="229"/>
                      <a:pt x="2174" y="223"/>
                      <a:pt x="2172" y="219"/>
                    </a:cubicBezTo>
                    <a:cubicBezTo>
                      <a:pt x="2132" y="84"/>
                      <a:pt x="2003" y="0"/>
                      <a:pt x="1869" y="13"/>
                    </a:cubicBezTo>
                    <a:cubicBezTo>
                      <a:pt x="1847" y="15"/>
                      <a:pt x="1825" y="21"/>
                      <a:pt x="1802" y="29"/>
                    </a:cubicBezTo>
                    <a:lnTo>
                      <a:pt x="1703" y="71"/>
                    </a:lnTo>
                    <a:lnTo>
                      <a:pt x="1692" y="76"/>
                    </a:lnTo>
                    <a:cubicBezTo>
                      <a:pt x="1521" y="149"/>
                      <a:pt x="1397" y="301"/>
                      <a:pt x="1361" y="484"/>
                    </a:cubicBezTo>
                    <a:lnTo>
                      <a:pt x="43" y="1205"/>
                    </a:ln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422" name="Google Shape;1422;p31"/>
              <p:cNvSpPr/>
              <p:nvPr/>
            </p:nvSpPr>
            <p:spPr>
              <a:xfrm flipH="1">
                <a:off x="6575198" y="2378973"/>
                <a:ext cx="113333" cy="104997"/>
              </a:xfrm>
              <a:custGeom>
                <a:avLst/>
                <a:gdLst/>
                <a:ahLst/>
                <a:cxnLst/>
                <a:rect l="l" t="t" r="r" b="b"/>
                <a:pathLst>
                  <a:path w="1278" h="1184" extrusionOk="0">
                    <a:moveTo>
                      <a:pt x="1" y="1183"/>
                    </a:moveTo>
                    <a:lnTo>
                      <a:pt x="763" y="858"/>
                    </a:lnTo>
                    <a:cubicBezTo>
                      <a:pt x="850" y="516"/>
                      <a:pt x="1029" y="373"/>
                      <a:pt x="1227" y="292"/>
                    </a:cubicBezTo>
                    <a:cubicBezTo>
                      <a:pt x="1258" y="278"/>
                      <a:pt x="1278" y="246"/>
                      <a:pt x="1274" y="214"/>
                    </a:cubicBezTo>
                    <a:cubicBezTo>
                      <a:pt x="1274" y="208"/>
                      <a:pt x="1272" y="204"/>
                      <a:pt x="1271" y="198"/>
                    </a:cubicBezTo>
                    <a:cubicBezTo>
                      <a:pt x="1240" y="95"/>
                      <a:pt x="1158" y="22"/>
                      <a:pt x="1061" y="0"/>
                    </a:cubicBezTo>
                    <a:lnTo>
                      <a:pt x="1050" y="5"/>
                    </a:lnTo>
                    <a:cubicBezTo>
                      <a:pt x="879" y="78"/>
                      <a:pt x="755" y="230"/>
                      <a:pt x="719" y="413"/>
                    </a:cubicBezTo>
                    <a:lnTo>
                      <a:pt x="596" y="787"/>
                    </a:lnTo>
                    <a:close/>
                  </a:path>
                </a:pathLst>
              </a:custGeom>
              <a:solidFill>
                <a:srgbClr val="E2A8A2"/>
              </a:solidFill>
              <a:ln>
                <a:noFill/>
              </a:ln>
            </p:spPr>
            <p:txBody>
              <a:bodyPr spcFirstLastPara="1" wrap="square" lIns="121900" tIns="121900" rIns="121900" bIns="121900" anchor="ctr" anchorCtr="0">
                <a:noAutofit/>
              </a:bodyPr>
              <a:lstStyle/>
              <a:p>
                <a:endParaRPr sz="2400"/>
              </a:p>
            </p:txBody>
          </p:sp>
          <p:sp>
            <p:nvSpPr>
              <p:cNvPr id="1423" name="Google Shape;1423;p31"/>
              <p:cNvSpPr/>
              <p:nvPr/>
            </p:nvSpPr>
            <p:spPr>
              <a:xfrm flipH="1">
                <a:off x="6592223" y="2374273"/>
                <a:ext cx="193766" cy="111205"/>
              </a:xfrm>
              <a:custGeom>
                <a:avLst/>
                <a:gdLst/>
                <a:ahLst/>
                <a:cxnLst/>
                <a:rect l="l" t="t" r="r" b="b"/>
                <a:pathLst>
                  <a:path w="2185" h="1254" extrusionOk="0">
                    <a:moveTo>
                      <a:pt x="1695" y="840"/>
                    </a:moveTo>
                    <a:lnTo>
                      <a:pt x="1713" y="787"/>
                    </a:lnTo>
                    <a:cubicBezTo>
                      <a:pt x="1778" y="584"/>
                      <a:pt x="1930" y="419"/>
                      <a:pt x="2129" y="338"/>
                    </a:cubicBezTo>
                    <a:cubicBezTo>
                      <a:pt x="2165" y="322"/>
                      <a:pt x="2185" y="282"/>
                      <a:pt x="2173" y="244"/>
                    </a:cubicBezTo>
                    <a:cubicBezTo>
                      <a:pt x="2125" y="86"/>
                      <a:pt x="1957" y="1"/>
                      <a:pt x="1802" y="53"/>
                    </a:cubicBezTo>
                    <a:lnTo>
                      <a:pt x="1693" y="100"/>
                    </a:lnTo>
                    <a:cubicBezTo>
                      <a:pt x="1522" y="174"/>
                      <a:pt x="1397" y="326"/>
                      <a:pt x="1360" y="509"/>
                    </a:cubicBezTo>
                    <a:lnTo>
                      <a:pt x="0" y="1254"/>
                    </a:lnTo>
                    <a:close/>
                  </a:path>
                </a:pathLst>
              </a:custGeom>
              <a:solidFill>
                <a:srgbClr val="EDC9C3"/>
              </a:solidFill>
              <a:ln>
                <a:noFill/>
              </a:ln>
            </p:spPr>
            <p:txBody>
              <a:bodyPr spcFirstLastPara="1" wrap="square" lIns="121900" tIns="121900" rIns="121900" bIns="121900" anchor="ctr" anchorCtr="0">
                <a:noAutofit/>
              </a:bodyPr>
              <a:lstStyle/>
              <a:p>
                <a:endParaRPr sz="2400"/>
              </a:p>
            </p:txBody>
          </p:sp>
          <p:sp>
            <p:nvSpPr>
              <p:cNvPr id="1424" name="Google Shape;1424;p31"/>
              <p:cNvSpPr/>
              <p:nvPr/>
            </p:nvSpPr>
            <p:spPr>
              <a:xfrm flipH="1">
                <a:off x="7226266" y="2772974"/>
                <a:ext cx="636368" cy="1120738"/>
              </a:xfrm>
              <a:custGeom>
                <a:avLst/>
                <a:gdLst/>
                <a:ahLst/>
                <a:cxnLst/>
                <a:rect l="l" t="t" r="r" b="b"/>
                <a:pathLst>
                  <a:path w="7176" h="12638" extrusionOk="0">
                    <a:moveTo>
                      <a:pt x="1" y="12637"/>
                    </a:moveTo>
                    <a:lnTo>
                      <a:pt x="7175" y="12637"/>
                    </a:lnTo>
                    <a:lnTo>
                      <a:pt x="6403" y="1055"/>
                    </a:lnTo>
                    <a:lnTo>
                      <a:pt x="6390" y="850"/>
                    </a:lnTo>
                    <a:lnTo>
                      <a:pt x="6357" y="18"/>
                    </a:lnTo>
                    <a:lnTo>
                      <a:pt x="3180" y="3"/>
                    </a:lnTo>
                    <a:lnTo>
                      <a:pt x="2732" y="1"/>
                    </a:lnTo>
                    <a:cubicBezTo>
                      <a:pt x="2732" y="1"/>
                      <a:pt x="2304" y="504"/>
                      <a:pt x="1849" y="1231"/>
                    </a:cubicBezTo>
                    <a:cubicBezTo>
                      <a:pt x="1483" y="1815"/>
                      <a:pt x="1099" y="2547"/>
                      <a:pt x="906" y="3275"/>
                    </a:cubicBezTo>
                    <a:cubicBezTo>
                      <a:pt x="609" y="4394"/>
                      <a:pt x="555" y="10911"/>
                      <a:pt x="555" y="1091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425" name="Google Shape;1425;p31"/>
              <p:cNvSpPr/>
              <p:nvPr/>
            </p:nvSpPr>
            <p:spPr>
              <a:xfrm flipH="1">
                <a:off x="7294729" y="2772974"/>
                <a:ext cx="403937" cy="109165"/>
              </a:xfrm>
              <a:custGeom>
                <a:avLst/>
                <a:gdLst/>
                <a:ahLst/>
                <a:cxnLst/>
                <a:rect l="l" t="t" r="r" b="b"/>
                <a:pathLst>
                  <a:path w="4555" h="1231" extrusionOk="0">
                    <a:moveTo>
                      <a:pt x="0" y="1231"/>
                    </a:moveTo>
                    <a:lnTo>
                      <a:pt x="4554" y="1055"/>
                    </a:lnTo>
                    <a:lnTo>
                      <a:pt x="4541" y="850"/>
                    </a:lnTo>
                    <a:lnTo>
                      <a:pt x="4508" y="18"/>
                    </a:lnTo>
                    <a:lnTo>
                      <a:pt x="1331" y="3"/>
                    </a:lnTo>
                    <a:lnTo>
                      <a:pt x="883" y="1"/>
                    </a:lnTo>
                    <a:cubicBezTo>
                      <a:pt x="883" y="1"/>
                      <a:pt x="455" y="504"/>
                      <a:pt x="0" y="123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26" name="Google Shape;1426;p31"/>
              <p:cNvSpPr/>
              <p:nvPr/>
            </p:nvSpPr>
            <p:spPr>
              <a:xfrm flipH="1">
                <a:off x="7579744" y="2772974"/>
                <a:ext cx="282889" cy="1120738"/>
              </a:xfrm>
              <a:custGeom>
                <a:avLst/>
                <a:gdLst/>
                <a:ahLst/>
                <a:cxnLst/>
                <a:rect l="l" t="t" r="r" b="b"/>
                <a:pathLst>
                  <a:path w="3190" h="12638" extrusionOk="0">
                    <a:moveTo>
                      <a:pt x="1" y="12637"/>
                    </a:moveTo>
                    <a:lnTo>
                      <a:pt x="789" y="12637"/>
                    </a:lnTo>
                    <a:lnTo>
                      <a:pt x="1849" y="10836"/>
                    </a:lnTo>
                    <a:cubicBezTo>
                      <a:pt x="1849" y="10836"/>
                      <a:pt x="491" y="3191"/>
                      <a:pt x="3190" y="69"/>
                    </a:cubicBezTo>
                    <a:lnTo>
                      <a:pt x="3180" y="3"/>
                    </a:lnTo>
                    <a:lnTo>
                      <a:pt x="2732" y="1"/>
                    </a:lnTo>
                    <a:cubicBezTo>
                      <a:pt x="2732" y="1"/>
                      <a:pt x="1340" y="1639"/>
                      <a:pt x="906" y="3275"/>
                    </a:cubicBezTo>
                    <a:cubicBezTo>
                      <a:pt x="609" y="4394"/>
                      <a:pt x="555" y="10911"/>
                      <a:pt x="555" y="1091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27" name="Google Shape;1427;p31"/>
              <p:cNvSpPr/>
              <p:nvPr/>
            </p:nvSpPr>
            <p:spPr>
              <a:xfrm flipH="1">
                <a:off x="7228660" y="3829320"/>
                <a:ext cx="613400" cy="4434"/>
              </a:xfrm>
              <a:custGeom>
                <a:avLst/>
                <a:gdLst/>
                <a:ahLst/>
                <a:cxnLst/>
                <a:rect l="l" t="t" r="r" b="b"/>
                <a:pathLst>
                  <a:path w="6917" h="50" fill="none" extrusionOk="0">
                    <a:moveTo>
                      <a:pt x="6917" y="50"/>
                    </a:moveTo>
                    <a:lnTo>
                      <a:pt x="1" y="1"/>
                    </a:lnTo>
                  </a:path>
                </a:pathLst>
              </a:custGeom>
              <a:noFill/>
              <a:ln w="475" cap="flat" cmpd="sng">
                <a:solidFill>
                  <a:srgbClr val="5B4146"/>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28" name="Google Shape;1428;p31"/>
              <p:cNvSpPr/>
              <p:nvPr/>
            </p:nvSpPr>
            <p:spPr>
              <a:xfrm flipH="1">
                <a:off x="7304668" y="2777053"/>
                <a:ext cx="52499" cy="1117989"/>
              </a:xfrm>
              <a:custGeom>
                <a:avLst/>
                <a:gdLst/>
                <a:ahLst/>
                <a:cxnLst/>
                <a:rect l="l" t="t" r="r" b="b"/>
                <a:pathLst>
                  <a:path w="592" h="12607" fill="none" extrusionOk="0">
                    <a:moveTo>
                      <a:pt x="0" y="0"/>
                    </a:moveTo>
                    <a:cubicBezTo>
                      <a:pt x="116" y="5094"/>
                      <a:pt x="591" y="12606"/>
                      <a:pt x="591" y="12606"/>
                    </a:cubicBezTo>
                  </a:path>
                </a:pathLst>
              </a:custGeom>
              <a:noFill/>
              <a:ln w="9525" cap="flat" cmpd="sng">
                <a:solidFill>
                  <a:schemeClr val="lt2"/>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29" name="Google Shape;1429;p31"/>
              <p:cNvSpPr/>
              <p:nvPr/>
            </p:nvSpPr>
            <p:spPr>
              <a:xfrm flipH="1">
                <a:off x="7579745" y="2779093"/>
                <a:ext cx="239436" cy="1114619"/>
              </a:xfrm>
              <a:custGeom>
                <a:avLst/>
                <a:gdLst/>
                <a:ahLst/>
                <a:cxnLst/>
                <a:rect l="l" t="t" r="r" b="b"/>
                <a:pathLst>
                  <a:path w="2700" h="12569" fill="none" extrusionOk="0">
                    <a:moveTo>
                      <a:pt x="2700" y="0"/>
                    </a:moveTo>
                    <a:cubicBezTo>
                      <a:pt x="1" y="3122"/>
                      <a:pt x="1359" y="10767"/>
                      <a:pt x="1359" y="10767"/>
                    </a:cubicBezTo>
                    <a:lnTo>
                      <a:pt x="299" y="12568"/>
                    </a:lnTo>
                  </a:path>
                </a:pathLst>
              </a:custGeom>
              <a:noFill/>
              <a:ln w="9525" cap="flat" cmpd="sng">
                <a:solidFill>
                  <a:schemeClr val="lt2"/>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30" name="Google Shape;1430;p31"/>
              <p:cNvSpPr/>
              <p:nvPr/>
            </p:nvSpPr>
            <p:spPr>
              <a:xfrm flipH="1">
                <a:off x="7449832" y="2903865"/>
                <a:ext cx="201836" cy="206979"/>
              </a:xfrm>
              <a:custGeom>
                <a:avLst/>
                <a:gdLst/>
                <a:ahLst/>
                <a:cxnLst/>
                <a:rect l="l" t="t" r="r" b="b"/>
                <a:pathLst>
                  <a:path w="2276" h="2334" fill="none" extrusionOk="0">
                    <a:moveTo>
                      <a:pt x="2275" y="138"/>
                    </a:moveTo>
                    <a:lnTo>
                      <a:pt x="442" y="1"/>
                    </a:lnTo>
                    <a:lnTo>
                      <a:pt x="1" y="1675"/>
                    </a:lnTo>
                    <a:lnTo>
                      <a:pt x="765" y="2334"/>
                    </a:lnTo>
                    <a:lnTo>
                      <a:pt x="2049" y="1849"/>
                    </a:lnTo>
                    <a:close/>
                  </a:path>
                </a:pathLst>
              </a:custGeom>
              <a:noFill/>
              <a:ln w="9525" cap="flat" cmpd="sng">
                <a:solidFill>
                  <a:schemeClr val="lt2"/>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31" name="Google Shape;1431;p31"/>
              <p:cNvSpPr/>
              <p:nvPr/>
            </p:nvSpPr>
            <p:spPr>
              <a:xfrm flipH="1">
                <a:off x="7481400" y="3186308"/>
                <a:ext cx="281470" cy="36004"/>
              </a:xfrm>
              <a:custGeom>
                <a:avLst/>
                <a:gdLst/>
                <a:ahLst/>
                <a:cxnLst/>
                <a:rect l="l" t="t" r="r" b="b"/>
                <a:pathLst>
                  <a:path w="3174" h="406" fill="none" extrusionOk="0">
                    <a:moveTo>
                      <a:pt x="0" y="0"/>
                    </a:moveTo>
                    <a:lnTo>
                      <a:pt x="3174" y="405"/>
                    </a:lnTo>
                  </a:path>
                </a:pathLst>
              </a:custGeom>
              <a:noFill/>
              <a:ln w="9525" cap="flat" cmpd="sng">
                <a:solidFill>
                  <a:schemeClr val="lt2"/>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32" name="Google Shape;1432;p31"/>
              <p:cNvSpPr/>
              <p:nvPr/>
            </p:nvSpPr>
            <p:spPr>
              <a:xfrm flipH="1">
                <a:off x="7504279" y="3717584"/>
                <a:ext cx="282712" cy="23766"/>
              </a:xfrm>
              <a:custGeom>
                <a:avLst/>
                <a:gdLst/>
                <a:ahLst/>
                <a:cxnLst/>
                <a:rect l="l" t="t" r="r" b="b"/>
                <a:pathLst>
                  <a:path w="3188" h="268" fill="none" extrusionOk="0">
                    <a:moveTo>
                      <a:pt x="0" y="267"/>
                    </a:moveTo>
                    <a:lnTo>
                      <a:pt x="3188" y="1"/>
                    </a:lnTo>
                  </a:path>
                </a:pathLst>
              </a:custGeom>
              <a:noFill/>
              <a:ln w="475" cap="flat" cmpd="sng">
                <a:solidFill>
                  <a:srgbClr val="5B4146"/>
                </a:solidFill>
                <a:prstDash val="solid"/>
                <a:miter lim="1143"/>
                <a:headEnd type="none" w="sm" len="sm"/>
                <a:tailEnd type="none" w="sm" len="sm"/>
              </a:ln>
            </p:spPr>
            <p:txBody>
              <a:bodyPr spcFirstLastPara="1" wrap="square" lIns="121900" tIns="121900" rIns="121900" bIns="121900" anchor="ctr" anchorCtr="0">
                <a:noAutofit/>
              </a:bodyPr>
              <a:lstStyle/>
              <a:p>
                <a:endParaRPr sz="2400"/>
              </a:p>
            </p:txBody>
          </p:sp>
          <p:sp>
            <p:nvSpPr>
              <p:cNvPr id="1433" name="Google Shape;1433;p31"/>
              <p:cNvSpPr/>
              <p:nvPr/>
            </p:nvSpPr>
            <p:spPr>
              <a:xfrm flipH="1">
                <a:off x="7319031" y="1695700"/>
                <a:ext cx="216113" cy="238372"/>
              </a:xfrm>
              <a:custGeom>
                <a:avLst/>
                <a:gdLst/>
                <a:ahLst/>
                <a:cxnLst/>
                <a:rect l="l" t="t" r="r" b="b"/>
                <a:pathLst>
                  <a:path w="2437" h="2688" extrusionOk="0">
                    <a:moveTo>
                      <a:pt x="785" y="2688"/>
                    </a:moveTo>
                    <a:cubicBezTo>
                      <a:pt x="1655" y="2442"/>
                      <a:pt x="2436" y="1599"/>
                      <a:pt x="2436" y="1599"/>
                    </a:cubicBezTo>
                    <a:cubicBezTo>
                      <a:pt x="1634" y="0"/>
                      <a:pt x="0" y="631"/>
                      <a:pt x="0" y="63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sp>
        <p:nvSpPr>
          <p:cNvPr id="1434" name="Google Shape;1434;p31"/>
          <p:cNvSpPr/>
          <p:nvPr/>
        </p:nvSpPr>
        <p:spPr>
          <a:xfrm flipH="1">
            <a:off x="1790668" y="1884887"/>
            <a:ext cx="5833600" cy="588800"/>
          </a:xfrm>
          <a:prstGeom prst="roundRect">
            <a:avLst>
              <a:gd name="adj" fmla="val 50000"/>
            </a:avLst>
          </a:prstGeom>
          <a:solidFill>
            <a:schemeClr val="accent4"/>
          </a:solidFill>
          <a:ln>
            <a:noFill/>
          </a:ln>
        </p:spPr>
        <p:txBody>
          <a:bodyPr spcFirstLastPara="1" wrap="square" lIns="0" tIns="121900" rIns="0" bIns="121900" anchor="ctr" anchorCtr="0">
            <a:noAutofit/>
          </a:bodyPr>
          <a:lstStyle/>
          <a:p>
            <a:pPr algn="ctr">
              <a:buClr>
                <a:schemeClr val="dk1"/>
              </a:buClr>
              <a:buSzPts val="1100"/>
            </a:pPr>
            <a:r>
              <a:rPr lang="en-US" sz="2400" dirty="0">
                <a:solidFill>
                  <a:schemeClr val="dk1"/>
                </a:solidFill>
                <a:latin typeface="Fira Sans Extra Condensed SemiBold"/>
                <a:ea typeface="Fira Sans Extra Condensed SemiBold"/>
                <a:cs typeface="Fira Sans Extra Condensed SemiBold"/>
                <a:sym typeface="Fira Sans Extra Condensed SemiBold"/>
              </a:rPr>
              <a:t>Things to be considered</a:t>
            </a:r>
          </a:p>
        </p:txBody>
      </p:sp>
      <p:sp>
        <p:nvSpPr>
          <p:cNvPr id="108" name="Google Shape;1329;p31">
            <a:extLst>
              <a:ext uri="{FF2B5EF4-FFF2-40B4-BE49-F238E27FC236}">
                <a16:creationId xmlns:a16="http://schemas.microsoft.com/office/drawing/2014/main" id="{39C94C46-C42A-477D-99E4-1D6AE080CA1C}"/>
              </a:ext>
            </a:extLst>
          </p:cNvPr>
          <p:cNvSpPr txBox="1">
            <a:spLocks noGrp="1"/>
          </p:cNvSpPr>
          <p:nvPr>
            <p:ph type="title"/>
          </p:nvPr>
        </p:nvSpPr>
        <p:spPr>
          <a:xfrm>
            <a:off x="1001540" y="703679"/>
            <a:ext cx="10271125" cy="517525"/>
          </a:xfrm>
          <a:prstGeom prst="rect">
            <a:avLst/>
          </a:prstGeom>
        </p:spPr>
        <p:txBody>
          <a:bodyPr spcFirstLastPara="1" wrap="square" lIns="121900" tIns="121900" rIns="121900" bIns="121900" anchor="ctr" anchorCtr="0">
            <a:noAutofit/>
          </a:bodyPr>
          <a:lstStyle/>
          <a:p>
            <a:pPr algn="l">
              <a:buSzPts val="1100"/>
            </a:pPr>
            <a:r>
              <a:rPr lang="en" dirty="0"/>
              <a:t>1. </a:t>
            </a:r>
            <a:r>
              <a:rPr lang="en-US" dirty="0"/>
              <a:t>Prepare for An Interview</a:t>
            </a:r>
            <a:endParaRPr dirty="0"/>
          </a:p>
        </p:txBody>
      </p:sp>
      <p:sp>
        <p:nvSpPr>
          <p:cNvPr id="4" name="Rectangle 3">
            <a:extLst>
              <a:ext uri="{FF2B5EF4-FFF2-40B4-BE49-F238E27FC236}">
                <a16:creationId xmlns:a16="http://schemas.microsoft.com/office/drawing/2014/main" id="{69A51F12-AF18-4582-BDEE-5F4CF90AA890}"/>
              </a:ext>
            </a:extLst>
          </p:cNvPr>
          <p:cNvSpPr/>
          <p:nvPr/>
        </p:nvSpPr>
        <p:spPr>
          <a:xfrm>
            <a:off x="1828743" y="5199163"/>
            <a:ext cx="4374682" cy="523220"/>
          </a:xfrm>
          <a:prstGeom prst="rect">
            <a:avLst/>
          </a:prstGeom>
        </p:spPr>
        <p:txBody>
          <a:bodyPr wrap="square">
            <a:spAutoFit/>
          </a:bodyPr>
          <a:lstStyle/>
          <a:p>
            <a:pPr marL="457200" lvl="0" indent="-304800">
              <a:buClr>
                <a:schemeClr val="accent4"/>
              </a:buClr>
              <a:buSzPts val="1200"/>
              <a:buFont typeface="Roboto"/>
              <a:buChar char="●"/>
            </a:pPr>
            <a:r>
              <a:rPr lang="en-US" sz="1400" dirty="0">
                <a:solidFill>
                  <a:schemeClr val="dk1"/>
                </a:solidFill>
                <a:latin typeface="Roboto"/>
                <a:ea typeface="Roboto"/>
                <a:cs typeface="Roboto"/>
                <a:sym typeface="Roboto"/>
              </a:rPr>
              <a:t>Communicate the processes and expectation before the interview via email.</a:t>
            </a:r>
          </a:p>
        </p:txBody>
      </p:sp>
      <p:grpSp>
        <p:nvGrpSpPr>
          <p:cNvPr id="112" name="Google Shape;1339;p31">
            <a:extLst>
              <a:ext uri="{FF2B5EF4-FFF2-40B4-BE49-F238E27FC236}">
                <a16:creationId xmlns:a16="http://schemas.microsoft.com/office/drawing/2014/main" id="{76919B58-3539-4549-9AF1-319BF355C313}"/>
              </a:ext>
            </a:extLst>
          </p:cNvPr>
          <p:cNvGrpSpPr/>
          <p:nvPr/>
        </p:nvGrpSpPr>
        <p:grpSpPr>
          <a:xfrm>
            <a:off x="6711328" y="5225044"/>
            <a:ext cx="588581" cy="588299"/>
            <a:chOff x="5020347" y="3955827"/>
            <a:chExt cx="441436" cy="441224"/>
          </a:xfrm>
        </p:grpSpPr>
        <p:sp>
          <p:nvSpPr>
            <p:cNvPr id="113" name="Google Shape;1340;p31">
              <a:extLst>
                <a:ext uri="{FF2B5EF4-FFF2-40B4-BE49-F238E27FC236}">
                  <a16:creationId xmlns:a16="http://schemas.microsoft.com/office/drawing/2014/main" id="{41C5AF10-B9EF-4F08-90CD-67E849AC0CC1}"/>
                </a:ext>
              </a:extLst>
            </p:cNvPr>
            <p:cNvSpPr/>
            <p:nvPr/>
          </p:nvSpPr>
          <p:spPr>
            <a:xfrm>
              <a:off x="5020347" y="3955827"/>
              <a:ext cx="441436" cy="441224"/>
            </a:xfrm>
            <a:custGeom>
              <a:avLst/>
              <a:gdLst/>
              <a:ahLst/>
              <a:cxnLst/>
              <a:rect l="l" t="t" r="r" b="b"/>
              <a:pathLst>
                <a:path w="2337" h="2336" extrusionOk="0">
                  <a:moveTo>
                    <a:pt x="1169" y="0"/>
                  </a:moveTo>
                  <a:cubicBezTo>
                    <a:pt x="524" y="0"/>
                    <a:pt x="1" y="523"/>
                    <a:pt x="1" y="1167"/>
                  </a:cubicBezTo>
                  <a:cubicBezTo>
                    <a:pt x="1" y="1812"/>
                    <a:pt x="524" y="2336"/>
                    <a:pt x="1169" y="2336"/>
                  </a:cubicBezTo>
                  <a:cubicBezTo>
                    <a:pt x="1814" y="2336"/>
                    <a:pt x="2336" y="1812"/>
                    <a:pt x="2336" y="1167"/>
                  </a:cubicBezTo>
                  <a:cubicBezTo>
                    <a:pt x="2336" y="523"/>
                    <a:pt x="1814" y="0"/>
                    <a:pt x="1169"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14" name="Google Shape;1341;p31">
              <a:extLst>
                <a:ext uri="{FF2B5EF4-FFF2-40B4-BE49-F238E27FC236}">
                  <a16:creationId xmlns:a16="http://schemas.microsoft.com/office/drawing/2014/main" id="{C9C7565A-8CAD-42E6-8FE2-CF9F861AE4EA}"/>
                </a:ext>
              </a:extLst>
            </p:cNvPr>
            <p:cNvSpPr/>
            <p:nvPr/>
          </p:nvSpPr>
          <p:spPr>
            <a:xfrm>
              <a:off x="5139915" y="4095220"/>
              <a:ext cx="202679" cy="162437"/>
            </a:xfrm>
            <a:custGeom>
              <a:avLst/>
              <a:gdLst/>
              <a:ahLst/>
              <a:cxnLst/>
              <a:rect l="l" t="t" r="r" b="b"/>
              <a:pathLst>
                <a:path w="1073" h="860" fill="none" extrusionOk="0">
                  <a:moveTo>
                    <a:pt x="0" y="429"/>
                  </a:moveTo>
                  <a:lnTo>
                    <a:pt x="406" y="859"/>
                  </a:lnTo>
                  <a:lnTo>
                    <a:pt x="1072" y="1"/>
                  </a:lnTo>
                </a:path>
              </a:pathLst>
            </a:custGeom>
            <a:solidFill>
              <a:schemeClr val="accent4"/>
            </a:solidFill>
            <a:ln w="285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5"/>
        <p:cNvGrpSpPr/>
        <p:nvPr/>
      </p:nvGrpSpPr>
      <p:grpSpPr>
        <a:xfrm>
          <a:off x="0" y="0"/>
          <a:ext cx="0" cy="0"/>
          <a:chOff x="0" y="0"/>
          <a:chExt cx="0" cy="0"/>
        </a:xfrm>
      </p:grpSpPr>
      <p:sp>
        <p:nvSpPr>
          <p:cNvPr id="1976" name="Google Shape;1976;p40"/>
          <p:cNvSpPr txBox="1">
            <a:spLocks noGrp="1"/>
          </p:cNvSpPr>
          <p:nvPr>
            <p:ph type="title"/>
          </p:nvPr>
        </p:nvSpPr>
        <p:spPr>
          <a:xfrm>
            <a:off x="960000" y="720000"/>
            <a:ext cx="10272000" cy="518000"/>
          </a:xfrm>
          <a:prstGeom prst="rect">
            <a:avLst/>
          </a:prstGeom>
        </p:spPr>
        <p:txBody>
          <a:bodyPr spcFirstLastPara="1" wrap="square" lIns="121900" tIns="121900" rIns="121900" bIns="121900" anchor="ctr" anchorCtr="0">
            <a:noAutofit/>
          </a:bodyPr>
          <a:lstStyle/>
          <a:p>
            <a:pPr algn="l"/>
            <a:r>
              <a:rPr lang="en" dirty="0"/>
              <a:t>2. </a:t>
            </a:r>
            <a:r>
              <a:rPr lang="en-US" dirty="0"/>
              <a:t>How to Start An Interview </a:t>
            </a:r>
            <a:endParaRPr dirty="0"/>
          </a:p>
        </p:txBody>
      </p:sp>
      <p:sp>
        <p:nvSpPr>
          <p:cNvPr id="2011" name="Google Shape;2011;p40"/>
          <p:cNvSpPr txBox="1"/>
          <p:nvPr/>
        </p:nvSpPr>
        <p:spPr>
          <a:xfrm>
            <a:off x="609596" y="1770540"/>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01</a:t>
            </a:r>
            <a:endParaRPr sz="2400" u="sng">
              <a:latin typeface="Fira Sans Extra Condensed SemiBold"/>
              <a:ea typeface="Fira Sans Extra Condensed SemiBold"/>
              <a:cs typeface="Fira Sans Extra Condensed SemiBold"/>
              <a:sym typeface="Fira Sans Extra Condensed SemiBold"/>
            </a:endParaRPr>
          </a:p>
        </p:txBody>
      </p:sp>
      <p:grpSp>
        <p:nvGrpSpPr>
          <p:cNvPr id="2012" name="Google Shape;2012;p40"/>
          <p:cNvGrpSpPr/>
          <p:nvPr/>
        </p:nvGrpSpPr>
        <p:grpSpPr>
          <a:xfrm>
            <a:off x="1347257" y="1735142"/>
            <a:ext cx="2306000" cy="1099038"/>
            <a:chOff x="1010443" y="1301355"/>
            <a:chExt cx="1729500" cy="824278"/>
          </a:xfrm>
        </p:grpSpPr>
        <p:sp>
          <p:nvSpPr>
            <p:cNvPr id="2013" name="Google Shape;2013;p40"/>
            <p:cNvSpPr/>
            <p:nvPr/>
          </p:nvSpPr>
          <p:spPr>
            <a:xfrm flipH="1">
              <a:off x="1010443" y="1301355"/>
              <a:ext cx="1729500" cy="441600"/>
            </a:xfrm>
            <a:prstGeom prst="roundRect">
              <a:avLst>
                <a:gd name="adj" fmla="val 50000"/>
              </a:avLst>
            </a:prstGeom>
            <a:solidFill>
              <a:schemeClr val="accent4"/>
            </a:solidFill>
            <a:ln>
              <a:noFill/>
            </a:ln>
          </p:spPr>
          <p:txBody>
            <a:bodyPr spcFirstLastPara="1" wrap="square" lIns="0" tIns="121900" rIns="0" bIns="121900" anchor="ctr" anchorCtr="0">
              <a:noAutofit/>
            </a:bodyPr>
            <a:lstStyle/>
            <a:p>
              <a:pPr algn="ctr"/>
              <a:r>
                <a:rPr lang="en" sz="1400" dirty="0">
                  <a:solidFill>
                    <a:schemeClr val="dk1"/>
                  </a:solidFill>
                  <a:latin typeface="Fira Sans Extra Condensed SemiBold"/>
                  <a:ea typeface="Fira Sans Extra Condensed SemiBold"/>
                  <a:cs typeface="Fira Sans Extra Condensed SemiBold"/>
                  <a:sym typeface="Fira Sans Extra Condensed SemiBold"/>
                </a:rPr>
                <a:t>Geeting candi</a:t>
              </a:r>
              <a:r>
                <a:rPr lang="en-US" sz="1400" dirty="0">
                  <a:solidFill>
                    <a:schemeClr val="dk1"/>
                  </a:solidFill>
                  <a:latin typeface="Fira Sans Extra Condensed SemiBold"/>
                  <a:ea typeface="Fira Sans Extra Condensed SemiBold"/>
                  <a:cs typeface="Fira Sans Extra Condensed SemiBold"/>
                  <a:sym typeface="Fira Sans Extra Condensed SemiBold"/>
                </a:rPr>
                <a:t>dates</a:t>
              </a:r>
              <a:endParaRPr sz="1400" dirty="0">
                <a:latin typeface="Fira Sans Extra Condensed SemiBold"/>
                <a:ea typeface="Fira Sans Extra Condensed SemiBold"/>
                <a:cs typeface="Fira Sans Extra Condensed SemiBold"/>
                <a:sym typeface="Fira Sans Extra Condensed SemiBold"/>
              </a:endParaRPr>
            </a:p>
          </p:txBody>
        </p:sp>
        <p:sp>
          <p:nvSpPr>
            <p:cNvPr id="2014" name="Google Shape;2014;p40"/>
            <p:cNvSpPr txBox="1"/>
            <p:nvPr/>
          </p:nvSpPr>
          <p:spPr>
            <a:xfrm>
              <a:off x="1100964" y="1633033"/>
              <a:ext cx="1573800" cy="492600"/>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r>
                <a:rPr lang="en-US" sz="1200" dirty="0">
                  <a:solidFill>
                    <a:schemeClr val="dk1"/>
                  </a:solidFill>
                  <a:latin typeface="Roboto"/>
                  <a:ea typeface="Roboto"/>
                  <a:cs typeface="Roboto"/>
                  <a:sym typeface="Roboto"/>
                </a:rPr>
                <a:t>Smile, shake hands firmly, give people personal space</a:t>
              </a:r>
              <a:endParaRPr sz="1200" dirty="0">
                <a:solidFill>
                  <a:schemeClr val="dk1"/>
                </a:solidFill>
                <a:latin typeface="Roboto"/>
                <a:ea typeface="Roboto"/>
                <a:cs typeface="Roboto"/>
                <a:sym typeface="Roboto"/>
              </a:endParaRPr>
            </a:p>
          </p:txBody>
        </p:sp>
      </p:grpSp>
      <p:sp>
        <p:nvSpPr>
          <p:cNvPr id="2015" name="Google Shape;2015;p40"/>
          <p:cNvSpPr txBox="1"/>
          <p:nvPr/>
        </p:nvSpPr>
        <p:spPr>
          <a:xfrm>
            <a:off x="609596" y="3373008"/>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02</a:t>
            </a:r>
            <a:endParaRPr sz="2400" u="sng">
              <a:latin typeface="Fira Sans Extra Condensed SemiBold"/>
              <a:ea typeface="Fira Sans Extra Condensed SemiBold"/>
              <a:cs typeface="Fira Sans Extra Condensed SemiBold"/>
              <a:sym typeface="Fira Sans Extra Condensed SemiBold"/>
            </a:endParaRPr>
          </a:p>
        </p:txBody>
      </p:sp>
      <p:grpSp>
        <p:nvGrpSpPr>
          <p:cNvPr id="2016" name="Google Shape;2016;p40"/>
          <p:cNvGrpSpPr/>
          <p:nvPr/>
        </p:nvGrpSpPr>
        <p:grpSpPr>
          <a:xfrm>
            <a:off x="1352857" y="3337610"/>
            <a:ext cx="2294800" cy="1093574"/>
            <a:chOff x="1014643" y="2503206"/>
            <a:chExt cx="1721100" cy="820180"/>
          </a:xfrm>
        </p:grpSpPr>
        <p:sp>
          <p:nvSpPr>
            <p:cNvPr id="2017" name="Google Shape;2017;p40"/>
            <p:cNvSpPr/>
            <p:nvPr/>
          </p:nvSpPr>
          <p:spPr>
            <a:xfrm flipH="1">
              <a:off x="1014643" y="2503206"/>
              <a:ext cx="1721100" cy="441600"/>
            </a:xfrm>
            <a:prstGeom prst="roundRect">
              <a:avLst>
                <a:gd name="adj" fmla="val 50000"/>
              </a:avLst>
            </a:prstGeom>
            <a:solidFill>
              <a:schemeClr val="accent1"/>
            </a:solidFill>
            <a:ln>
              <a:noFill/>
            </a:ln>
          </p:spPr>
          <p:txBody>
            <a:bodyPr spcFirstLastPara="1" wrap="square" lIns="0" tIns="121900" rIns="0" bIns="121900" anchor="ctr" anchorCtr="0">
              <a:noAutofit/>
            </a:bodyPr>
            <a:lstStyle/>
            <a:p>
              <a:pPr algn="ctr"/>
              <a:r>
                <a:rPr lang="en-US" sz="1400" dirty="0">
                  <a:latin typeface="Fira Sans Extra Condensed SemiBold"/>
                  <a:ea typeface="Fira Sans Extra Condensed SemiBold"/>
                  <a:cs typeface="Fira Sans Extra Condensed SemiBold"/>
                  <a:sym typeface="Fira Sans Extra Condensed SemiBold"/>
                </a:rPr>
                <a:t>Introduce the interview panelists and </a:t>
              </a:r>
              <a:r>
                <a:rPr lang="en-US" sz="1400">
                  <a:latin typeface="Fira Sans Extra Condensed SemiBold"/>
                  <a:ea typeface="Fira Sans Extra Condensed SemiBold"/>
                  <a:cs typeface="Fira Sans Extra Condensed SemiBold"/>
                  <a:sym typeface="Fira Sans Extra Condensed SemiBold"/>
                </a:rPr>
                <a:t>the process</a:t>
              </a:r>
              <a:endParaRPr sz="1400" dirty="0">
                <a:latin typeface="Fira Sans Extra Condensed SemiBold"/>
                <a:ea typeface="Fira Sans Extra Condensed SemiBold"/>
                <a:cs typeface="Fira Sans Extra Condensed SemiBold"/>
                <a:sym typeface="Fira Sans Extra Condensed SemiBold"/>
              </a:endParaRPr>
            </a:p>
          </p:txBody>
        </p:sp>
        <p:sp>
          <p:nvSpPr>
            <p:cNvPr id="2018" name="Google Shape;2018;p40"/>
            <p:cNvSpPr txBox="1"/>
            <p:nvPr/>
          </p:nvSpPr>
          <p:spPr>
            <a:xfrm>
              <a:off x="1067362" y="2830786"/>
              <a:ext cx="1573800" cy="492600"/>
            </a:xfrm>
            <a:prstGeom prst="rect">
              <a:avLst/>
            </a:prstGeom>
            <a:noFill/>
            <a:ln>
              <a:noFill/>
            </a:ln>
          </p:spPr>
          <p:txBody>
            <a:bodyPr spcFirstLastPara="1" wrap="square" lIns="121900" tIns="121900" rIns="121900" bIns="121900" anchor="ctr" anchorCtr="0">
              <a:noAutofit/>
            </a:bodyPr>
            <a:lstStyle/>
            <a:p>
              <a:pPr algn="ctr"/>
              <a:r>
                <a:rPr lang="en-US" sz="1200" dirty="0">
                  <a:solidFill>
                    <a:schemeClr val="dk1"/>
                  </a:solidFill>
                  <a:latin typeface="Roboto"/>
                  <a:ea typeface="Roboto"/>
                  <a:cs typeface="Roboto"/>
                  <a:sym typeface="Roboto"/>
                </a:rPr>
                <a:t>Ease them into the process, body language</a:t>
              </a:r>
              <a:endParaRPr sz="1200" dirty="0">
                <a:solidFill>
                  <a:schemeClr val="dk1"/>
                </a:solidFill>
                <a:latin typeface="Roboto"/>
                <a:ea typeface="Roboto"/>
                <a:cs typeface="Roboto"/>
                <a:sym typeface="Roboto"/>
              </a:endParaRPr>
            </a:p>
          </p:txBody>
        </p:sp>
      </p:grpSp>
      <p:sp>
        <p:nvSpPr>
          <p:cNvPr id="2019" name="Google Shape;2019;p40"/>
          <p:cNvSpPr txBox="1"/>
          <p:nvPr/>
        </p:nvSpPr>
        <p:spPr>
          <a:xfrm>
            <a:off x="609596" y="4974075"/>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03</a:t>
            </a:r>
            <a:endParaRPr sz="2400" u="sng">
              <a:latin typeface="Fira Sans Extra Condensed SemiBold"/>
              <a:ea typeface="Fira Sans Extra Condensed SemiBold"/>
              <a:cs typeface="Fira Sans Extra Condensed SemiBold"/>
              <a:sym typeface="Fira Sans Extra Condensed SemiBold"/>
            </a:endParaRPr>
          </a:p>
        </p:txBody>
      </p:sp>
      <p:grpSp>
        <p:nvGrpSpPr>
          <p:cNvPr id="2020" name="Google Shape;2020;p40"/>
          <p:cNvGrpSpPr/>
          <p:nvPr/>
        </p:nvGrpSpPr>
        <p:grpSpPr>
          <a:xfrm>
            <a:off x="1369543" y="5004298"/>
            <a:ext cx="2428243" cy="1080552"/>
            <a:chOff x="1027157" y="3753223"/>
            <a:chExt cx="1821182" cy="810414"/>
          </a:xfrm>
        </p:grpSpPr>
        <p:sp>
          <p:nvSpPr>
            <p:cNvPr id="2021" name="Google Shape;2021;p40"/>
            <p:cNvSpPr/>
            <p:nvPr/>
          </p:nvSpPr>
          <p:spPr>
            <a:xfrm flipH="1">
              <a:off x="1027157" y="3753223"/>
              <a:ext cx="1721100" cy="441600"/>
            </a:xfrm>
            <a:prstGeom prst="roundRect">
              <a:avLst>
                <a:gd name="adj" fmla="val 50000"/>
              </a:avLst>
            </a:prstGeom>
            <a:solidFill>
              <a:schemeClr val="accent3"/>
            </a:solidFill>
            <a:ln>
              <a:noFill/>
            </a:ln>
          </p:spPr>
          <p:txBody>
            <a:bodyPr spcFirstLastPara="1" wrap="square" lIns="0" tIns="121900" rIns="0" bIns="121900" anchor="ctr" anchorCtr="0">
              <a:noAutofit/>
            </a:bodyPr>
            <a:lstStyle/>
            <a:p>
              <a:pPr algn="ctr"/>
              <a:r>
                <a:rPr lang="en-US" sz="1400" dirty="0">
                  <a:solidFill>
                    <a:schemeClr val="dk1"/>
                  </a:solidFill>
                  <a:latin typeface="Fira Sans Extra Condensed SemiBold"/>
                  <a:ea typeface="Fira Sans Extra Condensed SemiBold"/>
                  <a:cs typeface="Fira Sans Extra Condensed SemiBold"/>
                  <a:sym typeface="Fira Sans Extra Condensed SemiBold"/>
                </a:rPr>
                <a:t>Review the job</a:t>
              </a:r>
              <a:endParaRPr sz="1400" dirty="0">
                <a:latin typeface="Fira Sans Extra Condensed SemiBold"/>
                <a:ea typeface="Fira Sans Extra Condensed SemiBold"/>
                <a:cs typeface="Fira Sans Extra Condensed SemiBold"/>
                <a:sym typeface="Fira Sans Extra Condensed SemiBold"/>
              </a:endParaRPr>
            </a:p>
          </p:txBody>
        </p:sp>
        <p:sp>
          <p:nvSpPr>
            <p:cNvPr id="2022" name="Google Shape;2022;p40"/>
            <p:cNvSpPr txBox="1"/>
            <p:nvPr/>
          </p:nvSpPr>
          <p:spPr>
            <a:xfrm>
              <a:off x="1197776" y="4071037"/>
              <a:ext cx="1650563" cy="492600"/>
            </a:xfrm>
            <a:prstGeom prst="rect">
              <a:avLst/>
            </a:prstGeom>
            <a:noFill/>
            <a:ln>
              <a:noFill/>
            </a:ln>
          </p:spPr>
          <p:txBody>
            <a:bodyPr spcFirstLastPara="1" wrap="square" lIns="121900" tIns="121900" rIns="121900" bIns="121900" anchor="ctr" anchorCtr="0">
              <a:noAutofit/>
            </a:bodyPr>
            <a:lstStyle/>
            <a:p>
              <a:pPr>
                <a:buClr>
                  <a:schemeClr val="dk1"/>
                </a:buClr>
                <a:buSzPts val="1100"/>
              </a:pPr>
              <a:r>
                <a:rPr lang="en-US" sz="1200" dirty="0">
                  <a:solidFill>
                    <a:schemeClr val="dk1"/>
                  </a:solidFill>
                  <a:latin typeface="Roboto"/>
                  <a:ea typeface="Roboto"/>
                  <a:cs typeface="Roboto"/>
                  <a:sym typeface="Roboto"/>
                </a:rPr>
                <a:t>Realistic job preview</a:t>
              </a:r>
              <a:endParaRPr sz="1200" dirty="0">
                <a:solidFill>
                  <a:schemeClr val="dk1"/>
                </a:solidFill>
                <a:latin typeface="Roboto"/>
                <a:ea typeface="Roboto"/>
                <a:cs typeface="Roboto"/>
                <a:sym typeface="Roboto"/>
              </a:endParaRPr>
            </a:p>
          </p:txBody>
        </p:sp>
      </p:grpSp>
      <p:sp>
        <p:nvSpPr>
          <p:cNvPr id="2023" name="Google Shape;2023;p40"/>
          <p:cNvSpPr txBox="1"/>
          <p:nvPr/>
        </p:nvSpPr>
        <p:spPr>
          <a:xfrm>
            <a:off x="10858396" y="1770536"/>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04</a:t>
            </a:r>
            <a:endParaRPr sz="2400" u="sng">
              <a:latin typeface="Fira Sans Extra Condensed SemiBold"/>
              <a:ea typeface="Fira Sans Extra Condensed SemiBold"/>
              <a:cs typeface="Fira Sans Extra Condensed SemiBold"/>
              <a:sym typeface="Fira Sans Extra Condensed SemiBold"/>
            </a:endParaRPr>
          </a:p>
        </p:txBody>
      </p:sp>
      <p:grpSp>
        <p:nvGrpSpPr>
          <p:cNvPr id="2024" name="Google Shape;2024;p40"/>
          <p:cNvGrpSpPr/>
          <p:nvPr/>
        </p:nvGrpSpPr>
        <p:grpSpPr>
          <a:xfrm>
            <a:off x="8509067" y="1735137"/>
            <a:ext cx="2298800" cy="1342732"/>
            <a:chOff x="6381800" y="1301352"/>
            <a:chExt cx="1724100" cy="1007049"/>
          </a:xfrm>
        </p:grpSpPr>
        <p:sp>
          <p:nvSpPr>
            <p:cNvPr id="2025" name="Google Shape;2025;p40"/>
            <p:cNvSpPr/>
            <p:nvPr/>
          </p:nvSpPr>
          <p:spPr>
            <a:xfrm flipH="1">
              <a:off x="6381800" y="1301352"/>
              <a:ext cx="1724100" cy="441600"/>
            </a:xfrm>
            <a:prstGeom prst="roundRect">
              <a:avLst>
                <a:gd name="adj" fmla="val 50000"/>
              </a:avLst>
            </a:prstGeom>
            <a:solidFill>
              <a:schemeClr val="accent5"/>
            </a:solidFill>
            <a:ln>
              <a:noFill/>
            </a:ln>
          </p:spPr>
          <p:txBody>
            <a:bodyPr spcFirstLastPara="1" wrap="square" lIns="0" tIns="121900" rIns="0" bIns="121900" anchor="ctr" anchorCtr="0">
              <a:noAutofit/>
            </a:bodyPr>
            <a:lstStyle/>
            <a:p>
              <a:pPr algn="ctr"/>
              <a:r>
                <a:rPr lang="en-US" sz="1400" dirty="0">
                  <a:solidFill>
                    <a:schemeClr val="dk1"/>
                  </a:solidFill>
                  <a:latin typeface="Fira Sans Extra Condensed SemiBold"/>
                  <a:ea typeface="Fira Sans Extra Condensed SemiBold"/>
                  <a:cs typeface="Fira Sans Extra Condensed SemiBold"/>
                  <a:sym typeface="Fira Sans Extra Condensed SemiBold"/>
                </a:rPr>
                <a:t>Allow them to ask questions </a:t>
              </a:r>
              <a:endParaRPr sz="1400" dirty="0">
                <a:latin typeface="Fira Sans Extra Condensed SemiBold"/>
                <a:ea typeface="Fira Sans Extra Condensed SemiBold"/>
                <a:cs typeface="Fira Sans Extra Condensed SemiBold"/>
                <a:sym typeface="Fira Sans Extra Condensed SemiBold"/>
              </a:endParaRPr>
            </a:p>
          </p:txBody>
        </p:sp>
        <p:sp>
          <p:nvSpPr>
            <p:cNvPr id="2026" name="Google Shape;2026;p40"/>
            <p:cNvSpPr txBox="1"/>
            <p:nvPr/>
          </p:nvSpPr>
          <p:spPr>
            <a:xfrm>
              <a:off x="6456950" y="1815800"/>
              <a:ext cx="1573800" cy="492600"/>
            </a:xfrm>
            <a:prstGeom prst="rect">
              <a:avLst/>
            </a:prstGeom>
            <a:noFill/>
            <a:ln>
              <a:noFill/>
            </a:ln>
          </p:spPr>
          <p:txBody>
            <a:bodyPr spcFirstLastPara="1" wrap="square" lIns="121900" tIns="121900" rIns="121900" bIns="121900" anchor="ctr" anchorCtr="0">
              <a:noAutofit/>
            </a:bodyPr>
            <a:lstStyle/>
            <a:p>
              <a:pPr algn="ctr"/>
              <a:endParaRPr sz="1600" dirty="0">
                <a:solidFill>
                  <a:schemeClr val="dk1"/>
                </a:solidFill>
                <a:latin typeface="Roboto"/>
                <a:ea typeface="Roboto"/>
                <a:cs typeface="Roboto"/>
                <a:sym typeface="Roboto"/>
              </a:endParaRPr>
            </a:p>
          </p:txBody>
        </p:sp>
      </p:grpSp>
      <p:sp>
        <p:nvSpPr>
          <p:cNvPr id="2027" name="Google Shape;2027;p40"/>
          <p:cNvSpPr txBox="1"/>
          <p:nvPr/>
        </p:nvSpPr>
        <p:spPr>
          <a:xfrm>
            <a:off x="10858396" y="3373008"/>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05</a:t>
            </a:r>
            <a:endParaRPr sz="2400" u="sng">
              <a:latin typeface="Fira Sans Extra Condensed SemiBold"/>
              <a:ea typeface="Fira Sans Extra Condensed SemiBold"/>
              <a:cs typeface="Fira Sans Extra Condensed SemiBold"/>
              <a:sym typeface="Fira Sans Extra Condensed SemiBold"/>
            </a:endParaRPr>
          </a:p>
        </p:txBody>
      </p:sp>
      <p:grpSp>
        <p:nvGrpSpPr>
          <p:cNvPr id="2028" name="Google Shape;2028;p40"/>
          <p:cNvGrpSpPr/>
          <p:nvPr/>
        </p:nvGrpSpPr>
        <p:grpSpPr>
          <a:xfrm>
            <a:off x="8511067" y="3337610"/>
            <a:ext cx="2294800" cy="1275802"/>
            <a:chOff x="6383300" y="2503206"/>
            <a:chExt cx="1721100" cy="956851"/>
          </a:xfrm>
        </p:grpSpPr>
        <p:sp>
          <p:nvSpPr>
            <p:cNvPr id="2029" name="Google Shape;2029;p40"/>
            <p:cNvSpPr/>
            <p:nvPr/>
          </p:nvSpPr>
          <p:spPr>
            <a:xfrm flipH="1">
              <a:off x="6383300" y="2503206"/>
              <a:ext cx="1721100" cy="441600"/>
            </a:xfrm>
            <a:prstGeom prst="roundRect">
              <a:avLst>
                <a:gd name="adj" fmla="val 50000"/>
              </a:avLst>
            </a:prstGeom>
            <a:solidFill>
              <a:schemeClr val="accent2"/>
            </a:solidFill>
            <a:ln>
              <a:noFill/>
            </a:ln>
          </p:spPr>
          <p:txBody>
            <a:bodyPr spcFirstLastPara="1" wrap="square" lIns="0" tIns="121900" rIns="0" bIns="121900" anchor="ctr" anchorCtr="0">
              <a:noAutofit/>
            </a:bodyPr>
            <a:lstStyle/>
            <a:p>
              <a:pPr algn="ctr">
                <a:buClr>
                  <a:schemeClr val="dk1"/>
                </a:buClr>
                <a:buSzPts val="1100"/>
              </a:pPr>
              <a:r>
                <a:rPr lang="en-US" sz="1400" dirty="0">
                  <a:solidFill>
                    <a:schemeClr val="dk1"/>
                  </a:solidFill>
                  <a:latin typeface="Fira Sans Extra Condensed SemiBold"/>
                  <a:ea typeface="Fira Sans Extra Condensed SemiBold"/>
                  <a:cs typeface="Fira Sans Extra Condensed SemiBold"/>
                  <a:sym typeface="Fira Sans Extra Condensed SemiBold"/>
                </a:rPr>
                <a:t>Begin with generalized questions </a:t>
              </a:r>
              <a:endParaRPr sz="1400" dirty="0">
                <a:latin typeface="Fira Sans Extra Condensed SemiBold"/>
                <a:ea typeface="Fira Sans Extra Condensed SemiBold"/>
                <a:cs typeface="Fira Sans Extra Condensed SemiBold"/>
                <a:sym typeface="Fira Sans Extra Condensed SemiBold"/>
              </a:endParaRPr>
            </a:p>
          </p:txBody>
        </p:sp>
        <p:sp>
          <p:nvSpPr>
            <p:cNvPr id="2030" name="Google Shape;2030;p40"/>
            <p:cNvSpPr txBox="1"/>
            <p:nvPr/>
          </p:nvSpPr>
          <p:spPr>
            <a:xfrm>
              <a:off x="6456950" y="2967457"/>
              <a:ext cx="1573800" cy="492600"/>
            </a:xfrm>
            <a:prstGeom prst="rect">
              <a:avLst/>
            </a:prstGeom>
            <a:noFill/>
            <a:ln>
              <a:noFill/>
            </a:ln>
          </p:spPr>
          <p:txBody>
            <a:bodyPr spcFirstLastPara="1" wrap="square" lIns="121900" tIns="121900" rIns="121900" bIns="121900" anchor="ctr" anchorCtr="0">
              <a:noAutofit/>
            </a:bodyPr>
            <a:lstStyle/>
            <a:p>
              <a:r>
                <a:rPr lang="en-US" sz="1200" dirty="0">
                  <a:solidFill>
                    <a:schemeClr val="dk1"/>
                  </a:solidFill>
                  <a:latin typeface="Roboto"/>
                  <a:ea typeface="Roboto"/>
                  <a:cs typeface="Roboto"/>
                  <a:sym typeface="Roboto"/>
                </a:rPr>
                <a:t>Background, interest in the positions…</a:t>
              </a:r>
              <a:endParaRPr sz="1200" dirty="0">
                <a:solidFill>
                  <a:schemeClr val="dk1"/>
                </a:solidFill>
                <a:latin typeface="Roboto"/>
                <a:ea typeface="Roboto"/>
                <a:cs typeface="Roboto"/>
                <a:sym typeface="Roboto"/>
              </a:endParaRPr>
            </a:p>
          </p:txBody>
        </p:sp>
      </p:grpSp>
      <p:sp>
        <p:nvSpPr>
          <p:cNvPr id="2031" name="Google Shape;2031;p40"/>
          <p:cNvSpPr txBox="1"/>
          <p:nvPr/>
        </p:nvSpPr>
        <p:spPr>
          <a:xfrm>
            <a:off x="10858396" y="4974075"/>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06</a:t>
            </a:r>
            <a:endParaRPr sz="2400" u="sng">
              <a:latin typeface="Fira Sans Extra Condensed SemiBold"/>
              <a:ea typeface="Fira Sans Extra Condensed SemiBold"/>
              <a:cs typeface="Fira Sans Extra Condensed SemiBold"/>
              <a:sym typeface="Fira Sans Extra Condensed SemiBold"/>
            </a:endParaRPr>
          </a:p>
        </p:txBody>
      </p:sp>
      <p:grpSp>
        <p:nvGrpSpPr>
          <p:cNvPr id="2032" name="Google Shape;2032;p40"/>
          <p:cNvGrpSpPr/>
          <p:nvPr/>
        </p:nvGrpSpPr>
        <p:grpSpPr>
          <a:xfrm>
            <a:off x="8511067" y="4938676"/>
            <a:ext cx="2294800" cy="1097971"/>
            <a:chOff x="6383300" y="3704006"/>
            <a:chExt cx="1721100" cy="823478"/>
          </a:xfrm>
        </p:grpSpPr>
        <p:sp>
          <p:nvSpPr>
            <p:cNvPr id="2033" name="Google Shape;2033;p40"/>
            <p:cNvSpPr/>
            <p:nvPr/>
          </p:nvSpPr>
          <p:spPr>
            <a:xfrm flipH="1">
              <a:off x="6383300" y="3704006"/>
              <a:ext cx="1721100" cy="441600"/>
            </a:xfrm>
            <a:prstGeom prst="roundRect">
              <a:avLst>
                <a:gd name="adj" fmla="val 50000"/>
              </a:avLst>
            </a:prstGeom>
            <a:solidFill>
              <a:schemeClr val="accent6"/>
            </a:solidFill>
            <a:ln>
              <a:noFill/>
            </a:ln>
          </p:spPr>
          <p:txBody>
            <a:bodyPr spcFirstLastPara="1" wrap="square" lIns="0" tIns="121900" rIns="0" bIns="121900" anchor="ctr" anchorCtr="0">
              <a:noAutofit/>
            </a:bodyPr>
            <a:lstStyle/>
            <a:p>
              <a:pPr algn="ctr">
                <a:buClr>
                  <a:schemeClr val="dk1"/>
                </a:buClr>
                <a:buSzPts val="1100"/>
              </a:pPr>
              <a:r>
                <a:rPr lang="en-US" sz="1400" dirty="0">
                  <a:solidFill>
                    <a:schemeClr val="dk1"/>
                  </a:solidFill>
                  <a:latin typeface="Fira Sans Extra Condensed SemiBold"/>
                  <a:ea typeface="Fira Sans Extra Condensed SemiBold"/>
                  <a:cs typeface="Fira Sans Extra Condensed SemiBold"/>
                  <a:sym typeface="Fira Sans Extra Condensed SemiBold"/>
                </a:rPr>
                <a:t>What else? </a:t>
              </a:r>
              <a:endParaRPr sz="1400" dirty="0">
                <a:latin typeface="Fira Sans Extra Condensed SemiBold"/>
                <a:ea typeface="Fira Sans Extra Condensed SemiBold"/>
                <a:cs typeface="Fira Sans Extra Condensed SemiBold"/>
                <a:sym typeface="Fira Sans Extra Condensed SemiBold"/>
              </a:endParaRPr>
            </a:p>
          </p:txBody>
        </p:sp>
        <p:sp>
          <p:nvSpPr>
            <p:cNvPr id="2034" name="Google Shape;2034;p40"/>
            <p:cNvSpPr txBox="1"/>
            <p:nvPr/>
          </p:nvSpPr>
          <p:spPr>
            <a:xfrm>
              <a:off x="6456950" y="4034884"/>
              <a:ext cx="1573800" cy="492600"/>
            </a:xfrm>
            <a:prstGeom prst="rect">
              <a:avLst/>
            </a:prstGeom>
            <a:noFill/>
            <a:ln>
              <a:noFill/>
            </a:ln>
          </p:spPr>
          <p:txBody>
            <a:bodyPr spcFirstLastPara="1" wrap="square" lIns="121900" tIns="121900" rIns="121900" bIns="121900" anchor="ctr" anchorCtr="0">
              <a:noAutofit/>
            </a:bodyPr>
            <a:lstStyle/>
            <a:p>
              <a:pPr algn="ctr"/>
              <a:r>
                <a:rPr lang="en-US" sz="1200" dirty="0">
                  <a:solidFill>
                    <a:schemeClr val="dk1"/>
                  </a:solidFill>
                  <a:latin typeface="Roboto"/>
                  <a:ea typeface="Roboto"/>
                  <a:cs typeface="Roboto"/>
                  <a:sym typeface="Roboto"/>
                </a:rPr>
                <a:t>Don’t overprepare; avoid robotic introductions</a:t>
              </a:r>
              <a:endParaRPr sz="1200" dirty="0">
                <a:solidFill>
                  <a:schemeClr val="dk1"/>
                </a:solidFill>
                <a:latin typeface="Roboto"/>
                <a:ea typeface="Roboto"/>
                <a:cs typeface="Roboto"/>
                <a:sym typeface="Roboto"/>
              </a:endParaRPr>
            </a:p>
          </p:txBody>
        </p:sp>
      </p:grpSp>
      <p:grpSp>
        <p:nvGrpSpPr>
          <p:cNvPr id="244" name="Google Shape;321;p51">
            <a:extLst>
              <a:ext uri="{FF2B5EF4-FFF2-40B4-BE49-F238E27FC236}">
                <a16:creationId xmlns:a16="http://schemas.microsoft.com/office/drawing/2014/main" id="{DBB21264-D65C-4BF5-9D9F-4AB68CB0042A}"/>
              </a:ext>
            </a:extLst>
          </p:cNvPr>
          <p:cNvGrpSpPr/>
          <p:nvPr/>
        </p:nvGrpSpPr>
        <p:grpSpPr>
          <a:xfrm>
            <a:off x="4147532" y="1946857"/>
            <a:ext cx="3636062" cy="3813624"/>
            <a:chOff x="1938100" y="1191125"/>
            <a:chExt cx="3459325" cy="3295775"/>
          </a:xfrm>
        </p:grpSpPr>
        <p:sp>
          <p:nvSpPr>
            <p:cNvPr id="245" name="Google Shape;322;p51">
              <a:extLst>
                <a:ext uri="{FF2B5EF4-FFF2-40B4-BE49-F238E27FC236}">
                  <a16:creationId xmlns:a16="http://schemas.microsoft.com/office/drawing/2014/main" id="{BCC5A565-EBD8-4D07-82AA-C56D1550484B}"/>
                </a:ext>
              </a:extLst>
            </p:cNvPr>
            <p:cNvSpPr/>
            <p:nvPr/>
          </p:nvSpPr>
          <p:spPr>
            <a:xfrm>
              <a:off x="2102275" y="1365300"/>
              <a:ext cx="3295150" cy="2257575"/>
            </a:xfrm>
            <a:custGeom>
              <a:avLst/>
              <a:gdLst/>
              <a:ahLst/>
              <a:cxnLst/>
              <a:rect l="l" t="t" r="r" b="b"/>
              <a:pathLst>
                <a:path w="131806" h="90303" extrusionOk="0">
                  <a:moveTo>
                    <a:pt x="4737" y="90001"/>
                  </a:moveTo>
                  <a:cubicBezTo>
                    <a:pt x="1354" y="84087"/>
                    <a:pt x="0" y="77094"/>
                    <a:pt x="602" y="70327"/>
                  </a:cubicBezTo>
                  <a:cubicBezTo>
                    <a:pt x="928" y="66768"/>
                    <a:pt x="1755" y="63184"/>
                    <a:pt x="3183" y="59926"/>
                  </a:cubicBezTo>
                  <a:cubicBezTo>
                    <a:pt x="4537" y="56843"/>
                    <a:pt x="6366" y="53986"/>
                    <a:pt x="6216" y="50502"/>
                  </a:cubicBezTo>
                  <a:cubicBezTo>
                    <a:pt x="6066" y="47069"/>
                    <a:pt x="4035" y="43635"/>
                    <a:pt x="5138" y="40377"/>
                  </a:cubicBezTo>
                  <a:cubicBezTo>
                    <a:pt x="7143" y="34337"/>
                    <a:pt x="16291" y="34212"/>
                    <a:pt x="21128" y="31881"/>
                  </a:cubicBezTo>
                  <a:cubicBezTo>
                    <a:pt x="28046" y="28573"/>
                    <a:pt x="29675" y="21931"/>
                    <a:pt x="33309" y="15866"/>
                  </a:cubicBezTo>
                  <a:cubicBezTo>
                    <a:pt x="36943" y="9826"/>
                    <a:pt x="42482" y="4838"/>
                    <a:pt x="49123" y="2407"/>
                  </a:cubicBezTo>
                  <a:cubicBezTo>
                    <a:pt x="55765" y="1"/>
                    <a:pt x="63459" y="302"/>
                    <a:pt x="69600" y="3760"/>
                  </a:cubicBezTo>
                  <a:cubicBezTo>
                    <a:pt x="72632" y="5465"/>
                    <a:pt x="74537" y="7545"/>
                    <a:pt x="76066" y="10653"/>
                  </a:cubicBezTo>
                  <a:cubicBezTo>
                    <a:pt x="77219" y="12983"/>
                    <a:pt x="78347" y="15490"/>
                    <a:pt x="80502" y="16943"/>
                  </a:cubicBezTo>
                  <a:cubicBezTo>
                    <a:pt x="83184" y="18748"/>
                    <a:pt x="86467" y="18222"/>
                    <a:pt x="89525" y="18472"/>
                  </a:cubicBezTo>
                  <a:cubicBezTo>
                    <a:pt x="96392" y="19049"/>
                    <a:pt x="103284" y="21480"/>
                    <a:pt x="108472" y="26116"/>
                  </a:cubicBezTo>
                  <a:cubicBezTo>
                    <a:pt x="110953" y="28372"/>
                    <a:pt x="112983" y="31129"/>
                    <a:pt x="114312" y="34212"/>
                  </a:cubicBezTo>
                  <a:cubicBezTo>
                    <a:pt x="115640" y="37269"/>
                    <a:pt x="116292" y="40703"/>
                    <a:pt x="118272" y="43410"/>
                  </a:cubicBezTo>
                  <a:cubicBezTo>
                    <a:pt x="120202" y="46041"/>
                    <a:pt x="123234" y="47620"/>
                    <a:pt x="125039" y="50352"/>
                  </a:cubicBezTo>
                  <a:cubicBezTo>
                    <a:pt x="127395" y="53886"/>
                    <a:pt x="125415" y="57771"/>
                    <a:pt x="125941" y="61630"/>
                  </a:cubicBezTo>
                  <a:cubicBezTo>
                    <a:pt x="126768" y="67746"/>
                    <a:pt x="131806" y="76342"/>
                    <a:pt x="127420" y="82182"/>
                  </a:cubicBezTo>
                  <a:cubicBezTo>
                    <a:pt x="125665" y="84538"/>
                    <a:pt x="123109" y="84312"/>
                    <a:pt x="120427" y="84287"/>
                  </a:cubicBezTo>
                  <a:cubicBezTo>
                    <a:pt x="116943" y="84287"/>
                    <a:pt x="113159" y="84011"/>
                    <a:pt x="109826" y="82959"/>
                  </a:cubicBezTo>
                  <a:cubicBezTo>
                    <a:pt x="106943" y="82031"/>
                    <a:pt x="104161" y="80879"/>
                    <a:pt x="101129" y="80753"/>
                  </a:cubicBezTo>
                  <a:cubicBezTo>
                    <a:pt x="98898" y="80653"/>
                    <a:pt x="96642" y="80478"/>
                    <a:pt x="94412" y="80453"/>
                  </a:cubicBezTo>
                  <a:cubicBezTo>
                    <a:pt x="92983" y="80427"/>
                    <a:pt x="91480" y="80854"/>
                    <a:pt x="90026" y="81004"/>
                  </a:cubicBezTo>
                  <a:lnTo>
                    <a:pt x="80903" y="81956"/>
                  </a:lnTo>
                  <a:cubicBezTo>
                    <a:pt x="74161" y="82683"/>
                    <a:pt x="67394" y="83385"/>
                    <a:pt x="60652" y="84112"/>
                  </a:cubicBezTo>
                  <a:cubicBezTo>
                    <a:pt x="47745" y="85465"/>
                    <a:pt x="34863" y="86818"/>
                    <a:pt x="21955" y="88197"/>
                  </a:cubicBezTo>
                  <a:cubicBezTo>
                    <a:pt x="17795" y="88623"/>
                    <a:pt x="13609" y="89074"/>
                    <a:pt x="9424" y="89525"/>
                  </a:cubicBezTo>
                  <a:cubicBezTo>
                    <a:pt x="9098" y="89550"/>
                    <a:pt x="4888" y="90302"/>
                    <a:pt x="4737" y="90001"/>
                  </a:cubicBezTo>
                  <a:close/>
                </a:path>
              </a:pathLst>
            </a:custGeom>
            <a:solidFill>
              <a:srgbClr val="E7E2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323;p51">
              <a:extLst>
                <a:ext uri="{FF2B5EF4-FFF2-40B4-BE49-F238E27FC236}">
                  <a16:creationId xmlns:a16="http://schemas.microsoft.com/office/drawing/2014/main" id="{31A6C1A8-DAFC-457A-A6D7-16E1C3FCBC26}"/>
                </a:ext>
              </a:extLst>
            </p:cNvPr>
            <p:cNvSpPr/>
            <p:nvPr/>
          </p:nvSpPr>
          <p:spPr>
            <a:xfrm>
              <a:off x="1938100" y="2560175"/>
              <a:ext cx="3390400" cy="1926725"/>
            </a:xfrm>
            <a:custGeom>
              <a:avLst/>
              <a:gdLst/>
              <a:ahLst/>
              <a:cxnLst/>
              <a:rect l="l" t="t" r="r" b="b"/>
              <a:pathLst>
                <a:path w="135616" h="77069" extrusionOk="0">
                  <a:moveTo>
                    <a:pt x="110703" y="61981"/>
                  </a:moveTo>
                  <a:cubicBezTo>
                    <a:pt x="106869" y="63560"/>
                    <a:pt x="102909" y="64888"/>
                    <a:pt x="99275" y="66893"/>
                  </a:cubicBezTo>
                  <a:cubicBezTo>
                    <a:pt x="94688" y="69400"/>
                    <a:pt x="90854" y="72633"/>
                    <a:pt x="85640" y="73961"/>
                  </a:cubicBezTo>
                  <a:cubicBezTo>
                    <a:pt x="82132" y="74863"/>
                    <a:pt x="78397" y="74838"/>
                    <a:pt x="74813" y="75339"/>
                  </a:cubicBezTo>
                  <a:cubicBezTo>
                    <a:pt x="70878" y="75891"/>
                    <a:pt x="66944" y="76542"/>
                    <a:pt x="62984" y="76793"/>
                  </a:cubicBezTo>
                  <a:cubicBezTo>
                    <a:pt x="62733" y="76818"/>
                    <a:pt x="62482" y="76818"/>
                    <a:pt x="62257" y="76818"/>
                  </a:cubicBezTo>
                  <a:cubicBezTo>
                    <a:pt x="61004" y="76893"/>
                    <a:pt x="59776" y="76943"/>
                    <a:pt x="58548" y="76969"/>
                  </a:cubicBezTo>
                  <a:cubicBezTo>
                    <a:pt x="58322" y="76994"/>
                    <a:pt x="58071" y="76994"/>
                    <a:pt x="57846" y="76994"/>
                  </a:cubicBezTo>
                  <a:cubicBezTo>
                    <a:pt x="57595" y="76994"/>
                    <a:pt x="57370" y="76994"/>
                    <a:pt x="57119" y="76994"/>
                  </a:cubicBezTo>
                  <a:cubicBezTo>
                    <a:pt x="56868" y="77019"/>
                    <a:pt x="56618" y="77019"/>
                    <a:pt x="56342" y="77019"/>
                  </a:cubicBezTo>
                  <a:cubicBezTo>
                    <a:pt x="41129" y="77069"/>
                    <a:pt x="25039" y="74262"/>
                    <a:pt x="12582" y="65039"/>
                  </a:cubicBezTo>
                  <a:cubicBezTo>
                    <a:pt x="10753" y="63660"/>
                    <a:pt x="8948" y="62131"/>
                    <a:pt x="7946" y="60076"/>
                  </a:cubicBezTo>
                  <a:cubicBezTo>
                    <a:pt x="7094" y="58322"/>
                    <a:pt x="6918" y="56342"/>
                    <a:pt x="6517" y="54437"/>
                  </a:cubicBezTo>
                  <a:cubicBezTo>
                    <a:pt x="6041" y="52282"/>
                    <a:pt x="5164" y="50302"/>
                    <a:pt x="3435" y="48848"/>
                  </a:cubicBezTo>
                  <a:cubicBezTo>
                    <a:pt x="1104" y="46893"/>
                    <a:pt x="1" y="45916"/>
                    <a:pt x="1229" y="42758"/>
                  </a:cubicBezTo>
                  <a:cubicBezTo>
                    <a:pt x="5089" y="32733"/>
                    <a:pt x="12432" y="24261"/>
                    <a:pt x="21154" y="17996"/>
                  </a:cubicBezTo>
                  <a:cubicBezTo>
                    <a:pt x="33309" y="9249"/>
                    <a:pt x="48172" y="4286"/>
                    <a:pt x="62808" y="1880"/>
                  </a:cubicBezTo>
                  <a:cubicBezTo>
                    <a:pt x="70979" y="527"/>
                    <a:pt x="79300" y="1"/>
                    <a:pt x="87595" y="452"/>
                  </a:cubicBezTo>
                  <a:cubicBezTo>
                    <a:pt x="89575" y="552"/>
                    <a:pt x="91555" y="702"/>
                    <a:pt x="93510" y="928"/>
                  </a:cubicBezTo>
                  <a:cubicBezTo>
                    <a:pt x="95390" y="1129"/>
                    <a:pt x="97295" y="1605"/>
                    <a:pt x="99149" y="1555"/>
                  </a:cubicBezTo>
                  <a:cubicBezTo>
                    <a:pt x="103861" y="1404"/>
                    <a:pt x="108874" y="2306"/>
                    <a:pt x="113360" y="3660"/>
                  </a:cubicBezTo>
                  <a:cubicBezTo>
                    <a:pt x="116367" y="4562"/>
                    <a:pt x="120854" y="5489"/>
                    <a:pt x="122132" y="8773"/>
                  </a:cubicBezTo>
                  <a:cubicBezTo>
                    <a:pt x="122558" y="9825"/>
                    <a:pt x="123009" y="10778"/>
                    <a:pt x="123736" y="11655"/>
                  </a:cubicBezTo>
                  <a:cubicBezTo>
                    <a:pt x="124789" y="13008"/>
                    <a:pt x="126493" y="13184"/>
                    <a:pt x="127871" y="13961"/>
                  </a:cubicBezTo>
                  <a:cubicBezTo>
                    <a:pt x="129400" y="14838"/>
                    <a:pt x="130754" y="16041"/>
                    <a:pt x="131781" y="17469"/>
                  </a:cubicBezTo>
                  <a:cubicBezTo>
                    <a:pt x="133285" y="19500"/>
                    <a:pt x="134137" y="21956"/>
                    <a:pt x="134563" y="24462"/>
                  </a:cubicBezTo>
                  <a:cubicBezTo>
                    <a:pt x="135290" y="28372"/>
                    <a:pt x="135616" y="32833"/>
                    <a:pt x="134638" y="36718"/>
                  </a:cubicBezTo>
                  <a:cubicBezTo>
                    <a:pt x="133636" y="40653"/>
                    <a:pt x="131706" y="44287"/>
                    <a:pt x="129325" y="47520"/>
                  </a:cubicBezTo>
                  <a:cubicBezTo>
                    <a:pt x="125114" y="53209"/>
                    <a:pt x="119701" y="57896"/>
                    <a:pt x="113285" y="60878"/>
                  </a:cubicBezTo>
                  <a:cubicBezTo>
                    <a:pt x="112433" y="61254"/>
                    <a:pt x="111555" y="61630"/>
                    <a:pt x="110703" y="61981"/>
                  </a:cubicBezTo>
                  <a:close/>
                </a:path>
              </a:pathLst>
            </a:custGeom>
            <a:solidFill>
              <a:srgbClr val="D6D7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324;p51">
              <a:extLst>
                <a:ext uri="{FF2B5EF4-FFF2-40B4-BE49-F238E27FC236}">
                  <a16:creationId xmlns:a16="http://schemas.microsoft.com/office/drawing/2014/main" id="{39506210-C41D-4AE3-96A1-555008E2F0DC}"/>
                </a:ext>
              </a:extLst>
            </p:cNvPr>
            <p:cNvSpPr/>
            <p:nvPr/>
          </p:nvSpPr>
          <p:spPr>
            <a:xfrm>
              <a:off x="4251400" y="3439250"/>
              <a:ext cx="216825" cy="127225"/>
            </a:xfrm>
            <a:custGeom>
              <a:avLst/>
              <a:gdLst/>
              <a:ahLst/>
              <a:cxnLst/>
              <a:rect l="l" t="t" r="r" b="b"/>
              <a:pathLst>
                <a:path w="8673" h="5089" extrusionOk="0">
                  <a:moveTo>
                    <a:pt x="8422" y="1229"/>
                  </a:moveTo>
                  <a:cubicBezTo>
                    <a:pt x="8046" y="878"/>
                    <a:pt x="6993" y="1179"/>
                    <a:pt x="4913" y="577"/>
                  </a:cubicBezTo>
                  <a:cubicBezTo>
                    <a:pt x="2858" y="1"/>
                    <a:pt x="703" y="402"/>
                    <a:pt x="352" y="903"/>
                  </a:cubicBezTo>
                  <a:cubicBezTo>
                    <a:pt x="1" y="1404"/>
                    <a:pt x="2657" y="3359"/>
                    <a:pt x="3660" y="3535"/>
                  </a:cubicBezTo>
                  <a:cubicBezTo>
                    <a:pt x="4662" y="3710"/>
                    <a:pt x="5264" y="5089"/>
                    <a:pt x="6617" y="5063"/>
                  </a:cubicBezTo>
                  <a:cubicBezTo>
                    <a:pt x="7971" y="5063"/>
                    <a:pt x="8672" y="3986"/>
                    <a:pt x="8672" y="3986"/>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325;p51">
              <a:extLst>
                <a:ext uri="{FF2B5EF4-FFF2-40B4-BE49-F238E27FC236}">
                  <a16:creationId xmlns:a16="http://schemas.microsoft.com/office/drawing/2014/main" id="{EFAFFECE-632C-4090-9AC3-689CCF1D1DA5}"/>
                </a:ext>
              </a:extLst>
            </p:cNvPr>
            <p:cNvSpPr/>
            <p:nvPr/>
          </p:nvSpPr>
          <p:spPr>
            <a:xfrm>
              <a:off x="2911175" y="3953675"/>
              <a:ext cx="278225" cy="119700"/>
            </a:xfrm>
            <a:custGeom>
              <a:avLst/>
              <a:gdLst/>
              <a:ahLst/>
              <a:cxnLst/>
              <a:rect l="l" t="t" r="r" b="b"/>
              <a:pathLst>
                <a:path w="11129" h="4788" extrusionOk="0">
                  <a:moveTo>
                    <a:pt x="3384" y="0"/>
                  </a:moveTo>
                  <a:cubicBezTo>
                    <a:pt x="3384" y="0"/>
                    <a:pt x="7444" y="928"/>
                    <a:pt x="8722" y="953"/>
                  </a:cubicBezTo>
                  <a:cubicBezTo>
                    <a:pt x="10026" y="978"/>
                    <a:pt x="11128" y="1905"/>
                    <a:pt x="10326" y="2782"/>
                  </a:cubicBezTo>
                  <a:cubicBezTo>
                    <a:pt x="9524" y="3660"/>
                    <a:pt x="8021" y="4361"/>
                    <a:pt x="6191" y="4487"/>
                  </a:cubicBezTo>
                  <a:cubicBezTo>
                    <a:pt x="4361" y="4612"/>
                    <a:pt x="1805" y="4787"/>
                    <a:pt x="752" y="4637"/>
                  </a:cubicBezTo>
                  <a:cubicBezTo>
                    <a:pt x="76" y="3434"/>
                    <a:pt x="0" y="953"/>
                    <a:pt x="0" y="953"/>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326;p51">
              <a:extLst>
                <a:ext uri="{FF2B5EF4-FFF2-40B4-BE49-F238E27FC236}">
                  <a16:creationId xmlns:a16="http://schemas.microsoft.com/office/drawing/2014/main" id="{F034AA5B-9E09-4C17-AE12-370A54DC15A1}"/>
                </a:ext>
              </a:extLst>
            </p:cNvPr>
            <p:cNvSpPr/>
            <p:nvPr/>
          </p:nvSpPr>
          <p:spPr>
            <a:xfrm>
              <a:off x="3995775" y="3594025"/>
              <a:ext cx="278200" cy="119700"/>
            </a:xfrm>
            <a:custGeom>
              <a:avLst/>
              <a:gdLst/>
              <a:ahLst/>
              <a:cxnLst/>
              <a:rect l="l" t="t" r="r" b="b"/>
              <a:pathLst>
                <a:path w="11128" h="4788" extrusionOk="0">
                  <a:moveTo>
                    <a:pt x="7745" y="0"/>
                  </a:moveTo>
                  <a:cubicBezTo>
                    <a:pt x="7745" y="0"/>
                    <a:pt x="3709" y="928"/>
                    <a:pt x="2406" y="953"/>
                  </a:cubicBezTo>
                  <a:cubicBezTo>
                    <a:pt x="1103" y="978"/>
                    <a:pt x="0" y="1880"/>
                    <a:pt x="827" y="2757"/>
                  </a:cubicBezTo>
                  <a:cubicBezTo>
                    <a:pt x="1629" y="3659"/>
                    <a:pt x="3133" y="4361"/>
                    <a:pt x="4937" y="4487"/>
                  </a:cubicBezTo>
                  <a:cubicBezTo>
                    <a:pt x="6767" y="4587"/>
                    <a:pt x="9349" y="4787"/>
                    <a:pt x="10401" y="4637"/>
                  </a:cubicBezTo>
                  <a:cubicBezTo>
                    <a:pt x="11078" y="3434"/>
                    <a:pt x="11128" y="953"/>
                    <a:pt x="11128" y="953"/>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327;p51">
              <a:extLst>
                <a:ext uri="{FF2B5EF4-FFF2-40B4-BE49-F238E27FC236}">
                  <a16:creationId xmlns:a16="http://schemas.microsoft.com/office/drawing/2014/main" id="{F8D32DCE-8691-417A-ADE7-552A6405AB8B}"/>
                </a:ext>
              </a:extLst>
            </p:cNvPr>
            <p:cNvSpPr/>
            <p:nvPr/>
          </p:nvSpPr>
          <p:spPr>
            <a:xfrm>
              <a:off x="2710050" y="3847775"/>
              <a:ext cx="216800" cy="127225"/>
            </a:xfrm>
            <a:custGeom>
              <a:avLst/>
              <a:gdLst/>
              <a:ahLst/>
              <a:cxnLst/>
              <a:rect l="l" t="t" r="r" b="b"/>
              <a:pathLst>
                <a:path w="8672" h="5089" extrusionOk="0">
                  <a:moveTo>
                    <a:pt x="251" y="1229"/>
                  </a:moveTo>
                  <a:cubicBezTo>
                    <a:pt x="627" y="878"/>
                    <a:pt x="1679" y="1179"/>
                    <a:pt x="3735" y="602"/>
                  </a:cubicBezTo>
                  <a:cubicBezTo>
                    <a:pt x="5815" y="1"/>
                    <a:pt x="7945" y="402"/>
                    <a:pt x="8321" y="903"/>
                  </a:cubicBezTo>
                  <a:cubicBezTo>
                    <a:pt x="8672" y="1429"/>
                    <a:pt x="6015" y="3359"/>
                    <a:pt x="5013" y="3535"/>
                  </a:cubicBezTo>
                  <a:cubicBezTo>
                    <a:pt x="3985" y="3735"/>
                    <a:pt x="3409" y="5088"/>
                    <a:pt x="2055" y="5088"/>
                  </a:cubicBezTo>
                  <a:cubicBezTo>
                    <a:pt x="677" y="5088"/>
                    <a:pt x="0" y="4011"/>
                    <a:pt x="0" y="4011"/>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328;p51">
              <a:extLst>
                <a:ext uri="{FF2B5EF4-FFF2-40B4-BE49-F238E27FC236}">
                  <a16:creationId xmlns:a16="http://schemas.microsoft.com/office/drawing/2014/main" id="{502FEF13-32D9-4032-B046-8F04033F1F35}"/>
                </a:ext>
              </a:extLst>
            </p:cNvPr>
            <p:cNvSpPr/>
            <p:nvPr/>
          </p:nvSpPr>
          <p:spPr>
            <a:xfrm>
              <a:off x="2216925" y="3875975"/>
              <a:ext cx="480625" cy="278225"/>
            </a:xfrm>
            <a:custGeom>
              <a:avLst/>
              <a:gdLst/>
              <a:ahLst/>
              <a:cxnLst/>
              <a:rect l="l" t="t" r="r" b="b"/>
              <a:pathLst>
                <a:path w="19225" h="11129" extrusionOk="0">
                  <a:moveTo>
                    <a:pt x="19224" y="7720"/>
                  </a:moveTo>
                  <a:cubicBezTo>
                    <a:pt x="19224" y="7820"/>
                    <a:pt x="19174" y="7945"/>
                    <a:pt x="19074" y="8046"/>
                  </a:cubicBezTo>
                  <a:cubicBezTo>
                    <a:pt x="18948" y="8196"/>
                    <a:pt x="18748" y="8296"/>
                    <a:pt x="18497" y="8372"/>
                  </a:cubicBezTo>
                  <a:cubicBezTo>
                    <a:pt x="18171" y="8472"/>
                    <a:pt x="17770" y="8497"/>
                    <a:pt x="17394" y="8397"/>
                  </a:cubicBezTo>
                  <a:lnTo>
                    <a:pt x="12808" y="7169"/>
                  </a:lnTo>
                  <a:cubicBezTo>
                    <a:pt x="12056" y="6968"/>
                    <a:pt x="11179" y="7244"/>
                    <a:pt x="11028" y="7720"/>
                  </a:cubicBezTo>
                  <a:lnTo>
                    <a:pt x="10026" y="10527"/>
                  </a:lnTo>
                  <a:cubicBezTo>
                    <a:pt x="9901" y="10878"/>
                    <a:pt x="9374" y="11128"/>
                    <a:pt x="8773" y="11128"/>
                  </a:cubicBezTo>
                  <a:cubicBezTo>
                    <a:pt x="8698" y="11128"/>
                    <a:pt x="8622" y="11128"/>
                    <a:pt x="8572" y="11128"/>
                  </a:cubicBezTo>
                  <a:cubicBezTo>
                    <a:pt x="8171" y="11078"/>
                    <a:pt x="7820" y="10953"/>
                    <a:pt x="7645" y="10753"/>
                  </a:cubicBezTo>
                  <a:cubicBezTo>
                    <a:pt x="7545" y="10652"/>
                    <a:pt x="7495" y="10552"/>
                    <a:pt x="7470" y="10452"/>
                  </a:cubicBezTo>
                  <a:lnTo>
                    <a:pt x="7470" y="10427"/>
                  </a:lnTo>
                  <a:cubicBezTo>
                    <a:pt x="7470" y="10377"/>
                    <a:pt x="7470" y="10352"/>
                    <a:pt x="7470" y="10301"/>
                  </a:cubicBezTo>
                  <a:lnTo>
                    <a:pt x="7846" y="8296"/>
                  </a:lnTo>
                  <a:lnTo>
                    <a:pt x="8021" y="7419"/>
                  </a:lnTo>
                  <a:cubicBezTo>
                    <a:pt x="8121" y="6943"/>
                    <a:pt x="7419" y="6542"/>
                    <a:pt x="6592" y="6592"/>
                  </a:cubicBezTo>
                  <a:lnTo>
                    <a:pt x="1555" y="6918"/>
                  </a:lnTo>
                  <a:cubicBezTo>
                    <a:pt x="1505" y="6918"/>
                    <a:pt x="1454" y="6918"/>
                    <a:pt x="1404" y="6918"/>
                  </a:cubicBezTo>
                  <a:cubicBezTo>
                    <a:pt x="1179" y="6918"/>
                    <a:pt x="978" y="6893"/>
                    <a:pt x="803" y="6818"/>
                  </a:cubicBezTo>
                  <a:cubicBezTo>
                    <a:pt x="452" y="6717"/>
                    <a:pt x="176" y="6517"/>
                    <a:pt x="126" y="6291"/>
                  </a:cubicBezTo>
                  <a:cubicBezTo>
                    <a:pt x="1" y="5890"/>
                    <a:pt x="452" y="5514"/>
                    <a:pt x="1129" y="5439"/>
                  </a:cubicBezTo>
                  <a:lnTo>
                    <a:pt x="6066" y="4863"/>
                  </a:lnTo>
                  <a:cubicBezTo>
                    <a:pt x="6292" y="4838"/>
                    <a:pt x="6467" y="4788"/>
                    <a:pt x="6617" y="4712"/>
                  </a:cubicBezTo>
                  <a:cubicBezTo>
                    <a:pt x="7069" y="4487"/>
                    <a:pt x="7244" y="4136"/>
                    <a:pt x="6993" y="3810"/>
                  </a:cubicBezTo>
                  <a:lnTo>
                    <a:pt x="5239" y="1605"/>
                  </a:lnTo>
                  <a:lnTo>
                    <a:pt x="4888" y="1153"/>
                  </a:lnTo>
                  <a:cubicBezTo>
                    <a:pt x="4813" y="1078"/>
                    <a:pt x="4788" y="1003"/>
                    <a:pt x="4763" y="903"/>
                  </a:cubicBezTo>
                  <a:cubicBezTo>
                    <a:pt x="4763" y="903"/>
                    <a:pt x="4763" y="878"/>
                    <a:pt x="4763" y="853"/>
                  </a:cubicBezTo>
                  <a:cubicBezTo>
                    <a:pt x="4763" y="577"/>
                    <a:pt x="5013" y="326"/>
                    <a:pt x="5465" y="201"/>
                  </a:cubicBezTo>
                  <a:cubicBezTo>
                    <a:pt x="6091" y="1"/>
                    <a:pt x="6843" y="151"/>
                    <a:pt x="7194" y="502"/>
                  </a:cubicBezTo>
                  <a:lnTo>
                    <a:pt x="9675" y="3033"/>
                  </a:lnTo>
                  <a:cubicBezTo>
                    <a:pt x="10101" y="3434"/>
                    <a:pt x="11079" y="3534"/>
                    <a:pt x="11680" y="3209"/>
                  </a:cubicBezTo>
                  <a:lnTo>
                    <a:pt x="15389" y="1254"/>
                  </a:lnTo>
                  <a:cubicBezTo>
                    <a:pt x="15640" y="1128"/>
                    <a:pt x="15941" y="1053"/>
                    <a:pt x="16267" y="1053"/>
                  </a:cubicBezTo>
                  <a:cubicBezTo>
                    <a:pt x="16592" y="1053"/>
                    <a:pt x="16918" y="1128"/>
                    <a:pt x="17194" y="1279"/>
                  </a:cubicBezTo>
                  <a:cubicBezTo>
                    <a:pt x="17445" y="1429"/>
                    <a:pt x="17595" y="1655"/>
                    <a:pt x="17570" y="1855"/>
                  </a:cubicBezTo>
                  <a:cubicBezTo>
                    <a:pt x="17545" y="2006"/>
                    <a:pt x="17445" y="2181"/>
                    <a:pt x="17219" y="2306"/>
                  </a:cubicBezTo>
                  <a:lnTo>
                    <a:pt x="16943" y="2507"/>
                  </a:lnTo>
                  <a:lnTo>
                    <a:pt x="13836" y="4462"/>
                  </a:lnTo>
                  <a:cubicBezTo>
                    <a:pt x="13284" y="4813"/>
                    <a:pt x="13435" y="5364"/>
                    <a:pt x="14136" y="5590"/>
                  </a:cubicBezTo>
                  <a:cubicBezTo>
                    <a:pt x="14136" y="5615"/>
                    <a:pt x="14161" y="5615"/>
                    <a:pt x="14161" y="5615"/>
                  </a:cubicBezTo>
                  <a:lnTo>
                    <a:pt x="18547" y="7068"/>
                  </a:lnTo>
                  <a:cubicBezTo>
                    <a:pt x="18973" y="7194"/>
                    <a:pt x="19224" y="7444"/>
                    <a:pt x="19224" y="7720"/>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329;p51">
              <a:extLst>
                <a:ext uri="{FF2B5EF4-FFF2-40B4-BE49-F238E27FC236}">
                  <a16:creationId xmlns:a16="http://schemas.microsoft.com/office/drawing/2014/main" id="{69C573ED-EC80-45DD-BF8B-A7ABE9F43B79}"/>
                </a:ext>
              </a:extLst>
            </p:cNvPr>
            <p:cNvSpPr/>
            <p:nvPr/>
          </p:nvSpPr>
          <p:spPr>
            <a:xfrm>
              <a:off x="2335975" y="3898525"/>
              <a:ext cx="62050" cy="95275"/>
            </a:xfrm>
            <a:custGeom>
              <a:avLst/>
              <a:gdLst/>
              <a:ahLst/>
              <a:cxnLst/>
              <a:rect l="l" t="t" r="r" b="b"/>
              <a:pathLst>
                <a:path w="2482" h="3811" extrusionOk="0">
                  <a:moveTo>
                    <a:pt x="1855" y="3810"/>
                  </a:moveTo>
                  <a:lnTo>
                    <a:pt x="126" y="1605"/>
                  </a:lnTo>
                  <a:cubicBezTo>
                    <a:pt x="51" y="1505"/>
                    <a:pt x="1" y="1429"/>
                    <a:pt x="1" y="1329"/>
                  </a:cubicBezTo>
                  <a:lnTo>
                    <a:pt x="1" y="1"/>
                  </a:lnTo>
                  <a:cubicBezTo>
                    <a:pt x="26" y="101"/>
                    <a:pt x="51" y="176"/>
                    <a:pt x="126" y="251"/>
                  </a:cubicBezTo>
                  <a:lnTo>
                    <a:pt x="477" y="703"/>
                  </a:lnTo>
                  <a:lnTo>
                    <a:pt x="2231" y="2908"/>
                  </a:lnTo>
                  <a:cubicBezTo>
                    <a:pt x="2482" y="3234"/>
                    <a:pt x="2307" y="3585"/>
                    <a:pt x="1855" y="3810"/>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330;p51">
              <a:extLst>
                <a:ext uri="{FF2B5EF4-FFF2-40B4-BE49-F238E27FC236}">
                  <a16:creationId xmlns:a16="http://schemas.microsoft.com/office/drawing/2014/main" id="{5AEA8374-EB09-4451-919B-8B43CEA4455F}"/>
                </a:ext>
              </a:extLst>
            </p:cNvPr>
            <p:cNvSpPr/>
            <p:nvPr/>
          </p:nvSpPr>
          <p:spPr>
            <a:xfrm>
              <a:off x="2599150" y="3993150"/>
              <a:ext cx="25" cy="2525"/>
            </a:xfrm>
            <a:custGeom>
              <a:avLst/>
              <a:gdLst/>
              <a:ahLst/>
              <a:cxnLst/>
              <a:rect l="l" t="t" r="r" b="b"/>
              <a:pathLst>
                <a:path w="1" h="101" extrusionOk="0">
                  <a:moveTo>
                    <a:pt x="0" y="101"/>
                  </a:moveTo>
                  <a:cubicBezTo>
                    <a:pt x="0" y="101"/>
                    <a:pt x="0" y="76"/>
                    <a:pt x="0" y="50"/>
                  </a:cubicBezTo>
                  <a:cubicBezTo>
                    <a:pt x="0" y="25"/>
                    <a:pt x="0" y="0"/>
                    <a:pt x="0" y="0"/>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4" name="Google Shape;331;p51">
              <a:extLst>
                <a:ext uri="{FF2B5EF4-FFF2-40B4-BE49-F238E27FC236}">
                  <a16:creationId xmlns:a16="http://schemas.microsoft.com/office/drawing/2014/main" id="{4D17AB9D-9729-464A-8772-DB0D901CE598}"/>
                </a:ext>
              </a:extLst>
            </p:cNvPr>
            <p:cNvSpPr/>
            <p:nvPr/>
          </p:nvSpPr>
          <p:spPr>
            <a:xfrm>
              <a:off x="2219450" y="4033250"/>
              <a:ext cx="200525" cy="50150"/>
            </a:xfrm>
            <a:custGeom>
              <a:avLst/>
              <a:gdLst/>
              <a:ahLst/>
              <a:cxnLst/>
              <a:rect l="l" t="t" r="r" b="b"/>
              <a:pathLst>
                <a:path w="8021" h="2006" extrusionOk="0">
                  <a:moveTo>
                    <a:pt x="7920" y="1128"/>
                  </a:moveTo>
                  <a:lnTo>
                    <a:pt x="7745" y="2005"/>
                  </a:lnTo>
                  <a:cubicBezTo>
                    <a:pt x="7494" y="1755"/>
                    <a:pt x="7018" y="1604"/>
                    <a:pt x="6491" y="1629"/>
                  </a:cubicBezTo>
                  <a:lnTo>
                    <a:pt x="1454" y="1955"/>
                  </a:lnTo>
                  <a:cubicBezTo>
                    <a:pt x="1404" y="1955"/>
                    <a:pt x="1353" y="1955"/>
                    <a:pt x="1303" y="1955"/>
                  </a:cubicBezTo>
                  <a:cubicBezTo>
                    <a:pt x="677" y="1955"/>
                    <a:pt x="125" y="1680"/>
                    <a:pt x="0" y="1329"/>
                  </a:cubicBezTo>
                  <a:lnTo>
                    <a:pt x="0" y="0"/>
                  </a:lnTo>
                  <a:cubicBezTo>
                    <a:pt x="75" y="226"/>
                    <a:pt x="351" y="426"/>
                    <a:pt x="702" y="527"/>
                  </a:cubicBezTo>
                  <a:cubicBezTo>
                    <a:pt x="877" y="602"/>
                    <a:pt x="1078" y="627"/>
                    <a:pt x="1303" y="627"/>
                  </a:cubicBezTo>
                  <a:cubicBezTo>
                    <a:pt x="1353" y="627"/>
                    <a:pt x="1404" y="627"/>
                    <a:pt x="1454" y="627"/>
                  </a:cubicBezTo>
                  <a:lnTo>
                    <a:pt x="6491" y="301"/>
                  </a:lnTo>
                  <a:cubicBezTo>
                    <a:pt x="7318" y="251"/>
                    <a:pt x="8020" y="652"/>
                    <a:pt x="7920" y="1128"/>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5" name="Google Shape;332;p51">
              <a:extLst>
                <a:ext uri="{FF2B5EF4-FFF2-40B4-BE49-F238E27FC236}">
                  <a16:creationId xmlns:a16="http://schemas.microsoft.com/office/drawing/2014/main" id="{C02D2BC2-42DA-4D71-8DBF-1B72D7E9547E}"/>
                </a:ext>
              </a:extLst>
            </p:cNvPr>
            <p:cNvSpPr/>
            <p:nvPr/>
          </p:nvSpPr>
          <p:spPr>
            <a:xfrm>
              <a:off x="2482600" y="4124100"/>
              <a:ext cx="650" cy="6300"/>
            </a:xfrm>
            <a:custGeom>
              <a:avLst/>
              <a:gdLst/>
              <a:ahLst/>
              <a:cxnLst/>
              <a:rect l="l" t="t" r="r" b="b"/>
              <a:pathLst>
                <a:path w="26" h="252" extrusionOk="0">
                  <a:moveTo>
                    <a:pt x="26" y="0"/>
                  </a:moveTo>
                  <a:lnTo>
                    <a:pt x="26" y="251"/>
                  </a:lnTo>
                  <a:cubicBezTo>
                    <a:pt x="0" y="176"/>
                    <a:pt x="0" y="76"/>
                    <a:pt x="26" y="0"/>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6" name="Google Shape;333;p51">
              <a:extLst>
                <a:ext uri="{FF2B5EF4-FFF2-40B4-BE49-F238E27FC236}">
                  <a16:creationId xmlns:a16="http://schemas.microsoft.com/office/drawing/2014/main" id="{4AB8ADDD-9C51-47C0-95AE-8BEDEDB96818}"/>
                </a:ext>
              </a:extLst>
            </p:cNvPr>
            <p:cNvSpPr/>
            <p:nvPr/>
          </p:nvSpPr>
          <p:spPr>
            <a:xfrm>
              <a:off x="2403650" y="4050175"/>
              <a:ext cx="293900" cy="137225"/>
            </a:xfrm>
            <a:custGeom>
              <a:avLst/>
              <a:gdLst/>
              <a:ahLst/>
              <a:cxnLst/>
              <a:rect l="l" t="t" r="r" b="b"/>
              <a:pathLst>
                <a:path w="11756" h="5489" extrusionOk="0">
                  <a:moveTo>
                    <a:pt x="11755" y="752"/>
                  </a:moveTo>
                  <a:lnTo>
                    <a:pt x="11755" y="2080"/>
                  </a:lnTo>
                  <a:cubicBezTo>
                    <a:pt x="11755" y="2206"/>
                    <a:pt x="11705" y="2306"/>
                    <a:pt x="11605" y="2406"/>
                  </a:cubicBezTo>
                  <a:cubicBezTo>
                    <a:pt x="11304" y="2757"/>
                    <a:pt x="10552" y="2907"/>
                    <a:pt x="9925" y="2757"/>
                  </a:cubicBezTo>
                  <a:lnTo>
                    <a:pt x="5339" y="1554"/>
                  </a:lnTo>
                  <a:cubicBezTo>
                    <a:pt x="4587" y="1353"/>
                    <a:pt x="3710" y="1604"/>
                    <a:pt x="3559" y="2080"/>
                  </a:cubicBezTo>
                  <a:lnTo>
                    <a:pt x="2557" y="4887"/>
                  </a:lnTo>
                  <a:cubicBezTo>
                    <a:pt x="2432" y="5238"/>
                    <a:pt x="1905" y="5489"/>
                    <a:pt x="1304" y="5489"/>
                  </a:cubicBezTo>
                  <a:cubicBezTo>
                    <a:pt x="1229" y="5489"/>
                    <a:pt x="1153" y="5489"/>
                    <a:pt x="1103" y="5489"/>
                  </a:cubicBezTo>
                  <a:cubicBezTo>
                    <a:pt x="502" y="5414"/>
                    <a:pt x="51" y="5138"/>
                    <a:pt x="1" y="4812"/>
                  </a:cubicBezTo>
                  <a:lnTo>
                    <a:pt x="1" y="4662"/>
                  </a:lnTo>
                  <a:lnTo>
                    <a:pt x="1" y="3484"/>
                  </a:lnTo>
                  <a:cubicBezTo>
                    <a:pt x="26" y="3584"/>
                    <a:pt x="76" y="3684"/>
                    <a:pt x="176" y="3785"/>
                  </a:cubicBezTo>
                  <a:cubicBezTo>
                    <a:pt x="351" y="3985"/>
                    <a:pt x="702" y="4110"/>
                    <a:pt x="1103" y="4160"/>
                  </a:cubicBezTo>
                  <a:cubicBezTo>
                    <a:pt x="1153" y="4160"/>
                    <a:pt x="1229" y="4160"/>
                    <a:pt x="1304" y="4160"/>
                  </a:cubicBezTo>
                  <a:cubicBezTo>
                    <a:pt x="1905" y="4160"/>
                    <a:pt x="2432" y="3910"/>
                    <a:pt x="2557" y="3559"/>
                  </a:cubicBezTo>
                  <a:lnTo>
                    <a:pt x="3559" y="752"/>
                  </a:lnTo>
                  <a:cubicBezTo>
                    <a:pt x="3710" y="276"/>
                    <a:pt x="4587" y="0"/>
                    <a:pt x="5339" y="201"/>
                  </a:cubicBezTo>
                  <a:lnTo>
                    <a:pt x="9925" y="1429"/>
                  </a:lnTo>
                  <a:cubicBezTo>
                    <a:pt x="10301" y="1529"/>
                    <a:pt x="10702" y="1504"/>
                    <a:pt x="11028" y="1404"/>
                  </a:cubicBezTo>
                  <a:cubicBezTo>
                    <a:pt x="11279" y="1328"/>
                    <a:pt x="11479" y="1228"/>
                    <a:pt x="11605" y="1078"/>
                  </a:cubicBezTo>
                  <a:cubicBezTo>
                    <a:pt x="11705" y="977"/>
                    <a:pt x="11755" y="852"/>
                    <a:pt x="11755" y="752"/>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7" name="Google Shape;334;p51">
              <a:extLst>
                <a:ext uri="{FF2B5EF4-FFF2-40B4-BE49-F238E27FC236}">
                  <a16:creationId xmlns:a16="http://schemas.microsoft.com/office/drawing/2014/main" id="{83145731-7EAB-4E2F-B07A-2A43958BF4B7}"/>
                </a:ext>
              </a:extLst>
            </p:cNvPr>
            <p:cNvSpPr/>
            <p:nvPr/>
          </p:nvSpPr>
          <p:spPr>
            <a:xfrm>
              <a:off x="2549025" y="3922350"/>
              <a:ext cx="107150" cy="93375"/>
            </a:xfrm>
            <a:custGeom>
              <a:avLst/>
              <a:gdLst/>
              <a:ahLst/>
              <a:cxnLst/>
              <a:rect l="l" t="t" r="r" b="b"/>
              <a:pathLst>
                <a:path w="4286" h="3735" extrusionOk="0">
                  <a:moveTo>
                    <a:pt x="4286" y="0"/>
                  </a:moveTo>
                  <a:lnTo>
                    <a:pt x="4286" y="1278"/>
                  </a:lnTo>
                  <a:cubicBezTo>
                    <a:pt x="4286" y="1454"/>
                    <a:pt x="4186" y="1654"/>
                    <a:pt x="3935" y="1805"/>
                  </a:cubicBezTo>
                  <a:lnTo>
                    <a:pt x="852" y="3735"/>
                  </a:lnTo>
                  <a:cubicBezTo>
                    <a:pt x="151" y="3509"/>
                    <a:pt x="0" y="2958"/>
                    <a:pt x="552" y="2607"/>
                  </a:cubicBezTo>
                  <a:lnTo>
                    <a:pt x="3659" y="652"/>
                  </a:lnTo>
                  <a:lnTo>
                    <a:pt x="3935" y="451"/>
                  </a:lnTo>
                  <a:cubicBezTo>
                    <a:pt x="4161" y="326"/>
                    <a:pt x="4261" y="151"/>
                    <a:pt x="4286" y="0"/>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8" name="Google Shape;335;p51">
              <a:extLst>
                <a:ext uri="{FF2B5EF4-FFF2-40B4-BE49-F238E27FC236}">
                  <a16:creationId xmlns:a16="http://schemas.microsoft.com/office/drawing/2014/main" id="{2C10D0E9-6C63-4AB2-BD21-1AD6961C2E1F}"/>
                </a:ext>
              </a:extLst>
            </p:cNvPr>
            <p:cNvSpPr/>
            <p:nvPr/>
          </p:nvSpPr>
          <p:spPr>
            <a:xfrm>
              <a:off x="2636725" y="4098400"/>
              <a:ext cx="59550" cy="59550"/>
            </a:xfrm>
            <a:custGeom>
              <a:avLst/>
              <a:gdLst/>
              <a:ahLst/>
              <a:cxnLst/>
              <a:rect l="l" t="t" r="r" b="b"/>
              <a:pathLst>
                <a:path w="2382" h="2382" extrusionOk="0">
                  <a:moveTo>
                    <a:pt x="2332" y="1254"/>
                  </a:moveTo>
                  <a:cubicBezTo>
                    <a:pt x="2307" y="1906"/>
                    <a:pt x="1755" y="2382"/>
                    <a:pt x="1104" y="2332"/>
                  </a:cubicBezTo>
                  <a:cubicBezTo>
                    <a:pt x="477" y="2282"/>
                    <a:pt x="1" y="1730"/>
                    <a:pt x="26" y="1104"/>
                  </a:cubicBezTo>
                  <a:cubicBezTo>
                    <a:pt x="76" y="477"/>
                    <a:pt x="627" y="1"/>
                    <a:pt x="1254" y="51"/>
                  </a:cubicBezTo>
                  <a:cubicBezTo>
                    <a:pt x="1906" y="76"/>
                    <a:pt x="2382" y="627"/>
                    <a:pt x="2332" y="125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9" name="Google Shape;336;p51">
              <a:extLst>
                <a:ext uri="{FF2B5EF4-FFF2-40B4-BE49-F238E27FC236}">
                  <a16:creationId xmlns:a16="http://schemas.microsoft.com/office/drawing/2014/main" id="{4B051AC8-168B-45C8-B3B7-945D2C6B6778}"/>
                </a:ext>
              </a:extLst>
            </p:cNvPr>
            <p:cNvSpPr/>
            <p:nvPr/>
          </p:nvSpPr>
          <p:spPr>
            <a:xfrm>
              <a:off x="2406775" y="4169850"/>
              <a:ext cx="59550" cy="59525"/>
            </a:xfrm>
            <a:custGeom>
              <a:avLst/>
              <a:gdLst/>
              <a:ahLst/>
              <a:cxnLst/>
              <a:rect l="l" t="t" r="r" b="b"/>
              <a:pathLst>
                <a:path w="2382" h="2381" extrusionOk="0">
                  <a:moveTo>
                    <a:pt x="2332" y="1278"/>
                  </a:moveTo>
                  <a:cubicBezTo>
                    <a:pt x="2307" y="1905"/>
                    <a:pt x="1755" y="2381"/>
                    <a:pt x="1104" y="2331"/>
                  </a:cubicBezTo>
                  <a:cubicBezTo>
                    <a:pt x="477" y="2281"/>
                    <a:pt x="1" y="1754"/>
                    <a:pt x="26" y="1103"/>
                  </a:cubicBezTo>
                  <a:cubicBezTo>
                    <a:pt x="76" y="476"/>
                    <a:pt x="627" y="0"/>
                    <a:pt x="1254" y="50"/>
                  </a:cubicBezTo>
                  <a:cubicBezTo>
                    <a:pt x="1906" y="100"/>
                    <a:pt x="2382" y="627"/>
                    <a:pt x="2332" y="1278"/>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0" name="Google Shape;337;p51">
              <a:extLst>
                <a:ext uri="{FF2B5EF4-FFF2-40B4-BE49-F238E27FC236}">
                  <a16:creationId xmlns:a16="http://schemas.microsoft.com/office/drawing/2014/main" id="{439FC3BB-ABC0-4AE2-A063-8C2D85B182A0}"/>
                </a:ext>
              </a:extLst>
            </p:cNvPr>
            <p:cNvSpPr/>
            <p:nvPr/>
          </p:nvSpPr>
          <p:spPr>
            <a:xfrm>
              <a:off x="2218175" y="4065825"/>
              <a:ext cx="60200" cy="59550"/>
            </a:xfrm>
            <a:custGeom>
              <a:avLst/>
              <a:gdLst/>
              <a:ahLst/>
              <a:cxnLst/>
              <a:rect l="l" t="t" r="r" b="b"/>
              <a:pathLst>
                <a:path w="2408" h="2382" extrusionOk="0">
                  <a:moveTo>
                    <a:pt x="2357" y="1279"/>
                  </a:moveTo>
                  <a:cubicBezTo>
                    <a:pt x="2307" y="1905"/>
                    <a:pt x="1755" y="2382"/>
                    <a:pt x="1129" y="2331"/>
                  </a:cubicBezTo>
                  <a:cubicBezTo>
                    <a:pt x="477" y="2306"/>
                    <a:pt x="1" y="1755"/>
                    <a:pt x="51" y="1128"/>
                  </a:cubicBezTo>
                  <a:cubicBezTo>
                    <a:pt x="101" y="477"/>
                    <a:pt x="653" y="1"/>
                    <a:pt x="1279" y="51"/>
                  </a:cubicBezTo>
                  <a:cubicBezTo>
                    <a:pt x="1906" y="101"/>
                    <a:pt x="2407" y="652"/>
                    <a:pt x="2357" y="1279"/>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1" name="Google Shape;338;p51">
              <a:extLst>
                <a:ext uri="{FF2B5EF4-FFF2-40B4-BE49-F238E27FC236}">
                  <a16:creationId xmlns:a16="http://schemas.microsoft.com/office/drawing/2014/main" id="{065B224D-F03E-4206-BB5D-6BA3E609022A}"/>
                </a:ext>
              </a:extLst>
            </p:cNvPr>
            <p:cNvSpPr/>
            <p:nvPr/>
          </p:nvSpPr>
          <p:spPr>
            <a:xfrm>
              <a:off x="2324075" y="3945525"/>
              <a:ext cx="59550" cy="58925"/>
            </a:xfrm>
            <a:custGeom>
              <a:avLst/>
              <a:gdLst/>
              <a:ahLst/>
              <a:cxnLst/>
              <a:rect l="l" t="t" r="r" b="b"/>
              <a:pathLst>
                <a:path w="2382" h="2357" extrusionOk="0">
                  <a:moveTo>
                    <a:pt x="2331" y="1254"/>
                  </a:moveTo>
                  <a:cubicBezTo>
                    <a:pt x="2306" y="1880"/>
                    <a:pt x="1755" y="2356"/>
                    <a:pt x="1103" y="2306"/>
                  </a:cubicBezTo>
                  <a:cubicBezTo>
                    <a:pt x="477" y="2281"/>
                    <a:pt x="1" y="1730"/>
                    <a:pt x="26" y="1103"/>
                  </a:cubicBezTo>
                  <a:cubicBezTo>
                    <a:pt x="76" y="477"/>
                    <a:pt x="627" y="1"/>
                    <a:pt x="1254" y="26"/>
                  </a:cubicBezTo>
                  <a:cubicBezTo>
                    <a:pt x="1905" y="76"/>
                    <a:pt x="2382" y="627"/>
                    <a:pt x="2331" y="125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2" name="Google Shape;339;p51">
              <a:extLst>
                <a:ext uri="{FF2B5EF4-FFF2-40B4-BE49-F238E27FC236}">
                  <a16:creationId xmlns:a16="http://schemas.microsoft.com/office/drawing/2014/main" id="{DB9BF98F-BAD0-4675-895F-A250489B86F2}"/>
                </a:ext>
              </a:extLst>
            </p:cNvPr>
            <p:cNvSpPr/>
            <p:nvPr/>
          </p:nvSpPr>
          <p:spPr>
            <a:xfrm>
              <a:off x="2607275" y="3958050"/>
              <a:ext cx="60175" cy="59550"/>
            </a:xfrm>
            <a:custGeom>
              <a:avLst/>
              <a:gdLst/>
              <a:ahLst/>
              <a:cxnLst/>
              <a:rect l="l" t="t" r="r" b="b"/>
              <a:pathLst>
                <a:path w="2407" h="2382" extrusionOk="0">
                  <a:moveTo>
                    <a:pt x="2357" y="1254"/>
                  </a:moveTo>
                  <a:cubicBezTo>
                    <a:pt x="2307" y="1906"/>
                    <a:pt x="1755" y="2382"/>
                    <a:pt x="1129" y="2332"/>
                  </a:cubicBezTo>
                  <a:cubicBezTo>
                    <a:pt x="502" y="2282"/>
                    <a:pt x="1" y="1730"/>
                    <a:pt x="51" y="1104"/>
                  </a:cubicBezTo>
                  <a:cubicBezTo>
                    <a:pt x="101" y="477"/>
                    <a:pt x="653" y="1"/>
                    <a:pt x="1279" y="51"/>
                  </a:cubicBezTo>
                  <a:cubicBezTo>
                    <a:pt x="1931" y="76"/>
                    <a:pt x="2407" y="627"/>
                    <a:pt x="2357" y="125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3" name="Google Shape;340;p51">
              <a:extLst>
                <a:ext uri="{FF2B5EF4-FFF2-40B4-BE49-F238E27FC236}">
                  <a16:creationId xmlns:a16="http://schemas.microsoft.com/office/drawing/2014/main" id="{084D90D0-AD96-422B-81D1-EE33B30832BC}"/>
                </a:ext>
              </a:extLst>
            </p:cNvPr>
            <p:cNvSpPr/>
            <p:nvPr/>
          </p:nvSpPr>
          <p:spPr>
            <a:xfrm>
              <a:off x="2424325" y="3768200"/>
              <a:ext cx="80850" cy="302675"/>
            </a:xfrm>
            <a:custGeom>
              <a:avLst/>
              <a:gdLst/>
              <a:ahLst/>
              <a:cxnLst/>
              <a:rect l="l" t="t" r="r" b="b"/>
              <a:pathLst>
                <a:path w="3234" h="12107" extrusionOk="0">
                  <a:moveTo>
                    <a:pt x="3234" y="10602"/>
                  </a:moveTo>
                  <a:cubicBezTo>
                    <a:pt x="3234" y="12106"/>
                    <a:pt x="1" y="11805"/>
                    <a:pt x="1" y="10602"/>
                  </a:cubicBezTo>
                  <a:lnTo>
                    <a:pt x="1" y="1"/>
                  </a:lnTo>
                  <a:lnTo>
                    <a:pt x="3234" y="1"/>
                  </a:ln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4" name="Google Shape;341;p51">
              <a:extLst>
                <a:ext uri="{FF2B5EF4-FFF2-40B4-BE49-F238E27FC236}">
                  <a16:creationId xmlns:a16="http://schemas.microsoft.com/office/drawing/2014/main" id="{F7EE473B-D115-44DA-9CCF-AE379D2275DE}"/>
                </a:ext>
              </a:extLst>
            </p:cNvPr>
            <p:cNvSpPr/>
            <p:nvPr/>
          </p:nvSpPr>
          <p:spPr>
            <a:xfrm>
              <a:off x="2374200" y="3448650"/>
              <a:ext cx="461175" cy="458050"/>
            </a:xfrm>
            <a:custGeom>
              <a:avLst/>
              <a:gdLst/>
              <a:ahLst/>
              <a:cxnLst/>
              <a:rect l="l" t="t" r="r" b="b"/>
              <a:pathLst>
                <a:path w="18447" h="18322" extrusionOk="0">
                  <a:moveTo>
                    <a:pt x="1279" y="3209"/>
                  </a:moveTo>
                  <a:cubicBezTo>
                    <a:pt x="1279" y="3209"/>
                    <a:pt x="10577" y="1"/>
                    <a:pt x="14512" y="477"/>
                  </a:cubicBezTo>
                  <a:cubicBezTo>
                    <a:pt x="18447" y="953"/>
                    <a:pt x="17570" y="17971"/>
                    <a:pt x="17570" y="17971"/>
                  </a:cubicBezTo>
                  <a:cubicBezTo>
                    <a:pt x="17570" y="17971"/>
                    <a:pt x="15464" y="18322"/>
                    <a:pt x="13409" y="17971"/>
                  </a:cubicBezTo>
                  <a:cubicBezTo>
                    <a:pt x="12532" y="13259"/>
                    <a:pt x="11103" y="8046"/>
                    <a:pt x="11103" y="8046"/>
                  </a:cubicBezTo>
                  <a:cubicBezTo>
                    <a:pt x="11103" y="8046"/>
                    <a:pt x="2557" y="10527"/>
                    <a:pt x="1279" y="9274"/>
                  </a:cubicBezTo>
                  <a:cubicBezTo>
                    <a:pt x="1" y="8046"/>
                    <a:pt x="1279" y="3209"/>
                    <a:pt x="1279" y="3209"/>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5" name="Google Shape;342;p51">
              <a:extLst>
                <a:ext uri="{FF2B5EF4-FFF2-40B4-BE49-F238E27FC236}">
                  <a16:creationId xmlns:a16="http://schemas.microsoft.com/office/drawing/2014/main" id="{2A308311-5DF7-42CE-9513-1713C522A8B1}"/>
                </a:ext>
              </a:extLst>
            </p:cNvPr>
            <p:cNvSpPr/>
            <p:nvPr/>
          </p:nvSpPr>
          <p:spPr>
            <a:xfrm>
              <a:off x="2374200" y="3448650"/>
              <a:ext cx="461175" cy="498150"/>
            </a:xfrm>
            <a:custGeom>
              <a:avLst/>
              <a:gdLst/>
              <a:ahLst/>
              <a:cxnLst/>
              <a:rect l="l" t="t" r="r" b="b"/>
              <a:pathLst>
                <a:path w="18447" h="19926" extrusionOk="0">
                  <a:moveTo>
                    <a:pt x="1279" y="3209"/>
                  </a:moveTo>
                  <a:cubicBezTo>
                    <a:pt x="1279" y="3209"/>
                    <a:pt x="10577" y="1"/>
                    <a:pt x="14512" y="477"/>
                  </a:cubicBezTo>
                  <a:cubicBezTo>
                    <a:pt x="18447" y="953"/>
                    <a:pt x="17570" y="17971"/>
                    <a:pt x="17570" y="17971"/>
                  </a:cubicBezTo>
                  <a:cubicBezTo>
                    <a:pt x="17244" y="18622"/>
                    <a:pt x="14687" y="19926"/>
                    <a:pt x="13409" y="17971"/>
                  </a:cubicBezTo>
                  <a:cubicBezTo>
                    <a:pt x="12532" y="13259"/>
                    <a:pt x="11103" y="8046"/>
                    <a:pt x="11103" y="8046"/>
                  </a:cubicBezTo>
                  <a:cubicBezTo>
                    <a:pt x="11103" y="8046"/>
                    <a:pt x="2557" y="10527"/>
                    <a:pt x="1279" y="9274"/>
                  </a:cubicBezTo>
                  <a:cubicBezTo>
                    <a:pt x="1" y="8046"/>
                    <a:pt x="1279" y="3209"/>
                    <a:pt x="1279" y="3209"/>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6" name="Google Shape;343;p51">
              <a:extLst>
                <a:ext uri="{FF2B5EF4-FFF2-40B4-BE49-F238E27FC236}">
                  <a16:creationId xmlns:a16="http://schemas.microsoft.com/office/drawing/2014/main" id="{26B73034-65AD-410F-8A53-F69E7F374257}"/>
                </a:ext>
              </a:extLst>
            </p:cNvPr>
            <p:cNvSpPr/>
            <p:nvPr/>
          </p:nvSpPr>
          <p:spPr>
            <a:xfrm>
              <a:off x="2414925" y="3648525"/>
              <a:ext cx="395400" cy="302675"/>
            </a:xfrm>
            <a:custGeom>
              <a:avLst/>
              <a:gdLst/>
              <a:ahLst/>
              <a:cxnLst/>
              <a:rect l="l" t="t" r="r" b="b"/>
              <a:pathLst>
                <a:path w="15816" h="12107" extrusionOk="0">
                  <a:moveTo>
                    <a:pt x="14838" y="4713"/>
                  </a:moveTo>
                  <a:cubicBezTo>
                    <a:pt x="14011" y="5490"/>
                    <a:pt x="4136" y="10953"/>
                    <a:pt x="2281" y="11981"/>
                  </a:cubicBezTo>
                  <a:cubicBezTo>
                    <a:pt x="2056" y="12106"/>
                    <a:pt x="1780" y="12106"/>
                    <a:pt x="1555" y="11981"/>
                  </a:cubicBezTo>
                  <a:cubicBezTo>
                    <a:pt x="1555" y="11981"/>
                    <a:pt x="1555" y="11981"/>
                    <a:pt x="1555" y="11981"/>
                  </a:cubicBezTo>
                  <a:lnTo>
                    <a:pt x="1555" y="11981"/>
                  </a:lnTo>
                  <a:cubicBezTo>
                    <a:pt x="527" y="11304"/>
                    <a:pt x="1" y="8998"/>
                    <a:pt x="1981" y="7520"/>
                  </a:cubicBezTo>
                  <a:cubicBezTo>
                    <a:pt x="2582" y="7068"/>
                    <a:pt x="13109" y="1"/>
                    <a:pt x="14788" y="477"/>
                  </a:cubicBezTo>
                  <a:lnTo>
                    <a:pt x="14788" y="477"/>
                  </a:lnTo>
                  <a:cubicBezTo>
                    <a:pt x="14813" y="477"/>
                    <a:pt x="14838" y="502"/>
                    <a:pt x="14838" y="502"/>
                  </a:cubicBezTo>
                  <a:cubicBezTo>
                    <a:pt x="14888" y="527"/>
                    <a:pt x="14963" y="552"/>
                    <a:pt x="14988" y="602"/>
                  </a:cubicBezTo>
                  <a:cubicBezTo>
                    <a:pt x="15815" y="1254"/>
                    <a:pt x="15715" y="3911"/>
                    <a:pt x="14838" y="4713"/>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7" name="Google Shape;344;p51">
              <a:extLst>
                <a:ext uri="{FF2B5EF4-FFF2-40B4-BE49-F238E27FC236}">
                  <a16:creationId xmlns:a16="http://schemas.microsoft.com/office/drawing/2014/main" id="{10C48B4C-C6DF-4FDF-80ED-D54775317F82}"/>
                </a:ext>
              </a:extLst>
            </p:cNvPr>
            <p:cNvSpPr/>
            <p:nvPr/>
          </p:nvSpPr>
          <p:spPr>
            <a:xfrm>
              <a:off x="2118550" y="3471850"/>
              <a:ext cx="666075" cy="476200"/>
            </a:xfrm>
            <a:custGeom>
              <a:avLst/>
              <a:gdLst/>
              <a:ahLst/>
              <a:cxnLst/>
              <a:rect l="l" t="t" r="r" b="b"/>
              <a:pathLst>
                <a:path w="26643" h="19048" extrusionOk="0">
                  <a:moveTo>
                    <a:pt x="26643" y="7544"/>
                  </a:moveTo>
                  <a:cubicBezTo>
                    <a:pt x="24964" y="7068"/>
                    <a:pt x="14437" y="14135"/>
                    <a:pt x="13836" y="14587"/>
                  </a:cubicBezTo>
                  <a:cubicBezTo>
                    <a:pt x="11856" y="16065"/>
                    <a:pt x="12382" y="18371"/>
                    <a:pt x="13410" y="19048"/>
                  </a:cubicBezTo>
                  <a:lnTo>
                    <a:pt x="1705" y="12256"/>
                  </a:lnTo>
                  <a:lnTo>
                    <a:pt x="1304" y="12030"/>
                  </a:lnTo>
                  <a:lnTo>
                    <a:pt x="1279" y="12005"/>
                  </a:lnTo>
                  <a:cubicBezTo>
                    <a:pt x="377" y="11228"/>
                    <a:pt x="1" y="9073"/>
                    <a:pt x="1881" y="7669"/>
                  </a:cubicBezTo>
                  <a:cubicBezTo>
                    <a:pt x="2482" y="7243"/>
                    <a:pt x="13259" y="0"/>
                    <a:pt x="14738" y="677"/>
                  </a:cubicBezTo>
                  <a:lnTo>
                    <a:pt x="14838" y="727"/>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 name="Google Shape;345;p51">
              <a:extLst>
                <a:ext uri="{FF2B5EF4-FFF2-40B4-BE49-F238E27FC236}">
                  <a16:creationId xmlns:a16="http://schemas.microsoft.com/office/drawing/2014/main" id="{F4FC7B79-7292-4A07-950D-01E4FA460FD7}"/>
                </a:ext>
              </a:extLst>
            </p:cNvPr>
            <p:cNvSpPr/>
            <p:nvPr/>
          </p:nvSpPr>
          <p:spPr>
            <a:xfrm>
              <a:off x="3013300" y="1935500"/>
              <a:ext cx="424850" cy="735600"/>
            </a:xfrm>
            <a:custGeom>
              <a:avLst/>
              <a:gdLst/>
              <a:ahLst/>
              <a:cxnLst/>
              <a:rect l="l" t="t" r="r" b="b"/>
              <a:pathLst>
                <a:path w="16994" h="29424" extrusionOk="0">
                  <a:moveTo>
                    <a:pt x="16818" y="20902"/>
                  </a:moveTo>
                  <a:cubicBezTo>
                    <a:pt x="16492" y="18396"/>
                    <a:pt x="15339" y="3308"/>
                    <a:pt x="13134" y="1604"/>
                  </a:cubicBezTo>
                  <a:cubicBezTo>
                    <a:pt x="13134" y="1604"/>
                    <a:pt x="11630" y="0"/>
                    <a:pt x="10953" y="677"/>
                  </a:cubicBezTo>
                  <a:lnTo>
                    <a:pt x="1" y="7018"/>
                  </a:lnTo>
                  <a:lnTo>
                    <a:pt x="502" y="13835"/>
                  </a:lnTo>
                  <a:lnTo>
                    <a:pt x="5264" y="29424"/>
                  </a:lnTo>
                  <a:lnTo>
                    <a:pt x="15890" y="23309"/>
                  </a:lnTo>
                  <a:cubicBezTo>
                    <a:pt x="16567" y="23108"/>
                    <a:pt x="16993" y="22206"/>
                    <a:pt x="16818" y="20902"/>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 name="Google Shape;346;p51">
              <a:extLst>
                <a:ext uri="{FF2B5EF4-FFF2-40B4-BE49-F238E27FC236}">
                  <a16:creationId xmlns:a16="http://schemas.microsoft.com/office/drawing/2014/main" id="{3905DFFD-D52B-4C22-A164-D9B5D9C937EE}"/>
                </a:ext>
              </a:extLst>
            </p:cNvPr>
            <p:cNvSpPr/>
            <p:nvPr/>
          </p:nvSpPr>
          <p:spPr>
            <a:xfrm>
              <a:off x="3001400" y="2069575"/>
              <a:ext cx="162925" cy="636625"/>
            </a:xfrm>
            <a:custGeom>
              <a:avLst/>
              <a:gdLst/>
              <a:ahLst/>
              <a:cxnLst/>
              <a:rect l="l" t="t" r="r" b="b"/>
              <a:pathLst>
                <a:path w="6517" h="25465" extrusionOk="0">
                  <a:moveTo>
                    <a:pt x="2507" y="2657"/>
                  </a:moveTo>
                  <a:cubicBezTo>
                    <a:pt x="4712" y="4387"/>
                    <a:pt x="5865" y="19474"/>
                    <a:pt x="6191" y="21956"/>
                  </a:cubicBezTo>
                  <a:cubicBezTo>
                    <a:pt x="6517" y="24462"/>
                    <a:pt x="4712" y="25464"/>
                    <a:pt x="3083" y="22933"/>
                  </a:cubicBezTo>
                  <a:cubicBezTo>
                    <a:pt x="1479" y="20377"/>
                    <a:pt x="0" y="6016"/>
                    <a:pt x="0" y="3008"/>
                  </a:cubicBezTo>
                  <a:cubicBezTo>
                    <a:pt x="0" y="1"/>
                    <a:pt x="2507" y="2657"/>
                    <a:pt x="2507" y="2657"/>
                  </a:cubicBezTo>
                  <a:close/>
                </a:path>
              </a:pathLst>
            </a:custGeom>
            <a:solidFill>
              <a:srgbClr val="46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 name="Google Shape;347;p51">
              <a:extLst>
                <a:ext uri="{FF2B5EF4-FFF2-40B4-BE49-F238E27FC236}">
                  <a16:creationId xmlns:a16="http://schemas.microsoft.com/office/drawing/2014/main" id="{ABCD019F-AECD-4397-9588-9A3C39936CF9}"/>
                </a:ext>
              </a:extLst>
            </p:cNvPr>
            <p:cNvSpPr/>
            <p:nvPr/>
          </p:nvSpPr>
          <p:spPr>
            <a:xfrm>
              <a:off x="3183725" y="1925475"/>
              <a:ext cx="426100" cy="767575"/>
            </a:xfrm>
            <a:custGeom>
              <a:avLst/>
              <a:gdLst/>
              <a:ahLst/>
              <a:cxnLst/>
              <a:rect l="l" t="t" r="r" b="b"/>
              <a:pathLst>
                <a:path w="17044" h="30703" extrusionOk="0">
                  <a:moveTo>
                    <a:pt x="13008" y="150"/>
                  </a:moveTo>
                  <a:cubicBezTo>
                    <a:pt x="9926" y="0"/>
                    <a:pt x="4713" y="3609"/>
                    <a:pt x="2357" y="6592"/>
                  </a:cubicBezTo>
                  <a:cubicBezTo>
                    <a:pt x="1" y="9574"/>
                    <a:pt x="1454" y="12807"/>
                    <a:pt x="2256" y="15990"/>
                  </a:cubicBezTo>
                  <a:cubicBezTo>
                    <a:pt x="3058" y="19173"/>
                    <a:pt x="1830" y="27143"/>
                    <a:pt x="1830" y="27920"/>
                  </a:cubicBezTo>
                  <a:cubicBezTo>
                    <a:pt x="5439" y="30351"/>
                    <a:pt x="14186" y="30702"/>
                    <a:pt x="15189" y="27118"/>
                  </a:cubicBezTo>
                  <a:cubicBezTo>
                    <a:pt x="15615" y="23208"/>
                    <a:pt x="12758" y="19073"/>
                    <a:pt x="12733" y="16792"/>
                  </a:cubicBezTo>
                  <a:cubicBezTo>
                    <a:pt x="12883" y="11880"/>
                    <a:pt x="17043" y="1629"/>
                    <a:pt x="13008" y="150"/>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 name="Google Shape;348;p51">
              <a:extLst>
                <a:ext uri="{FF2B5EF4-FFF2-40B4-BE49-F238E27FC236}">
                  <a16:creationId xmlns:a16="http://schemas.microsoft.com/office/drawing/2014/main" id="{CF7A9E5F-E279-4BB5-BC3F-085468474619}"/>
                </a:ext>
              </a:extLst>
            </p:cNvPr>
            <p:cNvSpPr/>
            <p:nvPr/>
          </p:nvSpPr>
          <p:spPr>
            <a:xfrm>
              <a:off x="3434350" y="1928600"/>
              <a:ext cx="115950" cy="770700"/>
            </a:xfrm>
            <a:custGeom>
              <a:avLst/>
              <a:gdLst/>
              <a:ahLst/>
              <a:cxnLst/>
              <a:rect l="l" t="t" r="r" b="b"/>
              <a:pathLst>
                <a:path w="4638" h="30828" extrusionOk="0">
                  <a:moveTo>
                    <a:pt x="302" y="727"/>
                  </a:moveTo>
                  <a:cubicBezTo>
                    <a:pt x="1881" y="7670"/>
                    <a:pt x="1379" y="15163"/>
                    <a:pt x="1028" y="18096"/>
                  </a:cubicBezTo>
                  <a:cubicBezTo>
                    <a:pt x="678" y="21053"/>
                    <a:pt x="602" y="30828"/>
                    <a:pt x="602" y="30828"/>
                  </a:cubicBezTo>
                  <a:cubicBezTo>
                    <a:pt x="2983" y="29625"/>
                    <a:pt x="4111" y="27419"/>
                    <a:pt x="4161" y="26417"/>
                  </a:cubicBezTo>
                  <a:cubicBezTo>
                    <a:pt x="4211" y="25414"/>
                    <a:pt x="3309" y="16918"/>
                    <a:pt x="3359" y="16241"/>
                  </a:cubicBezTo>
                  <a:cubicBezTo>
                    <a:pt x="3434" y="15539"/>
                    <a:pt x="4637" y="8998"/>
                    <a:pt x="4512" y="5439"/>
                  </a:cubicBezTo>
                  <a:cubicBezTo>
                    <a:pt x="4387" y="1905"/>
                    <a:pt x="3059" y="1354"/>
                    <a:pt x="3059" y="1354"/>
                  </a:cubicBezTo>
                  <a:lnTo>
                    <a:pt x="1" y="0"/>
                  </a:ln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2" name="Google Shape;349;p51">
              <a:extLst>
                <a:ext uri="{FF2B5EF4-FFF2-40B4-BE49-F238E27FC236}">
                  <a16:creationId xmlns:a16="http://schemas.microsoft.com/office/drawing/2014/main" id="{C0164330-2250-438E-A329-6AF1E0EB556D}"/>
                </a:ext>
              </a:extLst>
            </p:cNvPr>
            <p:cNvSpPr/>
            <p:nvPr/>
          </p:nvSpPr>
          <p:spPr>
            <a:xfrm>
              <a:off x="3448150" y="1990625"/>
              <a:ext cx="10675" cy="21325"/>
            </a:xfrm>
            <a:custGeom>
              <a:avLst/>
              <a:gdLst/>
              <a:ahLst/>
              <a:cxnLst/>
              <a:rect l="l" t="t" r="r" b="b"/>
              <a:pathLst>
                <a:path w="427" h="853" extrusionOk="0">
                  <a:moveTo>
                    <a:pt x="0" y="1"/>
                  </a:moveTo>
                  <a:lnTo>
                    <a:pt x="426" y="176"/>
                  </a:lnTo>
                  <a:cubicBezTo>
                    <a:pt x="376" y="377"/>
                    <a:pt x="351" y="602"/>
                    <a:pt x="326" y="853"/>
                  </a:cubicBezTo>
                  <a:cubicBezTo>
                    <a:pt x="326" y="803"/>
                    <a:pt x="301" y="753"/>
                    <a:pt x="301" y="727"/>
                  </a:cubicBez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3" name="Google Shape;350;p51">
              <a:extLst>
                <a:ext uri="{FF2B5EF4-FFF2-40B4-BE49-F238E27FC236}">
                  <a16:creationId xmlns:a16="http://schemas.microsoft.com/office/drawing/2014/main" id="{51647284-4712-4B49-B87B-802ECEC41FCB}"/>
                </a:ext>
              </a:extLst>
            </p:cNvPr>
            <p:cNvSpPr/>
            <p:nvPr/>
          </p:nvSpPr>
          <p:spPr>
            <a:xfrm>
              <a:off x="3118575" y="1964950"/>
              <a:ext cx="271325" cy="741250"/>
            </a:xfrm>
            <a:custGeom>
              <a:avLst/>
              <a:gdLst/>
              <a:ahLst/>
              <a:cxnLst/>
              <a:rect l="l" t="t" r="r" b="b"/>
              <a:pathLst>
                <a:path w="10853" h="29650" extrusionOk="0">
                  <a:moveTo>
                    <a:pt x="8471" y="0"/>
                  </a:moveTo>
                  <a:cubicBezTo>
                    <a:pt x="10852" y="5063"/>
                    <a:pt x="9700" y="9674"/>
                    <a:pt x="9599" y="13835"/>
                  </a:cubicBezTo>
                  <a:cubicBezTo>
                    <a:pt x="9499" y="17995"/>
                    <a:pt x="7344" y="29649"/>
                    <a:pt x="7344" y="29649"/>
                  </a:cubicBezTo>
                  <a:cubicBezTo>
                    <a:pt x="3208" y="28622"/>
                    <a:pt x="2707" y="25840"/>
                    <a:pt x="1905" y="24436"/>
                  </a:cubicBezTo>
                  <a:cubicBezTo>
                    <a:pt x="0" y="14712"/>
                    <a:pt x="2406" y="6842"/>
                    <a:pt x="4211" y="3910"/>
                  </a:cubicBezTo>
                  <a:cubicBezTo>
                    <a:pt x="5614" y="1629"/>
                    <a:pt x="8471" y="0"/>
                    <a:pt x="8471" y="0"/>
                  </a:cubicBez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4" name="Google Shape;351;p51">
              <a:extLst>
                <a:ext uri="{FF2B5EF4-FFF2-40B4-BE49-F238E27FC236}">
                  <a16:creationId xmlns:a16="http://schemas.microsoft.com/office/drawing/2014/main" id="{E76B3C02-217A-4565-93E1-6C0F2646B437}"/>
                </a:ext>
              </a:extLst>
            </p:cNvPr>
            <p:cNvSpPr/>
            <p:nvPr/>
          </p:nvSpPr>
          <p:spPr>
            <a:xfrm>
              <a:off x="3169950" y="2101525"/>
              <a:ext cx="187375" cy="401650"/>
            </a:xfrm>
            <a:custGeom>
              <a:avLst/>
              <a:gdLst/>
              <a:ahLst/>
              <a:cxnLst/>
              <a:rect l="l" t="t" r="r" b="b"/>
              <a:pathLst>
                <a:path w="7495" h="16066" extrusionOk="0">
                  <a:moveTo>
                    <a:pt x="3835" y="953"/>
                  </a:moveTo>
                  <a:cubicBezTo>
                    <a:pt x="0" y="1"/>
                    <a:pt x="1930" y="9023"/>
                    <a:pt x="3810" y="12607"/>
                  </a:cubicBezTo>
                  <a:cubicBezTo>
                    <a:pt x="4762" y="14437"/>
                    <a:pt x="5514" y="15490"/>
                    <a:pt x="6667" y="16066"/>
                  </a:cubicBezTo>
                  <a:cubicBezTo>
                    <a:pt x="7043" y="13610"/>
                    <a:pt x="7369" y="11129"/>
                    <a:pt x="7494" y="9374"/>
                  </a:cubicBezTo>
                  <a:cubicBezTo>
                    <a:pt x="6517" y="6116"/>
                    <a:pt x="5790" y="1931"/>
                    <a:pt x="3835" y="953"/>
                  </a:cubicBezTo>
                  <a:close/>
                </a:path>
              </a:pathLst>
            </a:custGeom>
            <a:solidFill>
              <a:srgbClr val="EABD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5" name="Google Shape;352;p51">
              <a:extLst>
                <a:ext uri="{FF2B5EF4-FFF2-40B4-BE49-F238E27FC236}">
                  <a16:creationId xmlns:a16="http://schemas.microsoft.com/office/drawing/2014/main" id="{AB95461E-D4A2-40A1-B2E1-E84D707D1A98}"/>
                </a:ext>
              </a:extLst>
            </p:cNvPr>
            <p:cNvSpPr/>
            <p:nvPr/>
          </p:nvSpPr>
          <p:spPr>
            <a:xfrm>
              <a:off x="2871075" y="2908550"/>
              <a:ext cx="72075" cy="51400"/>
            </a:xfrm>
            <a:custGeom>
              <a:avLst/>
              <a:gdLst/>
              <a:ahLst/>
              <a:cxnLst/>
              <a:rect l="l" t="t" r="r" b="b"/>
              <a:pathLst>
                <a:path w="2883" h="2056" extrusionOk="0">
                  <a:moveTo>
                    <a:pt x="2156" y="1"/>
                  </a:moveTo>
                  <a:lnTo>
                    <a:pt x="0" y="1529"/>
                  </a:lnTo>
                  <a:lnTo>
                    <a:pt x="276" y="2056"/>
                  </a:lnTo>
                  <a:lnTo>
                    <a:pt x="2582" y="477"/>
                  </a:lnTo>
                  <a:lnTo>
                    <a:pt x="2883" y="1"/>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6" name="Google Shape;353;p51">
              <a:extLst>
                <a:ext uri="{FF2B5EF4-FFF2-40B4-BE49-F238E27FC236}">
                  <a16:creationId xmlns:a16="http://schemas.microsoft.com/office/drawing/2014/main" id="{153B79C8-A0A1-4E3C-AD3B-71F4A68859A4}"/>
                </a:ext>
              </a:extLst>
            </p:cNvPr>
            <p:cNvSpPr/>
            <p:nvPr/>
          </p:nvSpPr>
          <p:spPr>
            <a:xfrm>
              <a:off x="2366050" y="2247525"/>
              <a:ext cx="424850" cy="735625"/>
            </a:xfrm>
            <a:custGeom>
              <a:avLst/>
              <a:gdLst/>
              <a:ahLst/>
              <a:cxnLst/>
              <a:rect l="l" t="t" r="r" b="b"/>
              <a:pathLst>
                <a:path w="16994" h="29425" extrusionOk="0">
                  <a:moveTo>
                    <a:pt x="16818" y="20903"/>
                  </a:moveTo>
                  <a:cubicBezTo>
                    <a:pt x="16517" y="18396"/>
                    <a:pt x="15339" y="3309"/>
                    <a:pt x="13134" y="1604"/>
                  </a:cubicBezTo>
                  <a:cubicBezTo>
                    <a:pt x="13134" y="1604"/>
                    <a:pt x="11655" y="0"/>
                    <a:pt x="10978" y="677"/>
                  </a:cubicBezTo>
                  <a:lnTo>
                    <a:pt x="1" y="6993"/>
                  </a:lnTo>
                  <a:lnTo>
                    <a:pt x="502" y="13835"/>
                  </a:lnTo>
                  <a:lnTo>
                    <a:pt x="5264" y="29424"/>
                  </a:lnTo>
                  <a:lnTo>
                    <a:pt x="15916" y="23284"/>
                  </a:lnTo>
                  <a:cubicBezTo>
                    <a:pt x="16567" y="23108"/>
                    <a:pt x="16993" y="22206"/>
                    <a:pt x="16818" y="20903"/>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7" name="Google Shape;354;p51">
              <a:extLst>
                <a:ext uri="{FF2B5EF4-FFF2-40B4-BE49-F238E27FC236}">
                  <a16:creationId xmlns:a16="http://schemas.microsoft.com/office/drawing/2014/main" id="{F70C7918-79B9-4E66-854A-03669429B98D}"/>
                </a:ext>
              </a:extLst>
            </p:cNvPr>
            <p:cNvSpPr/>
            <p:nvPr/>
          </p:nvSpPr>
          <p:spPr>
            <a:xfrm>
              <a:off x="2354775" y="2381600"/>
              <a:ext cx="162300" cy="636625"/>
            </a:xfrm>
            <a:custGeom>
              <a:avLst/>
              <a:gdLst/>
              <a:ahLst/>
              <a:cxnLst/>
              <a:rect l="l" t="t" r="r" b="b"/>
              <a:pathLst>
                <a:path w="6492" h="25465" extrusionOk="0">
                  <a:moveTo>
                    <a:pt x="2482" y="2657"/>
                  </a:moveTo>
                  <a:cubicBezTo>
                    <a:pt x="4687" y="4387"/>
                    <a:pt x="5865" y="19475"/>
                    <a:pt x="6166" y="21956"/>
                  </a:cubicBezTo>
                  <a:cubicBezTo>
                    <a:pt x="6492" y="24462"/>
                    <a:pt x="4712" y="25465"/>
                    <a:pt x="3083" y="22908"/>
                  </a:cubicBezTo>
                  <a:cubicBezTo>
                    <a:pt x="1454" y="20377"/>
                    <a:pt x="1" y="5991"/>
                    <a:pt x="1" y="3008"/>
                  </a:cubicBezTo>
                  <a:cubicBezTo>
                    <a:pt x="1" y="1"/>
                    <a:pt x="2482" y="2657"/>
                    <a:pt x="2482" y="2657"/>
                  </a:cubicBezTo>
                  <a:close/>
                </a:path>
              </a:pathLst>
            </a:custGeom>
            <a:solidFill>
              <a:srgbClr val="46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8" name="Google Shape;355;p51">
              <a:extLst>
                <a:ext uri="{FF2B5EF4-FFF2-40B4-BE49-F238E27FC236}">
                  <a16:creationId xmlns:a16="http://schemas.microsoft.com/office/drawing/2014/main" id="{CA7F8F73-9849-42C8-87FF-8DB93DF22D28}"/>
                </a:ext>
              </a:extLst>
            </p:cNvPr>
            <p:cNvSpPr/>
            <p:nvPr/>
          </p:nvSpPr>
          <p:spPr>
            <a:xfrm>
              <a:off x="4326600" y="1505025"/>
              <a:ext cx="234350" cy="410450"/>
            </a:xfrm>
            <a:custGeom>
              <a:avLst/>
              <a:gdLst/>
              <a:ahLst/>
              <a:cxnLst/>
              <a:rect l="l" t="t" r="r" b="b"/>
              <a:pathLst>
                <a:path w="9374" h="16418" extrusionOk="0">
                  <a:moveTo>
                    <a:pt x="7243" y="1"/>
                  </a:moveTo>
                  <a:cubicBezTo>
                    <a:pt x="4687" y="1254"/>
                    <a:pt x="0" y="11580"/>
                    <a:pt x="777" y="14011"/>
                  </a:cubicBezTo>
                  <a:cubicBezTo>
                    <a:pt x="1579" y="16417"/>
                    <a:pt x="3760" y="15089"/>
                    <a:pt x="5238" y="12958"/>
                  </a:cubicBezTo>
                  <a:cubicBezTo>
                    <a:pt x="7294" y="10026"/>
                    <a:pt x="9374" y="3660"/>
                    <a:pt x="9098" y="2056"/>
                  </a:cubicBezTo>
                  <a:cubicBezTo>
                    <a:pt x="8847" y="477"/>
                    <a:pt x="7243" y="1"/>
                    <a:pt x="7243" y="1"/>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9" name="Google Shape;356;p51">
              <a:extLst>
                <a:ext uri="{FF2B5EF4-FFF2-40B4-BE49-F238E27FC236}">
                  <a16:creationId xmlns:a16="http://schemas.microsoft.com/office/drawing/2014/main" id="{F360AF57-672B-4B44-9EB0-890EB914C579}"/>
                </a:ext>
              </a:extLst>
            </p:cNvPr>
            <p:cNvSpPr/>
            <p:nvPr/>
          </p:nvSpPr>
          <p:spPr>
            <a:xfrm>
              <a:off x="4371700" y="2843400"/>
              <a:ext cx="218700" cy="161675"/>
            </a:xfrm>
            <a:custGeom>
              <a:avLst/>
              <a:gdLst/>
              <a:ahLst/>
              <a:cxnLst/>
              <a:rect l="l" t="t" r="r" b="b"/>
              <a:pathLst>
                <a:path w="8748" h="6467" extrusionOk="0">
                  <a:moveTo>
                    <a:pt x="6066" y="0"/>
                  </a:moveTo>
                  <a:cubicBezTo>
                    <a:pt x="6066" y="0"/>
                    <a:pt x="2106" y="4612"/>
                    <a:pt x="1053" y="4912"/>
                  </a:cubicBezTo>
                  <a:cubicBezTo>
                    <a:pt x="1" y="5238"/>
                    <a:pt x="953" y="6316"/>
                    <a:pt x="1755" y="6391"/>
                  </a:cubicBezTo>
                  <a:cubicBezTo>
                    <a:pt x="2557" y="6466"/>
                    <a:pt x="5139" y="6366"/>
                    <a:pt x="5891" y="5639"/>
                  </a:cubicBezTo>
                  <a:cubicBezTo>
                    <a:pt x="6642" y="4887"/>
                    <a:pt x="8748" y="4110"/>
                    <a:pt x="8748" y="4110"/>
                  </a:cubicBezTo>
                  <a:cubicBezTo>
                    <a:pt x="8748" y="1704"/>
                    <a:pt x="8171" y="201"/>
                    <a:pt x="8171" y="201"/>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0" name="Google Shape;357;p51">
              <a:extLst>
                <a:ext uri="{FF2B5EF4-FFF2-40B4-BE49-F238E27FC236}">
                  <a16:creationId xmlns:a16="http://schemas.microsoft.com/office/drawing/2014/main" id="{9A638FA5-0991-410C-937B-19EA5F23F7DB}"/>
                </a:ext>
              </a:extLst>
            </p:cNvPr>
            <p:cNvSpPr/>
            <p:nvPr/>
          </p:nvSpPr>
          <p:spPr>
            <a:xfrm>
              <a:off x="4475725" y="1993125"/>
              <a:ext cx="189875" cy="885375"/>
            </a:xfrm>
            <a:custGeom>
              <a:avLst/>
              <a:gdLst/>
              <a:ahLst/>
              <a:cxnLst/>
              <a:rect l="l" t="t" r="r" b="b"/>
              <a:pathLst>
                <a:path w="7595" h="35415" extrusionOk="0">
                  <a:moveTo>
                    <a:pt x="501" y="1404"/>
                  </a:moveTo>
                  <a:cubicBezTo>
                    <a:pt x="501" y="1404"/>
                    <a:pt x="0" y="11630"/>
                    <a:pt x="176" y="14963"/>
                  </a:cubicBezTo>
                  <a:cubicBezTo>
                    <a:pt x="376" y="18322"/>
                    <a:pt x="1178" y="34938"/>
                    <a:pt x="1178" y="34938"/>
                  </a:cubicBezTo>
                  <a:cubicBezTo>
                    <a:pt x="3359" y="35415"/>
                    <a:pt x="4737" y="34938"/>
                    <a:pt x="4737" y="34938"/>
                  </a:cubicBezTo>
                  <a:cubicBezTo>
                    <a:pt x="5439" y="22207"/>
                    <a:pt x="5414" y="18522"/>
                    <a:pt x="5614" y="16643"/>
                  </a:cubicBezTo>
                  <a:cubicBezTo>
                    <a:pt x="5815" y="14738"/>
                    <a:pt x="6065" y="9249"/>
                    <a:pt x="6065" y="9249"/>
                  </a:cubicBezTo>
                  <a:cubicBezTo>
                    <a:pt x="7594" y="6091"/>
                    <a:pt x="6015" y="1981"/>
                    <a:pt x="5263" y="1003"/>
                  </a:cubicBezTo>
                  <a:cubicBezTo>
                    <a:pt x="4512" y="1"/>
                    <a:pt x="501" y="1404"/>
                    <a:pt x="501" y="140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1" name="Google Shape;358;p51">
              <a:extLst>
                <a:ext uri="{FF2B5EF4-FFF2-40B4-BE49-F238E27FC236}">
                  <a16:creationId xmlns:a16="http://schemas.microsoft.com/office/drawing/2014/main" id="{2E0ECF2F-01FA-4FE1-BC4E-28CFF65C0CD5}"/>
                </a:ext>
              </a:extLst>
            </p:cNvPr>
            <p:cNvSpPr/>
            <p:nvPr/>
          </p:nvSpPr>
          <p:spPr>
            <a:xfrm>
              <a:off x="4655550" y="2927975"/>
              <a:ext cx="123450" cy="216200"/>
            </a:xfrm>
            <a:custGeom>
              <a:avLst/>
              <a:gdLst/>
              <a:ahLst/>
              <a:cxnLst/>
              <a:rect l="l" t="t" r="r" b="b"/>
              <a:pathLst>
                <a:path w="4938" h="8648" extrusionOk="0">
                  <a:moveTo>
                    <a:pt x="1153" y="1003"/>
                  </a:moveTo>
                  <a:cubicBezTo>
                    <a:pt x="1028" y="2858"/>
                    <a:pt x="351" y="5063"/>
                    <a:pt x="176" y="6166"/>
                  </a:cubicBezTo>
                  <a:cubicBezTo>
                    <a:pt x="0" y="7294"/>
                    <a:pt x="401" y="7920"/>
                    <a:pt x="677" y="8296"/>
                  </a:cubicBezTo>
                  <a:cubicBezTo>
                    <a:pt x="928" y="8647"/>
                    <a:pt x="4085" y="7595"/>
                    <a:pt x="4512" y="6392"/>
                  </a:cubicBezTo>
                  <a:cubicBezTo>
                    <a:pt x="4938" y="5164"/>
                    <a:pt x="4060" y="4111"/>
                    <a:pt x="3985" y="1830"/>
                  </a:cubicBezTo>
                  <a:cubicBezTo>
                    <a:pt x="2983" y="1"/>
                    <a:pt x="1153" y="1003"/>
                    <a:pt x="1153" y="1003"/>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2" name="Google Shape;359;p51">
              <a:extLst>
                <a:ext uri="{FF2B5EF4-FFF2-40B4-BE49-F238E27FC236}">
                  <a16:creationId xmlns:a16="http://schemas.microsoft.com/office/drawing/2014/main" id="{201BA668-70AC-4FB0-8FB6-C63D30DCA130}"/>
                </a:ext>
              </a:extLst>
            </p:cNvPr>
            <p:cNvSpPr/>
            <p:nvPr/>
          </p:nvSpPr>
          <p:spPr>
            <a:xfrm>
              <a:off x="4570325" y="2000650"/>
              <a:ext cx="216200" cy="997525"/>
            </a:xfrm>
            <a:custGeom>
              <a:avLst/>
              <a:gdLst/>
              <a:ahLst/>
              <a:cxnLst/>
              <a:rect l="l" t="t" r="r" b="b"/>
              <a:pathLst>
                <a:path w="8648" h="39901" extrusionOk="0">
                  <a:moveTo>
                    <a:pt x="1" y="1905"/>
                  </a:moveTo>
                  <a:cubicBezTo>
                    <a:pt x="1" y="1905"/>
                    <a:pt x="552" y="11204"/>
                    <a:pt x="1404" y="14286"/>
                  </a:cubicBezTo>
                  <a:cubicBezTo>
                    <a:pt x="2256" y="17394"/>
                    <a:pt x="3033" y="26467"/>
                    <a:pt x="3409" y="28046"/>
                  </a:cubicBezTo>
                  <a:cubicBezTo>
                    <a:pt x="3760" y="29625"/>
                    <a:pt x="4211" y="39424"/>
                    <a:pt x="4211" y="39424"/>
                  </a:cubicBezTo>
                  <a:cubicBezTo>
                    <a:pt x="6166" y="39901"/>
                    <a:pt x="7720" y="39424"/>
                    <a:pt x="7720" y="39424"/>
                  </a:cubicBezTo>
                  <a:cubicBezTo>
                    <a:pt x="7670" y="30251"/>
                    <a:pt x="7895" y="22808"/>
                    <a:pt x="7720" y="20301"/>
                  </a:cubicBezTo>
                  <a:cubicBezTo>
                    <a:pt x="7545" y="17795"/>
                    <a:pt x="7795" y="10352"/>
                    <a:pt x="7795" y="10352"/>
                  </a:cubicBezTo>
                  <a:cubicBezTo>
                    <a:pt x="8597" y="6868"/>
                    <a:pt x="8647" y="6442"/>
                    <a:pt x="7795" y="4136"/>
                  </a:cubicBezTo>
                  <a:cubicBezTo>
                    <a:pt x="6918" y="1830"/>
                    <a:pt x="3234" y="1"/>
                    <a:pt x="1" y="1905"/>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3" name="Google Shape;360;p51">
              <a:extLst>
                <a:ext uri="{FF2B5EF4-FFF2-40B4-BE49-F238E27FC236}">
                  <a16:creationId xmlns:a16="http://schemas.microsoft.com/office/drawing/2014/main" id="{858C94BC-C988-4881-B47E-D80A22F6B08B}"/>
                </a:ext>
              </a:extLst>
            </p:cNvPr>
            <p:cNvSpPr/>
            <p:nvPr/>
          </p:nvSpPr>
          <p:spPr>
            <a:xfrm>
              <a:off x="4431225" y="1493750"/>
              <a:ext cx="439875" cy="712450"/>
            </a:xfrm>
            <a:custGeom>
              <a:avLst/>
              <a:gdLst/>
              <a:ahLst/>
              <a:cxnLst/>
              <a:rect l="l" t="t" r="r" b="b"/>
              <a:pathLst>
                <a:path w="17595" h="28498" extrusionOk="0">
                  <a:moveTo>
                    <a:pt x="3785" y="126"/>
                  </a:moveTo>
                  <a:cubicBezTo>
                    <a:pt x="6642" y="1"/>
                    <a:pt x="13234" y="1480"/>
                    <a:pt x="15414" y="4262"/>
                  </a:cubicBezTo>
                  <a:cubicBezTo>
                    <a:pt x="17595" y="7018"/>
                    <a:pt x="14437" y="11931"/>
                    <a:pt x="13660" y="14888"/>
                  </a:cubicBezTo>
                  <a:cubicBezTo>
                    <a:pt x="12908" y="17846"/>
                    <a:pt x="14011" y="25264"/>
                    <a:pt x="14011" y="25966"/>
                  </a:cubicBezTo>
                  <a:cubicBezTo>
                    <a:pt x="10652" y="28196"/>
                    <a:pt x="2507" y="28497"/>
                    <a:pt x="1605" y="25139"/>
                  </a:cubicBezTo>
                  <a:cubicBezTo>
                    <a:pt x="1229" y="21530"/>
                    <a:pt x="2056" y="17194"/>
                    <a:pt x="2106" y="15089"/>
                  </a:cubicBezTo>
                  <a:cubicBezTo>
                    <a:pt x="1981" y="10527"/>
                    <a:pt x="1" y="1480"/>
                    <a:pt x="3785" y="126"/>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4" name="Google Shape;361;p51">
              <a:extLst>
                <a:ext uri="{FF2B5EF4-FFF2-40B4-BE49-F238E27FC236}">
                  <a16:creationId xmlns:a16="http://schemas.microsoft.com/office/drawing/2014/main" id="{DE26A492-CCE2-4326-A85C-7D0CCE49680C}"/>
                </a:ext>
              </a:extLst>
            </p:cNvPr>
            <p:cNvSpPr/>
            <p:nvPr/>
          </p:nvSpPr>
          <p:spPr>
            <a:xfrm>
              <a:off x="4456925" y="1496900"/>
              <a:ext cx="137250" cy="716175"/>
            </a:xfrm>
            <a:custGeom>
              <a:avLst/>
              <a:gdLst/>
              <a:ahLst/>
              <a:cxnLst/>
              <a:rect l="l" t="t" r="r" b="b"/>
              <a:pathLst>
                <a:path w="5490" h="28647" extrusionOk="0">
                  <a:moveTo>
                    <a:pt x="5188" y="677"/>
                  </a:moveTo>
                  <a:cubicBezTo>
                    <a:pt x="3359" y="7118"/>
                    <a:pt x="2933" y="14336"/>
                    <a:pt x="3108" y="17068"/>
                  </a:cubicBezTo>
                  <a:cubicBezTo>
                    <a:pt x="3284" y="19825"/>
                    <a:pt x="3359" y="28647"/>
                    <a:pt x="3359" y="28647"/>
                  </a:cubicBezTo>
                  <a:cubicBezTo>
                    <a:pt x="1228" y="27519"/>
                    <a:pt x="301" y="25464"/>
                    <a:pt x="301" y="24537"/>
                  </a:cubicBezTo>
                  <a:cubicBezTo>
                    <a:pt x="301" y="23584"/>
                    <a:pt x="1103" y="15589"/>
                    <a:pt x="1078" y="14963"/>
                  </a:cubicBezTo>
                  <a:cubicBezTo>
                    <a:pt x="1053" y="14311"/>
                    <a:pt x="0" y="6968"/>
                    <a:pt x="301" y="3684"/>
                  </a:cubicBezTo>
                  <a:cubicBezTo>
                    <a:pt x="602" y="376"/>
                    <a:pt x="2757" y="0"/>
                    <a:pt x="2757" y="0"/>
                  </a:cubicBezTo>
                  <a:lnTo>
                    <a:pt x="5489" y="0"/>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5" name="Google Shape;362;p51">
              <a:extLst>
                <a:ext uri="{FF2B5EF4-FFF2-40B4-BE49-F238E27FC236}">
                  <a16:creationId xmlns:a16="http://schemas.microsoft.com/office/drawing/2014/main" id="{498C0D03-FCD9-4933-852A-58A1E089C2E4}"/>
                </a:ext>
              </a:extLst>
            </p:cNvPr>
            <p:cNvSpPr/>
            <p:nvPr/>
          </p:nvSpPr>
          <p:spPr>
            <a:xfrm>
              <a:off x="4511425" y="1319575"/>
              <a:ext cx="31350" cy="81475"/>
            </a:xfrm>
            <a:custGeom>
              <a:avLst/>
              <a:gdLst/>
              <a:ahLst/>
              <a:cxnLst/>
              <a:rect l="l" t="t" r="r" b="b"/>
              <a:pathLst>
                <a:path w="1254" h="3259" extrusionOk="0">
                  <a:moveTo>
                    <a:pt x="1254" y="0"/>
                  </a:moveTo>
                  <a:cubicBezTo>
                    <a:pt x="1" y="401"/>
                    <a:pt x="1254" y="3259"/>
                    <a:pt x="1254" y="3259"/>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6" name="Google Shape;363;p51">
              <a:extLst>
                <a:ext uri="{FF2B5EF4-FFF2-40B4-BE49-F238E27FC236}">
                  <a16:creationId xmlns:a16="http://schemas.microsoft.com/office/drawing/2014/main" id="{B2C666F4-AF9F-4DAB-A53E-F261F68210B5}"/>
                </a:ext>
              </a:extLst>
            </p:cNvPr>
            <p:cNvSpPr/>
            <p:nvPr/>
          </p:nvSpPr>
          <p:spPr>
            <a:xfrm>
              <a:off x="4528975" y="1261925"/>
              <a:ext cx="195525" cy="279475"/>
            </a:xfrm>
            <a:custGeom>
              <a:avLst/>
              <a:gdLst/>
              <a:ahLst/>
              <a:cxnLst/>
              <a:rect l="l" t="t" r="r" b="b"/>
              <a:pathLst>
                <a:path w="7821" h="11179" extrusionOk="0">
                  <a:moveTo>
                    <a:pt x="477" y="2682"/>
                  </a:moveTo>
                  <a:cubicBezTo>
                    <a:pt x="477" y="2682"/>
                    <a:pt x="1" y="4362"/>
                    <a:pt x="201" y="5640"/>
                  </a:cubicBezTo>
                  <a:cubicBezTo>
                    <a:pt x="377" y="6943"/>
                    <a:pt x="477" y="9524"/>
                    <a:pt x="1630" y="10352"/>
                  </a:cubicBezTo>
                  <a:cubicBezTo>
                    <a:pt x="2783" y="11179"/>
                    <a:pt x="4437" y="10226"/>
                    <a:pt x="5514" y="9299"/>
                  </a:cubicBezTo>
                  <a:cubicBezTo>
                    <a:pt x="6617" y="8372"/>
                    <a:pt x="7770" y="6667"/>
                    <a:pt x="7795" y="4587"/>
                  </a:cubicBezTo>
                  <a:cubicBezTo>
                    <a:pt x="7820" y="2532"/>
                    <a:pt x="7018" y="1"/>
                    <a:pt x="4036" y="126"/>
                  </a:cubicBezTo>
                  <a:cubicBezTo>
                    <a:pt x="1053" y="251"/>
                    <a:pt x="477" y="2682"/>
                    <a:pt x="477" y="2682"/>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7" name="Google Shape;364;p51">
              <a:extLst>
                <a:ext uri="{FF2B5EF4-FFF2-40B4-BE49-F238E27FC236}">
                  <a16:creationId xmlns:a16="http://schemas.microsoft.com/office/drawing/2014/main" id="{A913B3D7-E52F-4D02-BDE3-9A33415700BF}"/>
                </a:ext>
              </a:extLst>
            </p:cNvPr>
            <p:cNvSpPr/>
            <p:nvPr/>
          </p:nvSpPr>
          <p:spPr>
            <a:xfrm>
              <a:off x="4577850" y="1448650"/>
              <a:ext cx="120950" cy="176725"/>
            </a:xfrm>
            <a:custGeom>
              <a:avLst/>
              <a:gdLst/>
              <a:ahLst/>
              <a:cxnLst/>
              <a:rect l="l" t="t" r="r" b="b"/>
              <a:pathLst>
                <a:path w="4838" h="7069" extrusionOk="0">
                  <a:moveTo>
                    <a:pt x="4311" y="0"/>
                  </a:moveTo>
                  <a:cubicBezTo>
                    <a:pt x="4311" y="0"/>
                    <a:pt x="4086" y="2657"/>
                    <a:pt x="4787" y="3634"/>
                  </a:cubicBezTo>
                  <a:cubicBezTo>
                    <a:pt x="4838" y="4286"/>
                    <a:pt x="2958" y="7068"/>
                    <a:pt x="1078" y="6592"/>
                  </a:cubicBezTo>
                  <a:cubicBezTo>
                    <a:pt x="0" y="6316"/>
                    <a:pt x="126" y="5038"/>
                    <a:pt x="126" y="5038"/>
                  </a:cubicBezTo>
                  <a:cubicBezTo>
                    <a:pt x="251" y="4060"/>
                    <a:pt x="126" y="1730"/>
                    <a:pt x="126" y="1730"/>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8" name="Google Shape;365;p51">
              <a:extLst>
                <a:ext uri="{FF2B5EF4-FFF2-40B4-BE49-F238E27FC236}">
                  <a16:creationId xmlns:a16="http://schemas.microsoft.com/office/drawing/2014/main" id="{C3DF0125-93D4-4DB5-B559-1F88F01DD3A8}"/>
                </a:ext>
              </a:extLst>
            </p:cNvPr>
            <p:cNvSpPr/>
            <p:nvPr/>
          </p:nvSpPr>
          <p:spPr>
            <a:xfrm>
              <a:off x="4512050" y="1191125"/>
              <a:ext cx="273225" cy="273825"/>
            </a:xfrm>
            <a:custGeom>
              <a:avLst/>
              <a:gdLst/>
              <a:ahLst/>
              <a:cxnLst/>
              <a:rect l="l" t="t" r="r" b="b"/>
              <a:pathLst>
                <a:path w="10929" h="10953" extrusionOk="0">
                  <a:moveTo>
                    <a:pt x="427" y="3284"/>
                  </a:moveTo>
                  <a:cubicBezTo>
                    <a:pt x="1" y="4813"/>
                    <a:pt x="477" y="5364"/>
                    <a:pt x="1780" y="5815"/>
                  </a:cubicBezTo>
                  <a:cubicBezTo>
                    <a:pt x="3084" y="6241"/>
                    <a:pt x="6517" y="5239"/>
                    <a:pt x="6517" y="5239"/>
                  </a:cubicBezTo>
                  <a:cubicBezTo>
                    <a:pt x="6292" y="6893"/>
                    <a:pt x="6793" y="7745"/>
                    <a:pt x="6793" y="7745"/>
                  </a:cubicBezTo>
                  <a:cubicBezTo>
                    <a:pt x="7369" y="6141"/>
                    <a:pt x="7871" y="6943"/>
                    <a:pt x="7946" y="8246"/>
                  </a:cubicBezTo>
                  <a:cubicBezTo>
                    <a:pt x="7996" y="9524"/>
                    <a:pt x="7269" y="9499"/>
                    <a:pt x="7269" y="9499"/>
                  </a:cubicBezTo>
                  <a:cubicBezTo>
                    <a:pt x="7319" y="10577"/>
                    <a:pt x="7670" y="10953"/>
                    <a:pt x="7670" y="10953"/>
                  </a:cubicBezTo>
                  <a:cubicBezTo>
                    <a:pt x="9049" y="10001"/>
                    <a:pt x="10928" y="3610"/>
                    <a:pt x="8447" y="3459"/>
                  </a:cubicBezTo>
                  <a:cubicBezTo>
                    <a:pt x="8397" y="1229"/>
                    <a:pt x="1329" y="1"/>
                    <a:pt x="427" y="328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89" name="Google Shape;366;p51">
              <a:extLst>
                <a:ext uri="{FF2B5EF4-FFF2-40B4-BE49-F238E27FC236}">
                  <a16:creationId xmlns:a16="http://schemas.microsoft.com/office/drawing/2014/main" id="{BD8B7F62-6F91-4320-903F-1CFA62AD1E26}"/>
                </a:ext>
              </a:extLst>
            </p:cNvPr>
            <p:cNvSpPr/>
            <p:nvPr/>
          </p:nvSpPr>
          <p:spPr>
            <a:xfrm>
              <a:off x="4616075" y="1528850"/>
              <a:ext cx="237500" cy="697400"/>
            </a:xfrm>
            <a:custGeom>
              <a:avLst/>
              <a:gdLst/>
              <a:ahLst/>
              <a:cxnLst/>
              <a:rect l="l" t="t" r="r" b="b"/>
              <a:pathLst>
                <a:path w="9500" h="27896" extrusionOk="0">
                  <a:moveTo>
                    <a:pt x="3384" y="0"/>
                  </a:moveTo>
                  <a:cubicBezTo>
                    <a:pt x="1153" y="4687"/>
                    <a:pt x="0" y="8948"/>
                    <a:pt x="75" y="12807"/>
                  </a:cubicBezTo>
                  <a:cubicBezTo>
                    <a:pt x="151" y="16667"/>
                    <a:pt x="953" y="27895"/>
                    <a:pt x="953" y="27895"/>
                  </a:cubicBezTo>
                  <a:cubicBezTo>
                    <a:pt x="4787" y="26968"/>
                    <a:pt x="7419" y="25865"/>
                    <a:pt x="8146" y="24562"/>
                  </a:cubicBezTo>
                  <a:cubicBezTo>
                    <a:pt x="6517" y="20226"/>
                    <a:pt x="5915" y="17294"/>
                    <a:pt x="6241" y="16066"/>
                  </a:cubicBezTo>
                  <a:cubicBezTo>
                    <a:pt x="6592" y="14838"/>
                    <a:pt x="9499" y="5414"/>
                    <a:pt x="7970" y="2607"/>
                  </a:cubicBezTo>
                  <a:cubicBezTo>
                    <a:pt x="6542" y="1053"/>
                    <a:pt x="3384" y="0"/>
                    <a:pt x="3384" y="0"/>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0" name="Google Shape;367;p51">
              <a:extLst>
                <a:ext uri="{FF2B5EF4-FFF2-40B4-BE49-F238E27FC236}">
                  <a16:creationId xmlns:a16="http://schemas.microsoft.com/office/drawing/2014/main" id="{24982AB0-A9CC-479D-8146-C2A65444B762}"/>
                </a:ext>
              </a:extLst>
            </p:cNvPr>
            <p:cNvSpPr/>
            <p:nvPr/>
          </p:nvSpPr>
          <p:spPr>
            <a:xfrm>
              <a:off x="4604800" y="1513175"/>
              <a:ext cx="95875" cy="134125"/>
            </a:xfrm>
            <a:custGeom>
              <a:avLst/>
              <a:gdLst/>
              <a:ahLst/>
              <a:cxnLst/>
              <a:rect l="l" t="t" r="r" b="b"/>
              <a:pathLst>
                <a:path w="3835" h="5365" extrusionOk="0">
                  <a:moveTo>
                    <a:pt x="3334" y="1"/>
                  </a:moveTo>
                  <a:cubicBezTo>
                    <a:pt x="3334" y="101"/>
                    <a:pt x="3835" y="627"/>
                    <a:pt x="3835" y="627"/>
                  </a:cubicBezTo>
                  <a:cubicBezTo>
                    <a:pt x="3835" y="627"/>
                    <a:pt x="2857" y="2733"/>
                    <a:pt x="2506" y="3660"/>
                  </a:cubicBezTo>
                  <a:cubicBezTo>
                    <a:pt x="2181" y="4587"/>
                    <a:pt x="1253" y="5364"/>
                    <a:pt x="1253" y="5364"/>
                  </a:cubicBezTo>
                  <a:lnTo>
                    <a:pt x="0" y="4011"/>
                  </a:lnTo>
                  <a:cubicBezTo>
                    <a:pt x="1729" y="3109"/>
                    <a:pt x="3334" y="1"/>
                    <a:pt x="3334" y="1"/>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1" name="Google Shape;368;p51">
              <a:extLst>
                <a:ext uri="{FF2B5EF4-FFF2-40B4-BE49-F238E27FC236}">
                  <a16:creationId xmlns:a16="http://schemas.microsoft.com/office/drawing/2014/main" id="{7506EAA5-2903-4B9C-91B6-AA4A6923858B}"/>
                </a:ext>
              </a:extLst>
            </p:cNvPr>
            <p:cNvSpPr/>
            <p:nvPr/>
          </p:nvSpPr>
          <p:spPr>
            <a:xfrm>
              <a:off x="4561550" y="1526975"/>
              <a:ext cx="43275" cy="110300"/>
            </a:xfrm>
            <a:custGeom>
              <a:avLst/>
              <a:gdLst/>
              <a:ahLst/>
              <a:cxnLst/>
              <a:rect l="l" t="t" r="r" b="b"/>
              <a:pathLst>
                <a:path w="1731" h="4412" extrusionOk="0">
                  <a:moveTo>
                    <a:pt x="928" y="125"/>
                  </a:moveTo>
                  <a:cubicBezTo>
                    <a:pt x="1053" y="0"/>
                    <a:pt x="1329" y="2757"/>
                    <a:pt x="1730" y="3459"/>
                  </a:cubicBezTo>
                  <a:cubicBezTo>
                    <a:pt x="953" y="4211"/>
                    <a:pt x="477" y="4411"/>
                    <a:pt x="477" y="4411"/>
                  </a:cubicBezTo>
                  <a:cubicBezTo>
                    <a:pt x="477" y="4411"/>
                    <a:pt x="1" y="1303"/>
                    <a:pt x="928" y="125"/>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2" name="Google Shape;369;p51">
              <a:extLst>
                <a:ext uri="{FF2B5EF4-FFF2-40B4-BE49-F238E27FC236}">
                  <a16:creationId xmlns:a16="http://schemas.microsoft.com/office/drawing/2014/main" id="{49BBE038-9F66-4707-BCFC-8BC1A633A2FD}"/>
                </a:ext>
              </a:extLst>
            </p:cNvPr>
            <p:cNvSpPr/>
            <p:nvPr/>
          </p:nvSpPr>
          <p:spPr>
            <a:xfrm>
              <a:off x="4580975" y="1612175"/>
              <a:ext cx="50150" cy="51400"/>
            </a:xfrm>
            <a:custGeom>
              <a:avLst/>
              <a:gdLst/>
              <a:ahLst/>
              <a:cxnLst/>
              <a:rect l="l" t="t" r="r" b="b"/>
              <a:pathLst>
                <a:path w="2006" h="2056" extrusionOk="0">
                  <a:moveTo>
                    <a:pt x="1078" y="1"/>
                  </a:moveTo>
                  <a:lnTo>
                    <a:pt x="1" y="652"/>
                  </a:lnTo>
                  <a:cubicBezTo>
                    <a:pt x="251" y="1504"/>
                    <a:pt x="276" y="2056"/>
                    <a:pt x="276" y="2056"/>
                  </a:cubicBezTo>
                  <a:lnTo>
                    <a:pt x="1254" y="2056"/>
                  </a:lnTo>
                  <a:lnTo>
                    <a:pt x="2006" y="1003"/>
                  </a:ln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3" name="Google Shape;370;p51">
              <a:extLst>
                <a:ext uri="{FF2B5EF4-FFF2-40B4-BE49-F238E27FC236}">
                  <a16:creationId xmlns:a16="http://schemas.microsoft.com/office/drawing/2014/main" id="{F92B98B4-9820-42D2-9047-C8DEDC17F0C0}"/>
                </a:ext>
              </a:extLst>
            </p:cNvPr>
            <p:cNvSpPr/>
            <p:nvPr/>
          </p:nvSpPr>
          <p:spPr>
            <a:xfrm>
              <a:off x="4550900" y="1653525"/>
              <a:ext cx="62700" cy="373475"/>
            </a:xfrm>
            <a:custGeom>
              <a:avLst/>
              <a:gdLst/>
              <a:ahLst/>
              <a:cxnLst/>
              <a:rect l="l" t="t" r="r" b="b"/>
              <a:pathLst>
                <a:path w="2508" h="14939" extrusionOk="0">
                  <a:moveTo>
                    <a:pt x="1479" y="402"/>
                  </a:moveTo>
                  <a:cubicBezTo>
                    <a:pt x="1" y="8071"/>
                    <a:pt x="151" y="12833"/>
                    <a:pt x="151" y="12833"/>
                  </a:cubicBezTo>
                  <a:lnTo>
                    <a:pt x="903" y="14938"/>
                  </a:lnTo>
                  <a:lnTo>
                    <a:pt x="2507" y="12582"/>
                  </a:lnTo>
                  <a:cubicBezTo>
                    <a:pt x="2507" y="12582"/>
                    <a:pt x="1329" y="3560"/>
                    <a:pt x="2457" y="402"/>
                  </a:cubicBezTo>
                  <a:cubicBezTo>
                    <a:pt x="1855" y="1"/>
                    <a:pt x="1479" y="402"/>
                    <a:pt x="1479" y="402"/>
                  </a:cubicBez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4" name="Google Shape;371;p51">
              <a:extLst>
                <a:ext uri="{FF2B5EF4-FFF2-40B4-BE49-F238E27FC236}">
                  <a16:creationId xmlns:a16="http://schemas.microsoft.com/office/drawing/2014/main" id="{9DC83780-142E-4B36-A865-809B3288B72E}"/>
                </a:ext>
              </a:extLst>
            </p:cNvPr>
            <p:cNvSpPr/>
            <p:nvPr/>
          </p:nvSpPr>
          <p:spPr>
            <a:xfrm>
              <a:off x="2498900" y="2237500"/>
              <a:ext cx="464300" cy="767575"/>
            </a:xfrm>
            <a:custGeom>
              <a:avLst/>
              <a:gdLst/>
              <a:ahLst/>
              <a:cxnLst/>
              <a:rect l="l" t="t" r="r" b="b"/>
              <a:pathLst>
                <a:path w="18572" h="30703" extrusionOk="0">
                  <a:moveTo>
                    <a:pt x="14511" y="151"/>
                  </a:moveTo>
                  <a:cubicBezTo>
                    <a:pt x="11429" y="0"/>
                    <a:pt x="4737" y="2106"/>
                    <a:pt x="2356" y="5063"/>
                  </a:cubicBezTo>
                  <a:cubicBezTo>
                    <a:pt x="0" y="8046"/>
                    <a:pt x="2983" y="12782"/>
                    <a:pt x="3760" y="15990"/>
                  </a:cubicBezTo>
                  <a:cubicBezTo>
                    <a:pt x="4562" y="19173"/>
                    <a:pt x="3333" y="27143"/>
                    <a:pt x="3333" y="27920"/>
                  </a:cubicBezTo>
                  <a:cubicBezTo>
                    <a:pt x="6968" y="30351"/>
                    <a:pt x="15714" y="30702"/>
                    <a:pt x="16717" y="27093"/>
                  </a:cubicBezTo>
                  <a:cubicBezTo>
                    <a:pt x="17143" y="23183"/>
                    <a:pt x="14286" y="19073"/>
                    <a:pt x="14236" y="16792"/>
                  </a:cubicBezTo>
                  <a:cubicBezTo>
                    <a:pt x="14386" y="11855"/>
                    <a:pt x="18572" y="1629"/>
                    <a:pt x="14511" y="151"/>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5" name="Google Shape;372;p51">
              <a:extLst>
                <a:ext uri="{FF2B5EF4-FFF2-40B4-BE49-F238E27FC236}">
                  <a16:creationId xmlns:a16="http://schemas.microsoft.com/office/drawing/2014/main" id="{E64DFC88-B3A0-436B-9157-44CF96AD3D55}"/>
                </a:ext>
              </a:extLst>
            </p:cNvPr>
            <p:cNvSpPr/>
            <p:nvPr/>
          </p:nvSpPr>
          <p:spPr>
            <a:xfrm>
              <a:off x="2787750" y="2240625"/>
              <a:ext cx="137850" cy="770700"/>
            </a:xfrm>
            <a:custGeom>
              <a:avLst/>
              <a:gdLst/>
              <a:ahLst/>
              <a:cxnLst/>
              <a:rect l="l" t="t" r="r" b="b"/>
              <a:pathLst>
                <a:path w="5514" h="30828" extrusionOk="0">
                  <a:moveTo>
                    <a:pt x="276" y="728"/>
                  </a:moveTo>
                  <a:cubicBezTo>
                    <a:pt x="1880" y="7670"/>
                    <a:pt x="1379" y="15164"/>
                    <a:pt x="1028" y="18096"/>
                  </a:cubicBezTo>
                  <a:cubicBezTo>
                    <a:pt x="652" y="21028"/>
                    <a:pt x="602" y="30828"/>
                    <a:pt x="602" y="30828"/>
                  </a:cubicBezTo>
                  <a:cubicBezTo>
                    <a:pt x="2957" y="29625"/>
                    <a:pt x="4085" y="27419"/>
                    <a:pt x="4135" y="26417"/>
                  </a:cubicBezTo>
                  <a:cubicBezTo>
                    <a:pt x="4211" y="25414"/>
                    <a:pt x="3283" y="16918"/>
                    <a:pt x="3358" y="16241"/>
                  </a:cubicBezTo>
                  <a:cubicBezTo>
                    <a:pt x="3409" y="15540"/>
                    <a:pt x="5514" y="7520"/>
                    <a:pt x="5389" y="3986"/>
                  </a:cubicBezTo>
                  <a:cubicBezTo>
                    <a:pt x="5263" y="427"/>
                    <a:pt x="2957" y="26"/>
                    <a:pt x="2957" y="26"/>
                  </a:cubicBezTo>
                  <a:lnTo>
                    <a:pt x="0" y="1"/>
                  </a:ln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6" name="Google Shape;373;p51">
              <a:extLst>
                <a:ext uri="{FF2B5EF4-FFF2-40B4-BE49-F238E27FC236}">
                  <a16:creationId xmlns:a16="http://schemas.microsoft.com/office/drawing/2014/main" id="{3C46A166-5C3E-4172-B9C1-B2C242C76C9B}"/>
                </a:ext>
              </a:extLst>
            </p:cNvPr>
            <p:cNvSpPr/>
            <p:nvPr/>
          </p:nvSpPr>
          <p:spPr>
            <a:xfrm>
              <a:off x="2666175" y="1987500"/>
              <a:ext cx="206175" cy="302025"/>
            </a:xfrm>
            <a:custGeom>
              <a:avLst/>
              <a:gdLst/>
              <a:ahLst/>
              <a:cxnLst/>
              <a:rect l="l" t="t" r="r" b="b"/>
              <a:pathLst>
                <a:path w="8247" h="12081" extrusionOk="0">
                  <a:moveTo>
                    <a:pt x="7921" y="2933"/>
                  </a:moveTo>
                  <a:cubicBezTo>
                    <a:pt x="7921" y="2933"/>
                    <a:pt x="8171" y="4737"/>
                    <a:pt x="8221" y="6141"/>
                  </a:cubicBezTo>
                  <a:cubicBezTo>
                    <a:pt x="8247" y="8421"/>
                    <a:pt x="7871" y="10326"/>
                    <a:pt x="6617" y="11203"/>
                  </a:cubicBezTo>
                  <a:cubicBezTo>
                    <a:pt x="5389" y="12081"/>
                    <a:pt x="3109" y="11504"/>
                    <a:pt x="1931" y="10502"/>
                  </a:cubicBezTo>
                  <a:cubicBezTo>
                    <a:pt x="753" y="9499"/>
                    <a:pt x="26" y="7193"/>
                    <a:pt x="26" y="4963"/>
                  </a:cubicBezTo>
                  <a:cubicBezTo>
                    <a:pt x="1" y="2732"/>
                    <a:pt x="878" y="0"/>
                    <a:pt x="4111" y="176"/>
                  </a:cubicBezTo>
                  <a:cubicBezTo>
                    <a:pt x="7319" y="326"/>
                    <a:pt x="7921" y="2933"/>
                    <a:pt x="7921" y="2933"/>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7" name="Google Shape;374;p51">
              <a:extLst>
                <a:ext uri="{FF2B5EF4-FFF2-40B4-BE49-F238E27FC236}">
                  <a16:creationId xmlns:a16="http://schemas.microsoft.com/office/drawing/2014/main" id="{84B942BB-6671-4A80-B971-0FE8DFAB5E95}"/>
                </a:ext>
              </a:extLst>
            </p:cNvPr>
            <p:cNvSpPr/>
            <p:nvPr/>
          </p:nvSpPr>
          <p:spPr>
            <a:xfrm>
              <a:off x="2674950" y="2188000"/>
              <a:ext cx="129725" cy="190500"/>
            </a:xfrm>
            <a:custGeom>
              <a:avLst/>
              <a:gdLst/>
              <a:ahLst/>
              <a:cxnLst/>
              <a:rect l="l" t="t" r="r" b="b"/>
              <a:pathLst>
                <a:path w="5189" h="7620" extrusionOk="0">
                  <a:moveTo>
                    <a:pt x="577" y="0"/>
                  </a:moveTo>
                  <a:cubicBezTo>
                    <a:pt x="577" y="0"/>
                    <a:pt x="828" y="2858"/>
                    <a:pt x="51" y="3910"/>
                  </a:cubicBezTo>
                  <a:cubicBezTo>
                    <a:pt x="1" y="4637"/>
                    <a:pt x="2006" y="7619"/>
                    <a:pt x="4011" y="7118"/>
                  </a:cubicBezTo>
                  <a:cubicBezTo>
                    <a:pt x="5189" y="6817"/>
                    <a:pt x="5063" y="5439"/>
                    <a:pt x="5063" y="5439"/>
                  </a:cubicBezTo>
                  <a:cubicBezTo>
                    <a:pt x="4938" y="4411"/>
                    <a:pt x="5089" y="1880"/>
                    <a:pt x="5089" y="1880"/>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8" name="Google Shape;375;p51">
              <a:extLst>
                <a:ext uri="{FF2B5EF4-FFF2-40B4-BE49-F238E27FC236}">
                  <a16:creationId xmlns:a16="http://schemas.microsoft.com/office/drawing/2014/main" id="{6347AE83-F118-431B-BCFA-AB3F4BD5F4F5}"/>
                </a:ext>
              </a:extLst>
            </p:cNvPr>
            <p:cNvSpPr/>
            <p:nvPr/>
          </p:nvSpPr>
          <p:spPr>
            <a:xfrm>
              <a:off x="2597250" y="1942375"/>
              <a:ext cx="285125" cy="307675"/>
            </a:xfrm>
            <a:custGeom>
              <a:avLst/>
              <a:gdLst/>
              <a:ahLst/>
              <a:cxnLst/>
              <a:rect l="l" t="t" r="r" b="b"/>
              <a:pathLst>
                <a:path w="11405" h="12307" extrusionOk="0">
                  <a:moveTo>
                    <a:pt x="10402" y="2482"/>
                  </a:moveTo>
                  <a:cubicBezTo>
                    <a:pt x="8623" y="1"/>
                    <a:pt x="2006" y="2031"/>
                    <a:pt x="2557" y="4387"/>
                  </a:cubicBezTo>
                  <a:cubicBezTo>
                    <a:pt x="1" y="5189"/>
                    <a:pt x="1655" y="11805"/>
                    <a:pt x="4688" y="12307"/>
                  </a:cubicBezTo>
                  <a:cubicBezTo>
                    <a:pt x="4688" y="12307"/>
                    <a:pt x="6091" y="10903"/>
                    <a:pt x="5991" y="10552"/>
                  </a:cubicBezTo>
                  <a:cubicBezTo>
                    <a:pt x="5690" y="10678"/>
                    <a:pt x="5314" y="10678"/>
                    <a:pt x="5139" y="9876"/>
                  </a:cubicBezTo>
                  <a:cubicBezTo>
                    <a:pt x="4838" y="8497"/>
                    <a:pt x="5690" y="7620"/>
                    <a:pt x="6718" y="9149"/>
                  </a:cubicBezTo>
                  <a:cubicBezTo>
                    <a:pt x="6718" y="9149"/>
                    <a:pt x="6868" y="7946"/>
                    <a:pt x="6191" y="6292"/>
                  </a:cubicBezTo>
                  <a:cubicBezTo>
                    <a:pt x="6191" y="6292"/>
                    <a:pt x="9625" y="5991"/>
                    <a:pt x="10728" y="5013"/>
                  </a:cubicBezTo>
                  <a:cubicBezTo>
                    <a:pt x="11329" y="4512"/>
                    <a:pt x="11405" y="3860"/>
                    <a:pt x="10402" y="2482"/>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99" name="Google Shape;376;p51">
              <a:extLst>
                <a:ext uri="{FF2B5EF4-FFF2-40B4-BE49-F238E27FC236}">
                  <a16:creationId xmlns:a16="http://schemas.microsoft.com/office/drawing/2014/main" id="{AEEFAE67-3111-4BA0-A7F3-2DDFA71C9D35}"/>
                </a:ext>
              </a:extLst>
            </p:cNvPr>
            <p:cNvSpPr/>
            <p:nvPr/>
          </p:nvSpPr>
          <p:spPr>
            <a:xfrm>
              <a:off x="2471950" y="2274475"/>
              <a:ext cx="260675" cy="743750"/>
            </a:xfrm>
            <a:custGeom>
              <a:avLst/>
              <a:gdLst/>
              <a:ahLst/>
              <a:cxnLst/>
              <a:rect l="l" t="t" r="r" b="b"/>
              <a:pathLst>
                <a:path w="10427" h="29750" extrusionOk="0">
                  <a:moveTo>
                    <a:pt x="8046" y="0"/>
                  </a:moveTo>
                  <a:cubicBezTo>
                    <a:pt x="10427" y="5063"/>
                    <a:pt x="9700" y="9775"/>
                    <a:pt x="9574" y="13935"/>
                  </a:cubicBezTo>
                  <a:cubicBezTo>
                    <a:pt x="9474" y="18095"/>
                    <a:pt x="7319" y="29750"/>
                    <a:pt x="7319" y="29750"/>
                  </a:cubicBezTo>
                  <a:cubicBezTo>
                    <a:pt x="3183" y="28722"/>
                    <a:pt x="2707" y="25940"/>
                    <a:pt x="1905" y="24537"/>
                  </a:cubicBezTo>
                  <a:cubicBezTo>
                    <a:pt x="0" y="14812"/>
                    <a:pt x="1254" y="5965"/>
                    <a:pt x="3033" y="3033"/>
                  </a:cubicBezTo>
                  <a:cubicBezTo>
                    <a:pt x="4437" y="752"/>
                    <a:pt x="8046" y="0"/>
                    <a:pt x="8046" y="0"/>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0" name="Google Shape;377;p51">
              <a:extLst>
                <a:ext uri="{FF2B5EF4-FFF2-40B4-BE49-F238E27FC236}">
                  <a16:creationId xmlns:a16="http://schemas.microsoft.com/office/drawing/2014/main" id="{7DE7D217-6F46-406E-A110-676690445E6A}"/>
                </a:ext>
              </a:extLst>
            </p:cNvPr>
            <p:cNvSpPr/>
            <p:nvPr/>
          </p:nvSpPr>
          <p:spPr>
            <a:xfrm>
              <a:off x="2507650" y="2396650"/>
              <a:ext cx="202425" cy="427350"/>
            </a:xfrm>
            <a:custGeom>
              <a:avLst/>
              <a:gdLst/>
              <a:ahLst/>
              <a:cxnLst/>
              <a:rect l="l" t="t" r="r" b="b"/>
              <a:pathLst>
                <a:path w="8097" h="17094" extrusionOk="0">
                  <a:moveTo>
                    <a:pt x="8096" y="10126"/>
                  </a:moveTo>
                  <a:cubicBezTo>
                    <a:pt x="6893" y="6717"/>
                    <a:pt x="5866" y="1955"/>
                    <a:pt x="3836" y="953"/>
                  </a:cubicBezTo>
                  <a:cubicBezTo>
                    <a:pt x="1" y="0"/>
                    <a:pt x="1154" y="9574"/>
                    <a:pt x="3034" y="13158"/>
                  </a:cubicBezTo>
                  <a:cubicBezTo>
                    <a:pt x="4161" y="15339"/>
                    <a:pt x="5314" y="16542"/>
                    <a:pt x="7219" y="17093"/>
                  </a:cubicBezTo>
                  <a:cubicBezTo>
                    <a:pt x="7595" y="14587"/>
                    <a:pt x="7971" y="11980"/>
                    <a:pt x="8096" y="10126"/>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1" name="Google Shape;378;p51">
              <a:extLst>
                <a:ext uri="{FF2B5EF4-FFF2-40B4-BE49-F238E27FC236}">
                  <a16:creationId xmlns:a16="http://schemas.microsoft.com/office/drawing/2014/main" id="{554C4960-7116-4FB1-925D-AA15655BD44E}"/>
                </a:ext>
              </a:extLst>
            </p:cNvPr>
            <p:cNvSpPr/>
            <p:nvPr/>
          </p:nvSpPr>
          <p:spPr>
            <a:xfrm>
              <a:off x="2673075" y="2257550"/>
              <a:ext cx="102150" cy="144750"/>
            </a:xfrm>
            <a:custGeom>
              <a:avLst/>
              <a:gdLst/>
              <a:ahLst/>
              <a:cxnLst/>
              <a:rect l="l" t="t" r="r" b="b"/>
              <a:pathLst>
                <a:path w="4086" h="5790" extrusionOk="0">
                  <a:moveTo>
                    <a:pt x="552" y="0"/>
                  </a:moveTo>
                  <a:cubicBezTo>
                    <a:pt x="527" y="101"/>
                    <a:pt x="1" y="677"/>
                    <a:pt x="1" y="677"/>
                  </a:cubicBezTo>
                  <a:cubicBezTo>
                    <a:pt x="1" y="677"/>
                    <a:pt x="1028" y="2958"/>
                    <a:pt x="1404" y="3960"/>
                  </a:cubicBezTo>
                  <a:cubicBezTo>
                    <a:pt x="1780" y="4963"/>
                    <a:pt x="2757" y="5790"/>
                    <a:pt x="2757" y="5790"/>
                  </a:cubicBezTo>
                  <a:lnTo>
                    <a:pt x="4086" y="4336"/>
                  </a:lnTo>
                  <a:cubicBezTo>
                    <a:pt x="2256" y="3334"/>
                    <a:pt x="552" y="0"/>
                    <a:pt x="552" y="0"/>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2" name="Google Shape;379;p51">
              <a:extLst>
                <a:ext uri="{FF2B5EF4-FFF2-40B4-BE49-F238E27FC236}">
                  <a16:creationId xmlns:a16="http://schemas.microsoft.com/office/drawing/2014/main" id="{267BB3BB-2C70-4F64-9311-304C85C589A0}"/>
                </a:ext>
              </a:extLst>
            </p:cNvPr>
            <p:cNvSpPr/>
            <p:nvPr/>
          </p:nvSpPr>
          <p:spPr>
            <a:xfrm>
              <a:off x="2775200" y="2272575"/>
              <a:ext cx="47650" cy="119075"/>
            </a:xfrm>
            <a:custGeom>
              <a:avLst/>
              <a:gdLst/>
              <a:ahLst/>
              <a:cxnLst/>
              <a:rect l="l" t="t" r="r" b="b"/>
              <a:pathLst>
                <a:path w="1906" h="4763" extrusionOk="0">
                  <a:moveTo>
                    <a:pt x="903" y="151"/>
                  </a:moveTo>
                  <a:cubicBezTo>
                    <a:pt x="778" y="1"/>
                    <a:pt x="452" y="2983"/>
                    <a:pt x="1" y="3735"/>
                  </a:cubicBezTo>
                  <a:cubicBezTo>
                    <a:pt x="878" y="4537"/>
                    <a:pt x="1379" y="4763"/>
                    <a:pt x="1379" y="4763"/>
                  </a:cubicBezTo>
                  <a:cubicBezTo>
                    <a:pt x="1379" y="4763"/>
                    <a:pt x="1906" y="1429"/>
                    <a:pt x="903" y="151"/>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3" name="Google Shape;380;p51">
              <a:extLst>
                <a:ext uri="{FF2B5EF4-FFF2-40B4-BE49-F238E27FC236}">
                  <a16:creationId xmlns:a16="http://schemas.microsoft.com/office/drawing/2014/main" id="{550C76E3-1EAB-43B1-A0F1-93DFC969CE2B}"/>
                </a:ext>
              </a:extLst>
            </p:cNvPr>
            <p:cNvSpPr/>
            <p:nvPr/>
          </p:nvSpPr>
          <p:spPr>
            <a:xfrm>
              <a:off x="2668700" y="2321450"/>
              <a:ext cx="1904150" cy="1099650"/>
            </a:xfrm>
            <a:custGeom>
              <a:avLst/>
              <a:gdLst/>
              <a:ahLst/>
              <a:cxnLst/>
              <a:rect l="l" t="t" r="r" b="b"/>
              <a:pathLst>
                <a:path w="76166" h="43986" extrusionOk="0">
                  <a:moveTo>
                    <a:pt x="42131" y="1"/>
                  </a:moveTo>
                  <a:lnTo>
                    <a:pt x="0" y="24337"/>
                  </a:lnTo>
                  <a:lnTo>
                    <a:pt x="34035" y="43986"/>
                  </a:lnTo>
                  <a:lnTo>
                    <a:pt x="76166" y="19650"/>
                  </a:lnTo>
                  <a:lnTo>
                    <a:pt x="42131" y="1"/>
                  </a:lnTo>
                  <a:close/>
                </a:path>
              </a:pathLst>
            </a:custGeom>
            <a:solidFill>
              <a:srgbClr val="83C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4" name="Google Shape;381;p51">
              <a:extLst>
                <a:ext uri="{FF2B5EF4-FFF2-40B4-BE49-F238E27FC236}">
                  <a16:creationId xmlns:a16="http://schemas.microsoft.com/office/drawing/2014/main" id="{54996DDB-37C2-42C3-8A2E-B6AB031C5A33}"/>
                </a:ext>
              </a:extLst>
            </p:cNvPr>
            <p:cNvSpPr/>
            <p:nvPr/>
          </p:nvSpPr>
          <p:spPr>
            <a:xfrm>
              <a:off x="2664925" y="2908250"/>
              <a:ext cx="80850" cy="42775"/>
            </a:xfrm>
            <a:custGeom>
              <a:avLst/>
              <a:gdLst/>
              <a:ahLst/>
              <a:cxnLst/>
              <a:rect l="l" t="t" r="r" b="b"/>
              <a:pathLst>
                <a:path w="3234" h="1711" extrusionOk="0">
                  <a:moveTo>
                    <a:pt x="1617" y="0"/>
                  </a:moveTo>
                  <a:cubicBezTo>
                    <a:pt x="1241" y="0"/>
                    <a:pt x="865" y="88"/>
                    <a:pt x="577" y="263"/>
                  </a:cubicBezTo>
                  <a:cubicBezTo>
                    <a:pt x="1" y="589"/>
                    <a:pt x="1" y="1115"/>
                    <a:pt x="577" y="1466"/>
                  </a:cubicBezTo>
                  <a:cubicBezTo>
                    <a:pt x="865" y="1629"/>
                    <a:pt x="1248" y="1711"/>
                    <a:pt x="1627" y="1711"/>
                  </a:cubicBezTo>
                  <a:cubicBezTo>
                    <a:pt x="2006" y="1711"/>
                    <a:pt x="2382" y="1629"/>
                    <a:pt x="2657" y="1466"/>
                  </a:cubicBezTo>
                  <a:cubicBezTo>
                    <a:pt x="3234" y="1140"/>
                    <a:pt x="3234" y="589"/>
                    <a:pt x="2657" y="263"/>
                  </a:cubicBezTo>
                  <a:cubicBezTo>
                    <a:pt x="2369" y="88"/>
                    <a:pt x="1993" y="0"/>
                    <a:pt x="1617" y="0"/>
                  </a:cubicBezTo>
                  <a:close/>
                </a:path>
              </a:pathLst>
            </a:custGeom>
            <a:solidFill>
              <a:srgbClr val="83C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5" name="Google Shape;382;p51">
              <a:extLst>
                <a:ext uri="{FF2B5EF4-FFF2-40B4-BE49-F238E27FC236}">
                  <a16:creationId xmlns:a16="http://schemas.microsoft.com/office/drawing/2014/main" id="{56189892-A9AB-45DE-99E1-EB9B1FB3BEEF}"/>
                </a:ext>
              </a:extLst>
            </p:cNvPr>
            <p:cNvSpPr/>
            <p:nvPr/>
          </p:nvSpPr>
          <p:spPr>
            <a:xfrm>
              <a:off x="4495775" y="2791550"/>
              <a:ext cx="80850" cy="42300"/>
            </a:xfrm>
            <a:custGeom>
              <a:avLst/>
              <a:gdLst/>
              <a:ahLst/>
              <a:cxnLst/>
              <a:rect l="l" t="t" r="r" b="b"/>
              <a:pathLst>
                <a:path w="3234" h="1692" extrusionOk="0">
                  <a:moveTo>
                    <a:pt x="1604" y="0"/>
                  </a:moveTo>
                  <a:cubicBezTo>
                    <a:pt x="1222" y="0"/>
                    <a:pt x="840" y="82"/>
                    <a:pt x="552" y="245"/>
                  </a:cubicBezTo>
                  <a:cubicBezTo>
                    <a:pt x="0" y="570"/>
                    <a:pt x="0" y="1097"/>
                    <a:pt x="577" y="1448"/>
                  </a:cubicBezTo>
                  <a:cubicBezTo>
                    <a:pt x="865" y="1610"/>
                    <a:pt x="1241" y="1692"/>
                    <a:pt x="1617" y="1692"/>
                  </a:cubicBezTo>
                  <a:cubicBezTo>
                    <a:pt x="1993" y="1692"/>
                    <a:pt x="2369" y="1610"/>
                    <a:pt x="2657" y="1448"/>
                  </a:cubicBezTo>
                  <a:cubicBezTo>
                    <a:pt x="3233" y="1122"/>
                    <a:pt x="3233" y="570"/>
                    <a:pt x="2657" y="245"/>
                  </a:cubicBezTo>
                  <a:cubicBezTo>
                    <a:pt x="2369" y="82"/>
                    <a:pt x="1986" y="0"/>
                    <a:pt x="1604" y="0"/>
                  </a:cubicBezTo>
                  <a:close/>
                </a:path>
              </a:pathLst>
            </a:custGeom>
            <a:solidFill>
              <a:srgbClr val="83C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6" name="Google Shape;383;p51">
              <a:extLst>
                <a:ext uri="{FF2B5EF4-FFF2-40B4-BE49-F238E27FC236}">
                  <a16:creationId xmlns:a16="http://schemas.microsoft.com/office/drawing/2014/main" id="{2B10E102-2814-4FBA-8867-7231C8AEDB8F}"/>
                </a:ext>
              </a:extLst>
            </p:cNvPr>
            <p:cNvSpPr/>
            <p:nvPr/>
          </p:nvSpPr>
          <p:spPr>
            <a:xfrm>
              <a:off x="4506425" y="3600600"/>
              <a:ext cx="58925" cy="31350"/>
            </a:xfrm>
            <a:custGeom>
              <a:avLst/>
              <a:gdLst/>
              <a:ahLst/>
              <a:cxnLst/>
              <a:rect l="l" t="t" r="r" b="b"/>
              <a:pathLst>
                <a:path w="2357" h="1254" extrusionOk="0">
                  <a:moveTo>
                    <a:pt x="1178" y="0"/>
                  </a:moveTo>
                  <a:cubicBezTo>
                    <a:pt x="903" y="0"/>
                    <a:pt x="627" y="63"/>
                    <a:pt x="426" y="188"/>
                  </a:cubicBezTo>
                  <a:cubicBezTo>
                    <a:pt x="0" y="439"/>
                    <a:pt x="0" y="815"/>
                    <a:pt x="426" y="1066"/>
                  </a:cubicBezTo>
                  <a:cubicBezTo>
                    <a:pt x="639" y="1191"/>
                    <a:pt x="915" y="1254"/>
                    <a:pt x="1191" y="1254"/>
                  </a:cubicBezTo>
                  <a:cubicBezTo>
                    <a:pt x="1466" y="1254"/>
                    <a:pt x="1742" y="1191"/>
                    <a:pt x="1955" y="1066"/>
                  </a:cubicBezTo>
                  <a:cubicBezTo>
                    <a:pt x="2356" y="815"/>
                    <a:pt x="2356" y="439"/>
                    <a:pt x="1930" y="188"/>
                  </a:cubicBezTo>
                  <a:cubicBezTo>
                    <a:pt x="1730" y="63"/>
                    <a:pt x="1454" y="0"/>
                    <a:pt x="1178" y="0"/>
                  </a:cubicBez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7" name="Google Shape;384;p51">
              <a:extLst>
                <a:ext uri="{FF2B5EF4-FFF2-40B4-BE49-F238E27FC236}">
                  <a16:creationId xmlns:a16="http://schemas.microsoft.com/office/drawing/2014/main" id="{D5E4469C-7147-4859-8DDC-DF344F084337}"/>
                </a:ext>
              </a:extLst>
            </p:cNvPr>
            <p:cNvSpPr/>
            <p:nvPr/>
          </p:nvSpPr>
          <p:spPr>
            <a:xfrm>
              <a:off x="4498900" y="2812700"/>
              <a:ext cx="73950" cy="803275"/>
            </a:xfrm>
            <a:custGeom>
              <a:avLst/>
              <a:gdLst/>
              <a:ahLst/>
              <a:cxnLst/>
              <a:rect l="l" t="t" r="r" b="b"/>
              <a:pathLst>
                <a:path w="2958" h="32131" extrusionOk="0">
                  <a:moveTo>
                    <a:pt x="1" y="0"/>
                  </a:moveTo>
                  <a:lnTo>
                    <a:pt x="402" y="32131"/>
                  </a:lnTo>
                  <a:lnTo>
                    <a:pt x="2557" y="32131"/>
                  </a:lnTo>
                  <a:lnTo>
                    <a:pt x="2958" y="0"/>
                  </a:ln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8" name="Google Shape;385;p51">
              <a:extLst>
                <a:ext uri="{FF2B5EF4-FFF2-40B4-BE49-F238E27FC236}">
                  <a16:creationId xmlns:a16="http://schemas.microsoft.com/office/drawing/2014/main" id="{3718069F-968C-4EF1-9664-20D0829C44EE}"/>
                </a:ext>
              </a:extLst>
            </p:cNvPr>
            <p:cNvSpPr/>
            <p:nvPr/>
          </p:nvSpPr>
          <p:spPr>
            <a:xfrm>
              <a:off x="3476350" y="3376200"/>
              <a:ext cx="80850" cy="42800"/>
            </a:xfrm>
            <a:custGeom>
              <a:avLst/>
              <a:gdLst/>
              <a:ahLst/>
              <a:cxnLst/>
              <a:rect l="l" t="t" r="r" b="b"/>
              <a:pathLst>
                <a:path w="3234" h="1712" extrusionOk="0">
                  <a:moveTo>
                    <a:pt x="1596" y="1"/>
                  </a:moveTo>
                  <a:cubicBezTo>
                    <a:pt x="1227" y="1"/>
                    <a:pt x="859" y="82"/>
                    <a:pt x="577" y="242"/>
                  </a:cubicBezTo>
                  <a:cubicBezTo>
                    <a:pt x="0" y="593"/>
                    <a:pt x="0" y="1119"/>
                    <a:pt x="577" y="1445"/>
                  </a:cubicBezTo>
                  <a:cubicBezTo>
                    <a:pt x="870" y="1624"/>
                    <a:pt x="1255" y="1711"/>
                    <a:pt x="1638" y="1711"/>
                  </a:cubicBezTo>
                  <a:cubicBezTo>
                    <a:pt x="2006" y="1711"/>
                    <a:pt x="2374" y="1630"/>
                    <a:pt x="2657" y="1470"/>
                  </a:cubicBezTo>
                  <a:cubicBezTo>
                    <a:pt x="3233" y="1119"/>
                    <a:pt x="3233" y="593"/>
                    <a:pt x="2657" y="267"/>
                  </a:cubicBezTo>
                  <a:cubicBezTo>
                    <a:pt x="2363" y="88"/>
                    <a:pt x="1979" y="1"/>
                    <a:pt x="1596" y="1"/>
                  </a:cubicBezTo>
                  <a:close/>
                </a:path>
              </a:pathLst>
            </a:custGeom>
            <a:solidFill>
              <a:srgbClr val="83C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9" name="Google Shape;386;p51">
              <a:extLst>
                <a:ext uri="{FF2B5EF4-FFF2-40B4-BE49-F238E27FC236}">
                  <a16:creationId xmlns:a16="http://schemas.microsoft.com/office/drawing/2014/main" id="{A4A90FC8-AFC0-4AA4-904B-791B3D7CE018}"/>
                </a:ext>
              </a:extLst>
            </p:cNvPr>
            <p:cNvSpPr/>
            <p:nvPr/>
          </p:nvSpPr>
          <p:spPr>
            <a:xfrm>
              <a:off x="3487000" y="4185825"/>
              <a:ext cx="58925" cy="30875"/>
            </a:xfrm>
            <a:custGeom>
              <a:avLst/>
              <a:gdLst/>
              <a:ahLst/>
              <a:cxnLst/>
              <a:rect l="l" t="t" r="r" b="b"/>
              <a:pathLst>
                <a:path w="2357" h="1235" extrusionOk="0">
                  <a:moveTo>
                    <a:pt x="1191" y="0"/>
                  </a:moveTo>
                  <a:cubicBezTo>
                    <a:pt x="915" y="0"/>
                    <a:pt x="639" y="63"/>
                    <a:pt x="426" y="188"/>
                  </a:cubicBezTo>
                  <a:cubicBezTo>
                    <a:pt x="0" y="414"/>
                    <a:pt x="0" y="815"/>
                    <a:pt x="426" y="1065"/>
                  </a:cubicBezTo>
                  <a:cubicBezTo>
                    <a:pt x="639" y="1178"/>
                    <a:pt x="915" y="1234"/>
                    <a:pt x="1191" y="1234"/>
                  </a:cubicBezTo>
                  <a:cubicBezTo>
                    <a:pt x="1466" y="1234"/>
                    <a:pt x="1742" y="1178"/>
                    <a:pt x="1955" y="1065"/>
                  </a:cubicBezTo>
                  <a:cubicBezTo>
                    <a:pt x="2356" y="815"/>
                    <a:pt x="2356" y="414"/>
                    <a:pt x="1955" y="188"/>
                  </a:cubicBezTo>
                  <a:cubicBezTo>
                    <a:pt x="1742" y="63"/>
                    <a:pt x="1466" y="0"/>
                    <a:pt x="1191" y="0"/>
                  </a:cubicBez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0" name="Google Shape;387;p51">
              <a:extLst>
                <a:ext uri="{FF2B5EF4-FFF2-40B4-BE49-F238E27FC236}">
                  <a16:creationId xmlns:a16="http://schemas.microsoft.com/office/drawing/2014/main" id="{7CE5757E-469F-4A21-82F6-66C9BC41F31E}"/>
                </a:ext>
              </a:extLst>
            </p:cNvPr>
            <p:cNvSpPr/>
            <p:nvPr/>
          </p:nvSpPr>
          <p:spPr>
            <a:xfrm>
              <a:off x="3480100" y="3397275"/>
              <a:ext cx="73325" cy="803925"/>
            </a:xfrm>
            <a:custGeom>
              <a:avLst/>
              <a:gdLst/>
              <a:ahLst/>
              <a:cxnLst/>
              <a:rect l="l" t="t" r="r" b="b"/>
              <a:pathLst>
                <a:path w="2933" h="32157" extrusionOk="0">
                  <a:moveTo>
                    <a:pt x="0" y="1"/>
                  </a:moveTo>
                  <a:lnTo>
                    <a:pt x="401" y="32156"/>
                  </a:lnTo>
                  <a:lnTo>
                    <a:pt x="2532" y="32156"/>
                  </a:lnTo>
                  <a:lnTo>
                    <a:pt x="2933" y="1"/>
                  </a:ln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1" name="Google Shape;388;p51">
              <a:extLst>
                <a:ext uri="{FF2B5EF4-FFF2-40B4-BE49-F238E27FC236}">
                  <a16:creationId xmlns:a16="http://schemas.microsoft.com/office/drawing/2014/main" id="{907BB5D4-8B80-4C58-B052-8B850106FDD6}"/>
                </a:ext>
              </a:extLst>
            </p:cNvPr>
            <p:cNvSpPr/>
            <p:nvPr/>
          </p:nvSpPr>
          <p:spPr>
            <a:xfrm>
              <a:off x="3679975" y="2321625"/>
              <a:ext cx="80850" cy="42300"/>
            </a:xfrm>
            <a:custGeom>
              <a:avLst/>
              <a:gdLst/>
              <a:ahLst/>
              <a:cxnLst/>
              <a:rect l="l" t="t" r="r" b="b"/>
              <a:pathLst>
                <a:path w="3234" h="1692" extrusionOk="0">
                  <a:moveTo>
                    <a:pt x="1617" y="0"/>
                  </a:moveTo>
                  <a:cubicBezTo>
                    <a:pt x="1241" y="0"/>
                    <a:pt x="865" y="82"/>
                    <a:pt x="577" y="244"/>
                  </a:cubicBezTo>
                  <a:cubicBezTo>
                    <a:pt x="0" y="570"/>
                    <a:pt x="0" y="1122"/>
                    <a:pt x="577" y="1447"/>
                  </a:cubicBezTo>
                  <a:cubicBezTo>
                    <a:pt x="865" y="1610"/>
                    <a:pt x="1247" y="1692"/>
                    <a:pt x="1626" y="1692"/>
                  </a:cubicBezTo>
                  <a:cubicBezTo>
                    <a:pt x="2006" y="1692"/>
                    <a:pt x="2381" y="1610"/>
                    <a:pt x="2657" y="1447"/>
                  </a:cubicBezTo>
                  <a:cubicBezTo>
                    <a:pt x="3234" y="1122"/>
                    <a:pt x="3234" y="570"/>
                    <a:pt x="2657" y="244"/>
                  </a:cubicBezTo>
                  <a:cubicBezTo>
                    <a:pt x="2369" y="82"/>
                    <a:pt x="1993" y="0"/>
                    <a:pt x="1617" y="0"/>
                  </a:cubicBezTo>
                  <a:close/>
                </a:path>
              </a:pathLst>
            </a:custGeom>
            <a:solidFill>
              <a:srgbClr val="83C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2" name="Google Shape;389;p51">
              <a:extLst>
                <a:ext uri="{FF2B5EF4-FFF2-40B4-BE49-F238E27FC236}">
                  <a16:creationId xmlns:a16="http://schemas.microsoft.com/office/drawing/2014/main" id="{4A3D5269-48B4-4864-B665-685E777176B5}"/>
                </a:ext>
              </a:extLst>
            </p:cNvPr>
            <p:cNvSpPr/>
            <p:nvPr/>
          </p:nvSpPr>
          <p:spPr>
            <a:xfrm>
              <a:off x="3691250" y="3130675"/>
              <a:ext cx="58925" cy="31350"/>
            </a:xfrm>
            <a:custGeom>
              <a:avLst/>
              <a:gdLst/>
              <a:ahLst/>
              <a:cxnLst/>
              <a:rect l="l" t="t" r="r" b="b"/>
              <a:pathLst>
                <a:path w="2357" h="1254" extrusionOk="0">
                  <a:moveTo>
                    <a:pt x="1166" y="0"/>
                  </a:moveTo>
                  <a:cubicBezTo>
                    <a:pt x="890" y="0"/>
                    <a:pt x="615" y="63"/>
                    <a:pt x="402" y="188"/>
                  </a:cubicBezTo>
                  <a:cubicBezTo>
                    <a:pt x="1" y="439"/>
                    <a:pt x="1" y="815"/>
                    <a:pt x="427" y="1066"/>
                  </a:cubicBezTo>
                  <a:cubicBezTo>
                    <a:pt x="627" y="1191"/>
                    <a:pt x="897" y="1254"/>
                    <a:pt x="1169" y="1254"/>
                  </a:cubicBezTo>
                  <a:cubicBezTo>
                    <a:pt x="1442" y="1254"/>
                    <a:pt x="1717" y="1191"/>
                    <a:pt x="1930" y="1066"/>
                  </a:cubicBezTo>
                  <a:cubicBezTo>
                    <a:pt x="2357" y="815"/>
                    <a:pt x="2357" y="439"/>
                    <a:pt x="1930" y="188"/>
                  </a:cubicBezTo>
                  <a:cubicBezTo>
                    <a:pt x="1717" y="63"/>
                    <a:pt x="1442" y="0"/>
                    <a:pt x="1166" y="0"/>
                  </a:cubicBezTo>
                  <a:close/>
                </a:path>
              </a:pathLst>
            </a:custGeom>
            <a:solidFill>
              <a:srgbClr val="83C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3" name="Google Shape;390;p51">
              <a:extLst>
                <a:ext uri="{FF2B5EF4-FFF2-40B4-BE49-F238E27FC236}">
                  <a16:creationId xmlns:a16="http://schemas.microsoft.com/office/drawing/2014/main" id="{43AA0951-8F9F-4865-A2FD-4B480703E270}"/>
                </a:ext>
              </a:extLst>
            </p:cNvPr>
            <p:cNvSpPr/>
            <p:nvPr/>
          </p:nvSpPr>
          <p:spPr>
            <a:xfrm>
              <a:off x="3683725" y="2342750"/>
              <a:ext cx="73350" cy="803925"/>
            </a:xfrm>
            <a:custGeom>
              <a:avLst/>
              <a:gdLst/>
              <a:ahLst/>
              <a:cxnLst/>
              <a:rect l="l" t="t" r="r" b="b"/>
              <a:pathLst>
                <a:path w="2934" h="32157" extrusionOk="0">
                  <a:moveTo>
                    <a:pt x="1" y="1"/>
                  </a:moveTo>
                  <a:lnTo>
                    <a:pt x="402" y="32156"/>
                  </a:lnTo>
                  <a:lnTo>
                    <a:pt x="2557" y="32156"/>
                  </a:lnTo>
                  <a:lnTo>
                    <a:pt x="2933" y="1"/>
                  </a:lnTo>
                  <a:close/>
                </a:path>
              </a:pathLst>
            </a:custGeom>
            <a:solidFill>
              <a:srgbClr val="83C9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4" name="Google Shape;391;p51">
              <a:extLst>
                <a:ext uri="{FF2B5EF4-FFF2-40B4-BE49-F238E27FC236}">
                  <a16:creationId xmlns:a16="http://schemas.microsoft.com/office/drawing/2014/main" id="{702DC259-2E87-47FD-9A93-22464FED54FA}"/>
                </a:ext>
              </a:extLst>
            </p:cNvPr>
            <p:cNvSpPr/>
            <p:nvPr/>
          </p:nvSpPr>
          <p:spPr>
            <a:xfrm>
              <a:off x="2401775" y="2627850"/>
              <a:ext cx="2445525" cy="999825"/>
            </a:xfrm>
            <a:custGeom>
              <a:avLst/>
              <a:gdLst/>
              <a:ahLst/>
              <a:cxnLst/>
              <a:rect l="l" t="t" r="r" b="b"/>
              <a:pathLst>
                <a:path w="97821" h="39993" extrusionOk="0">
                  <a:moveTo>
                    <a:pt x="97820" y="0"/>
                  </a:moveTo>
                  <a:cubicBezTo>
                    <a:pt x="97820" y="3685"/>
                    <a:pt x="95590" y="7194"/>
                    <a:pt x="91028" y="9800"/>
                  </a:cubicBezTo>
                  <a:lnTo>
                    <a:pt x="48898" y="34136"/>
                  </a:lnTo>
                  <a:cubicBezTo>
                    <a:pt x="44333" y="36771"/>
                    <a:pt x="38224" y="38062"/>
                    <a:pt x="31826" y="38062"/>
                  </a:cubicBezTo>
                  <a:cubicBezTo>
                    <a:pt x="24104" y="38062"/>
                    <a:pt x="15959" y="36180"/>
                    <a:pt x="9599" y="32507"/>
                  </a:cubicBezTo>
                  <a:cubicBezTo>
                    <a:pt x="3384" y="28923"/>
                    <a:pt x="126" y="24336"/>
                    <a:pt x="0" y="19950"/>
                  </a:cubicBezTo>
                  <a:lnTo>
                    <a:pt x="0" y="21855"/>
                  </a:lnTo>
                  <a:cubicBezTo>
                    <a:pt x="126" y="26241"/>
                    <a:pt x="3384" y="30828"/>
                    <a:pt x="9599" y="34437"/>
                  </a:cubicBezTo>
                  <a:cubicBezTo>
                    <a:pt x="15959" y="38110"/>
                    <a:pt x="24104" y="39992"/>
                    <a:pt x="31826" y="39992"/>
                  </a:cubicBezTo>
                  <a:cubicBezTo>
                    <a:pt x="38224" y="39992"/>
                    <a:pt x="44333" y="38700"/>
                    <a:pt x="48898" y="36066"/>
                  </a:cubicBezTo>
                  <a:lnTo>
                    <a:pt x="91028" y="11730"/>
                  </a:lnTo>
                  <a:cubicBezTo>
                    <a:pt x="95590" y="9098"/>
                    <a:pt x="97820" y="5589"/>
                    <a:pt x="97820" y="1905"/>
                  </a:cubicBezTo>
                  <a:lnTo>
                    <a:pt x="97820" y="0"/>
                  </a:lnTo>
                  <a:close/>
                </a:path>
              </a:pathLst>
            </a:custGeom>
            <a:solidFill>
              <a:srgbClr val="B1B2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5" name="Google Shape;392;p51">
              <a:extLst>
                <a:ext uri="{FF2B5EF4-FFF2-40B4-BE49-F238E27FC236}">
                  <a16:creationId xmlns:a16="http://schemas.microsoft.com/office/drawing/2014/main" id="{639680C2-AA5F-44A7-9AAC-ABA9CF08221B}"/>
                </a:ext>
              </a:extLst>
            </p:cNvPr>
            <p:cNvSpPr/>
            <p:nvPr/>
          </p:nvSpPr>
          <p:spPr>
            <a:xfrm>
              <a:off x="2399900" y="2168175"/>
              <a:ext cx="2448650" cy="1411875"/>
            </a:xfrm>
            <a:custGeom>
              <a:avLst/>
              <a:gdLst/>
              <a:ahLst/>
              <a:cxnLst/>
              <a:rect l="l" t="t" r="r" b="b"/>
              <a:pathLst>
                <a:path w="97946" h="56475" extrusionOk="0">
                  <a:moveTo>
                    <a:pt x="66095" y="0"/>
                  </a:moveTo>
                  <a:cubicBezTo>
                    <a:pt x="59697" y="0"/>
                    <a:pt x="53588" y="1292"/>
                    <a:pt x="49023" y="3926"/>
                  </a:cubicBezTo>
                  <a:lnTo>
                    <a:pt x="6892" y="28237"/>
                  </a:lnTo>
                  <a:cubicBezTo>
                    <a:pt x="2231" y="30944"/>
                    <a:pt x="0" y="34578"/>
                    <a:pt x="100" y="38363"/>
                  </a:cubicBezTo>
                  <a:cubicBezTo>
                    <a:pt x="251" y="42749"/>
                    <a:pt x="3484" y="47335"/>
                    <a:pt x="9725" y="50919"/>
                  </a:cubicBezTo>
                  <a:cubicBezTo>
                    <a:pt x="16085" y="54592"/>
                    <a:pt x="24221" y="56474"/>
                    <a:pt x="31937" y="56474"/>
                  </a:cubicBezTo>
                  <a:cubicBezTo>
                    <a:pt x="38329" y="56474"/>
                    <a:pt x="44433" y="55183"/>
                    <a:pt x="48998" y="52548"/>
                  </a:cubicBezTo>
                  <a:lnTo>
                    <a:pt x="91129" y="28237"/>
                  </a:lnTo>
                  <a:cubicBezTo>
                    <a:pt x="95690" y="25606"/>
                    <a:pt x="97921" y="22097"/>
                    <a:pt x="97921" y="18413"/>
                  </a:cubicBezTo>
                  <a:cubicBezTo>
                    <a:pt x="97946" y="13951"/>
                    <a:pt x="94687" y="9215"/>
                    <a:pt x="88321" y="5555"/>
                  </a:cubicBezTo>
                  <a:cubicBezTo>
                    <a:pt x="81961" y="1882"/>
                    <a:pt x="73817" y="0"/>
                    <a:pt x="66095" y="0"/>
                  </a:cubicBezTo>
                  <a:close/>
                </a:path>
              </a:pathLst>
            </a:custGeom>
            <a:solidFill>
              <a:srgbClr val="878C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6" name="Google Shape;393;p51">
              <a:extLst>
                <a:ext uri="{FF2B5EF4-FFF2-40B4-BE49-F238E27FC236}">
                  <a16:creationId xmlns:a16="http://schemas.microsoft.com/office/drawing/2014/main" id="{363995A1-075C-4C1D-90AB-D0BD6E50AA2A}"/>
                </a:ext>
              </a:extLst>
            </p:cNvPr>
            <p:cNvSpPr/>
            <p:nvPr/>
          </p:nvSpPr>
          <p:spPr>
            <a:xfrm>
              <a:off x="4078475" y="2713700"/>
              <a:ext cx="456800" cy="264425"/>
            </a:xfrm>
            <a:custGeom>
              <a:avLst/>
              <a:gdLst/>
              <a:ahLst/>
              <a:cxnLst/>
              <a:rect l="l" t="t" r="r" b="b"/>
              <a:pathLst>
                <a:path w="18272" h="10577" extrusionOk="0">
                  <a:moveTo>
                    <a:pt x="17895" y="3659"/>
                  </a:moveTo>
                  <a:lnTo>
                    <a:pt x="11554" y="0"/>
                  </a:lnTo>
                  <a:lnTo>
                    <a:pt x="827" y="6191"/>
                  </a:lnTo>
                  <a:lnTo>
                    <a:pt x="0" y="6291"/>
                  </a:lnTo>
                  <a:lnTo>
                    <a:pt x="0" y="6516"/>
                  </a:lnTo>
                  <a:cubicBezTo>
                    <a:pt x="0" y="6617"/>
                    <a:pt x="51" y="6667"/>
                    <a:pt x="126" y="6717"/>
                  </a:cubicBezTo>
                  <a:lnTo>
                    <a:pt x="6592" y="10451"/>
                  </a:lnTo>
                  <a:cubicBezTo>
                    <a:pt x="6792" y="10577"/>
                    <a:pt x="7143" y="10552"/>
                    <a:pt x="7369" y="10426"/>
                  </a:cubicBezTo>
                  <a:lnTo>
                    <a:pt x="18071" y="4236"/>
                  </a:lnTo>
                  <a:cubicBezTo>
                    <a:pt x="18221" y="4161"/>
                    <a:pt x="18271" y="4060"/>
                    <a:pt x="18271" y="3960"/>
                  </a:cubicBezTo>
                  <a:lnTo>
                    <a:pt x="18271" y="3609"/>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7" name="Google Shape;394;p51">
              <a:extLst>
                <a:ext uri="{FF2B5EF4-FFF2-40B4-BE49-F238E27FC236}">
                  <a16:creationId xmlns:a16="http://schemas.microsoft.com/office/drawing/2014/main" id="{6C40434F-4452-4AB5-92B3-30893BD45C16}"/>
                </a:ext>
              </a:extLst>
            </p:cNvPr>
            <p:cNvSpPr/>
            <p:nvPr/>
          </p:nvSpPr>
          <p:spPr>
            <a:xfrm>
              <a:off x="4009550" y="2481225"/>
              <a:ext cx="357800" cy="389750"/>
            </a:xfrm>
            <a:custGeom>
              <a:avLst/>
              <a:gdLst/>
              <a:ahLst/>
              <a:cxnLst/>
              <a:rect l="l" t="t" r="r" b="b"/>
              <a:pathLst>
                <a:path w="14312" h="15590" extrusionOk="0">
                  <a:moveTo>
                    <a:pt x="14311" y="8948"/>
                  </a:moveTo>
                  <a:lnTo>
                    <a:pt x="2757" y="15590"/>
                  </a:lnTo>
                  <a:lnTo>
                    <a:pt x="76" y="7069"/>
                  </a:lnTo>
                  <a:cubicBezTo>
                    <a:pt x="1" y="6818"/>
                    <a:pt x="76" y="6517"/>
                    <a:pt x="276" y="6392"/>
                  </a:cubicBezTo>
                  <a:lnTo>
                    <a:pt x="11179" y="101"/>
                  </a:lnTo>
                  <a:cubicBezTo>
                    <a:pt x="11379" y="1"/>
                    <a:pt x="11605" y="101"/>
                    <a:pt x="11680" y="352"/>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8" name="Google Shape;395;p51">
              <a:extLst>
                <a:ext uri="{FF2B5EF4-FFF2-40B4-BE49-F238E27FC236}">
                  <a16:creationId xmlns:a16="http://schemas.microsoft.com/office/drawing/2014/main" id="{51874CB6-56DE-46B9-9CB3-88EF2A7A66A4}"/>
                </a:ext>
              </a:extLst>
            </p:cNvPr>
            <p:cNvSpPr/>
            <p:nvPr/>
          </p:nvSpPr>
          <p:spPr>
            <a:xfrm>
              <a:off x="4024600" y="2505675"/>
              <a:ext cx="327700" cy="344000"/>
            </a:xfrm>
            <a:custGeom>
              <a:avLst/>
              <a:gdLst/>
              <a:ahLst/>
              <a:cxnLst/>
              <a:rect l="l" t="t" r="r" b="b"/>
              <a:pathLst>
                <a:path w="13108" h="13760" extrusionOk="0">
                  <a:moveTo>
                    <a:pt x="13108" y="7594"/>
                  </a:moveTo>
                  <a:lnTo>
                    <a:pt x="2456" y="13760"/>
                  </a:lnTo>
                  <a:lnTo>
                    <a:pt x="0" y="6216"/>
                  </a:lnTo>
                  <a:lnTo>
                    <a:pt x="10777" y="0"/>
                  </a:lnTo>
                  <a:close/>
                </a:path>
              </a:pathLst>
            </a:custGeom>
            <a:solidFill>
              <a:srgbClr val="BEE1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9" name="Google Shape;396;p51">
              <a:extLst>
                <a:ext uri="{FF2B5EF4-FFF2-40B4-BE49-F238E27FC236}">
                  <a16:creationId xmlns:a16="http://schemas.microsoft.com/office/drawing/2014/main" id="{7CF796F2-5D76-40C9-A760-5A2C3C98466B}"/>
                </a:ext>
              </a:extLst>
            </p:cNvPr>
            <p:cNvSpPr/>
            <p:nvPr/>
          </p:nvSpPr>
          <p:spPr>
            <a:xfrm>
              <a:off x="4078475" y="2704925"/>
              <a:ext cx="458050" cy="264425"/>
            </a:xfrm>
            <a:custGeom>
              <a:avLst/>
              <a:gdLst/>
              <a:ahLst/>
              <a:cxnLst/>
              <a:rect l="l" t="t" r="r" b="b"/>
              <a:pathLst>
                <a:path w="18322" h="10577" extrusionOk="0">
                  <a:moveTo>
                    <a:pt x="18071" y="4236"/>
                  </a:moveTo>
                  <a:lnTo>
                    <a:pt x="7369" y="10426"/>
                  </a:lnTo>
                  <a:cubicBezTo>
                    <a:pt x="7143" y="10552"/>
                    <a:pt x="6792" y="10577"/>
                    <a:pt x="6592" y="10451"/>
                  </a:cubicBezTo>
                  <a:lnTo>
                    <a:pt x="0" y="6642"/>
                  </a:lnTo>
                  <a:lnTo>
                    <a:pt x="11554" y="0"/>
                  </a:lnTo>
                  <a:lnTo>
                    <a:pt x="18146" y="3785"/>
                  </a:lnTo>
                  <a:cubicBezTo>
                    <a:pt x="18321" y="3910"/>
                    <a:pt x="18296" y="4111"/>
                    <a:pt x="18071" y="4236"/>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0" name="Google Shape;397;p51">
              <a:extLst>
                <a:ext uri="{FF2B5EF4-FFF2-40B4-BE49-F238E27FC236}">
                  <a16:creationId xmlns:a16="http://schemas.microsoft.com/office/drawing/2014/main" id="{2DAC02A7-4AF5-48F5-AC49-B1758B3E1819}"/>
                </a:ext>
              </a:extLst>
            </p:cNvPr>
            <p:cNvSpPr/>
            <p:nvPr/>
          </p:nvSpPr>
          <p:spPr>
            <a:xfrm>
              <a:off x="4078475" y="2704925"/>
              <a:ext cx="458050" cy="264425"/>
            </a:xfrm>
            <a:custGeom>
              <a:avLst/>
              <a:gdLst/>
              <a:ahLst/>
              <a:cxnLst/>
              <a:rect l="l" t="t" r="r" b="b"/>
              <a:pathLst>
                <a:path w="18322" h="10577" extrusionOk="0">
                  <a:moveTo>
                    <a:pt x="18071" y="4236"/>
                  </a:moveTo>
                  <a:lnTo>
                    <a:pt x="7369" y="10426"/>
                  </a:lnTo>
                  <a:cubicBezTo>
                    <a:pt x="7143" y="10552"/>
                    <a:pt x="6792" y="10577"/>
                    <a:pt x="6592" y="10451"/>
                  </a:cubicBezTo>
                  <a:lnTo>
                    <a:pt x="0" y="6642"/>
                  </a:lnTo>
                  <a:lnTo>
                    <a:pt x="11554" y="0"/>
                  </a:lnTo>
                  <a:lnTo>
                    <a:pt x="18146" y="3785"/>
                  </a:lnTo>
                  <a:cubicBezTo>
                    <a:pt x="18321" y="3910"/>
                    <a:pt x="18296" y="4111"/>
                    <a:pt x="18071" y="4236"/>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1" name="Google Shape;398;p51">
              <a:extLst>
                <a:ext uri="{FF2B5EF4-FFF2-40B4-BE49-F238E27FC236}">
                  <a16:creationId xmlns:a16="http://schemas.microsoft.com/office/drawing/2014/main" id="{56F99A7A-4E59-43AC-B19D-C38D67D551EA}"/>
                </a:ext>
              </a:extLst>
            </p:cNvPr>
            <p:cNvSpPr/>
            <p:nvPr/>
          </p:nvSpPr>
          <p:spPr>
            <a:xfrm>
              <a:off x="4107925" y="2721200"/>
              <a:ext cx="339000" cy="196150"/>
            </a:xfrm>
            <a:custGeom>
              <a:avLst/>
              <a:gdLst/>
              <a:ahLst/>
              <a:cxnLst/>
              <a:rect l="l" t="t" r="r" b="b"/>
              <a:pathLst>
                <a:path w="13560" h="7846" extrusionOk="0">
                  <a:moveTo>
                    <a:pt x="13559" y="1805"/>
                  </a:moveTo>
                  <a:lnTo>
                    <a:pt x="3108" y="7846"/>
                  </a:lnTo>
                  <a:lnTo>
                    <a:pt x="0" y="6041"/>
                  </a:lnTo>
                  <a:lnTo>
                    <a:pt x="10452" y="1"/>
                  </a:lnTo>
                  <a:close/>
                </a:path>
              </a:pathLst>
            </a:custGeom>
            <a:solidFill>
              <a:srgbClr val="112B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2" name="Google Shape;399;p51">
              <a:extLst>
                <a:ext uri="{FF2B5EF4-FFF2-40B4-BE49-F238E27FC236}">
                  <a16:creationId xmlns:a16="http://schemas.microsoft.com/office/drawing/2014/main" id="{BAA73983-9852-498C-B8C0-2E1C780C4C8E}"/>
                </a:ext>
              </a:extLst>
            </p:cNvPr>
            <p:cNvSpPr/>
            <p:nvPr/>
          </p:nvSpPr>
          <p:spPr>
            <a:xfrm>
              <a:off x="4303400" y="2834625"/>
              <a:ext cx="110950" cy="63925"/>
            </a:xfrm>
            <a:custGeom>
              <a:avLst/>
              <a:gdLst/>
              <a:ahLst/>
              <a:cxnLst/>
              <a:rect l="l" t="t" r="r" b="b"/>
              <a:pathLst>
                <a:path w="4438" h="2557" extrusionOk="0">
                  <a:moveTo>
                    <a:pt x="4287" y="1028"/>
                  </a:moveTo>
                  <a:lnTo>
                    <a:pt x="1805" y="2456"/>
                  </a:lnTo>
                  <a:cubicBezTo>
                    <a:pt x="1655" y="2532"/>
                    <a:pt x="1430" y="2557"/>
                    <a:pt x="1329" y="2481"/>
                  </a:cubicBezTo>
                  <a:lnTo>
                    <a:pt x="126" y="1805"/>
                  </a:lnTo>
                  <a:cubicBezTo>
                    <a:pt x="1" y="1730"/>
                    <a:pt x="26" y="1604"/>
                    <a:pt x="151" y="1529"/>
                  </a:cubicBezTo>
                  <a:lnTo>
                    <a:pt x="2658" y="75"/>
                  </a:lnTo>
                  <a:cubicBezTo>
                    <a:pt x="2783" y="0"/>
                    <a:pt x="3008" y="0"/>
                    <a:pt x="3134" y="50"/>
                  </a:cubicBezTo>
                  <a:lnTo>
                    <a:pt x="4312" y="752"/>
                  </a:lnTo>
                  <a:cubicBezTo>
                    <a:pt x="4437" y="827"/>
                    <a:pt x="4437" y="953"/>
                    <a:pt x="4287" y="1028"/>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3" name="Google Shape;400;p51">
              <a:extLst>
                <a:ext uri="{FF2B5EF4-FFF2-40B4-BE49-F238E27FC236}">
                  <a16:creationId xmlns:a16="http://schemas.microsoft.com/office/drawing/2014/main" id="{390B7A4F-46D9-4D3B-8151-8A14FFCB4357}"/>
                </a:ext>
              </a:extLst>
            </p:cNvPr>
            <p:cNvSpPr/>
            <p:nvPr/>
          </p:nvSpPr>
          <p:spPr>
            <a:xfrm>
              <a:off x="2587225" y="3027600"/>
              <a:ext cx="314575" cy="339700"/>
            </a:xfrm>
            <a:custGeom>
              <a:avLst/>
              <a:gdLst/>
              <a:ahLst/>
              <a:cxnLst/>
              <a:rect l="l" t="t" r="r" b="b"/>
              <a:pathLst>
                <a:path w="12583" h="13588" extrusionOk="0">
                  <a:moveTo>
                    <a:pt x="5239" y="1"/>
                  </a:moveTo>
                  <a:cubicBezTo>
                    <a:pt x="5239" y="1"/>
                    <a:pt x="277" y="9249"/>
                    <a:pt x="1" y="9775"/>
                  </a:cubicBezTo>
                  <a:cubicBezTo>
                    <a:pt x="1" y="9775"/>
                    <a:pt x="7094" y="13334"/>
                    <a:pt x="7695" y="13585"/>
                  </a:cubicBezTo>
                  <a:cubicBezTo>
                    <a:pt x="7701" y="13587"/>
                    <a:pt x="7707" y="13588"/>
                    <a:pt x="7713" y="13588"/>
                  </a:cubicBezTo>
                  <a:cubicBezTo>
                    <a:pt x="8356" y="13588"/>
                    <a:pt x="12582" y="2407"/>
                    <a:pt x="12582" y="2407"/>
                  </a:cubicBezTo>
                  <a:lnTo>
                    <a:pt x="5239" y="1"/>
                  </a:ln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4" name="Google Shape;401;p51">
              <a:extLst>
                <a:ext uri="{FF2B5EF4-FFF2-40B4-BE49-F238E27FC236}">
                  <a16:creationId xmlns:a16="http://schemas.microsoft.com/office/drawing/2014/main" id="{2425B841-BEA6-4A34-BB23-48875606D70D}"/>
                </a:ext>
              </a:extLst>
            </p:cNvPr>
            <p:cNvSpPr/>
            <p:nvPr/>
          </p:nvSpPr>
          <p:spPr>
            <a:xfrm>
              <a:off x="2975075" y="2666700"/>
              <a:ext cx="424850" cy="142250"/>
            </a:xfrm>
            <a:custGeom>
              <a:avLst/>
              <a:gdLst/>
              <a:ahLst/>
              <a:cxnLst/>
              <a:rect l="l" t="t" r="r" b="b"/>
              <a:pathLst>
                <a:path w="16994" h="5690" extrusionOk="0">
                  <a:moveTo>
                    <a:pt x="6016" y="0"/>
                  </a:moveTo>
                  <a:lnTo>
                    <a:pt x="1" y="4587"/>
                  </a:lnTo>
                  <a:lnTo>
                    <a:pt x="10703" y="5690"/>
                  </a:lnTo>
                  <a:lnTo>
                    <a:pt x="16993" y="953"/>
                  </a:lnTo>
                  <a:lnTo>
                    <a:pt x="6016" y="0"/>
                  </a:ln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5" name="Google Shape;402;p51">
              <a:extLst>
                <a:ext uri="{FF2B5EF4-FFF2-40B4-BE49-F238E27FC236}">
                  <a16:creationId xmlns:a16="http://schemas.microsoft.com/office/drawing/2014/main" id="{3A9DA394-249D-4D62-A514-39A802F02708}"/>
                </a:ext>
              </a:extLst>
            </p:cNvPr>
            <p:cNvSpPr/>
            <p:nvPr/>
          </p:nvSpPr>
          <p:spPr>
            <a:xfrm>
              <a:off x="2835350" y="3150550"/>
              <a:ext cx="323975" cy="186775"/>
            </a:xfrm>
            <a:custGeom>
              <a:avLst/>
              <a:gdLst/>
              <a:ahLst/>
              <a:cxnLst/>
              <a:rect l="l" t="t" r="r" b="b"/>
              <a:pathLst>
                <a:path w="12959" h="7471" extrusionOk="0">
                  <a:moveTo>
                    <a:pt x="7434" y="0"/>
                  </a:moveTo>
                  <a:cubicBezTo>
                    <a:pt x="7280" y="0"/>
                    <a:pt x="7118" y="37"/>
                    <a:pt x="6993" y="120"/>
                  </a:cubicBezTo>
                  <a:lnTo>
                    <a:pt x="176" y="4055"/>
                  </a:lnTo>
                  <a:cubicBezTo>
                    <a:pt x="151" y="4055"/>
                    <a:pt x="126" y="4080"/>
                    <a:pt x="76" y="4105"/>
                  </a:cubicBezTo>
                  <a:lnTo>
                    <a:pt x="1" y="4130"/>
                  </a:lnTo>
                  <a:lnTo>
                    <a:pt x="1" y="4306"/>
                  </a:lnTo>
                  <a:cubicBezTo>
                    <a:pt x="1" y="4381"/>
                    <a:pt x="51" y="4431"/>
                    <a:pt x="126" y="4481"/>
                  </a:cubicBezTo>
                  <a:lnTo>
                    <a:pt x="5164" y="7388"/>
                  </a:lnTo>
                  <a:cubicBezTo>
                    <a:pt x="5254" y="7445"/>
                    <a:pt x="5375" y="7471"/>
                    <a:pt x="5501" y="7471"/>
                  </a:cubicBezTo>
                  <a:cubicBezTo>
                    <a:pt x="5655" y="7471"/>
                    <a:pt x="5817" y="7432"/>
                    <a:pt x="5941" y="7363"/>
                  </a:cubicBezTo>
                  <a:lnTo>
                    <a:pt x="12758" y="3428"/>
                  </a:lnTo>
                  <a:cubicBezTo>
                    <a:pt x="12883" y="3353"/>
                    <a:pt x="12933" y="3278"/>
                    <a:pt x="12958" y="3178"/>
                  </a:cubicBezTo>
                  <a:lnTo>
                    <a:pt x="12958" y="3002"/>
                  </a:lnTo>
                  <a:lnTo>
                    <a:pt x="12858" y="3027"/>
                  </a:lnTo>
                  <a:cubicBezTo>
                    <a:pt x="12858" y="3002"/>
                    <a:pt x="12833" y="3002"/>
                    <a:pt x="12808" y="2977"/>
                  </a:cubicBezTo>
                  <a:lnTo>
                    <a:pt x="7770" y="70"/>
                  </a:lnTo>
                  <a:cubicBezTo>
                    <a:pt x="7680" y="25"/>
                    <a:pt x="7560" y="0"/>
                    <a:pt x="7434" y="0"/>
                  </a:cubicBezTo>
                  <a:close/>
                </a:path>
              </a:pathLst>
            </a:custGeom>
            <a:solidFill>
              <a:srgbClr val="A5B7C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6" name="Google Shape;403;p51">
              <a:extLst>
                <a:ext uri="{FF2B5EF4-FFF2-40B4-BE49-F238E27FC236}">
                  <a16:creationId xmlns:a16="http://schemas.microsoft.com/office/drawing/2014/main" id="{C6B2A37F-61A3-434E-A0BB-DD418BDCAEC8}"/>
                </a:ext>
              </a:extLst>
            </p:cNvPr>
            <p:cNvSpPr/>
            <p:nvPr/>
          </p:nvSpPr>
          <p:spPr>
            <a:xfrm>
              <a:off x="2833475" y="3146475"/>
              <a:ext cx="327100" cy="186850"/>
            </a:xfrm>
            <a:custGeom>
              <a:avLst/>
              <a:gdLst/>
              <a:ahLst/>
              <a:cxnLst/>
              <a:rect l="l" t="t" r="r" b="b"/>
              <a:pathLst>
                <a:path w="13084" h="7474" extrusionOk="0">
                  <a:moveTo>
                    <a:pt x="7508" y="0"/>
                  </a:moveTo>
                  <a:cubicBezTo>
                    <a:pt x="7354" y="0"/>
                    <a:pt x="7192" y="39"/>
                    <a:pt x="7068" y="108"/>
                  </a:cubicBezTo>
                  <a:lnTo>
                    <a:pt x="251" y="4043"/>
                  </a:lnTo>
                  <a:cubicBezTo>
                    <a:pt x="26" y="4168"/>
                    <a:pt x="1" y="4368"/>
                    <a:pt x="201" y="4494"/>
                  </a:cubicBezTo>
                  <a:lnTo>
                    <a:pt x="5239" y="7401"/>
                  </a:lnTo>
                  <a:cubicBezTo>
                    <a:pt x="5333" y="7448"/>
                    <a:pt x="5462" y="7473"/>
                    <a:pt x="5594" y="7473"/>
                  </a:cubicBezTo>
                  <a:cubicBezTo>
                    <a:pt x="5743" y="7473"/>
                    <a:pt x="5897" y="7442"/>
                    <a:pt x="6016" y="7376"/>
                  </a:cubicBezTo>
                  <a:lnTo>
                    <a:pt x="12833" y="3441"/>
                  </a:lnTo>
                  <a:cubicBezTo>
                    <a:pt x="13058" y="3291"/>
                    <a:pt x="13083" y="3090"/>
                    <a:pt x="12883" y="2990"/>
                  </a:cubicBezTo>
                  <a:lnTo>
                    <a:pt x="7845" y="83"/>
                  </a:lnTo>
                  <a:cubicBezTo>
                    <a:pt x="7755" y="26"/>
                    <a:pt x="7634" y="0"/>
                    <a:pt x="7508" y="0"/>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7" name="Google Shape;404;p51">
              <a:extLst>
                <a:ext uri="{FF2B5EF4-FFF2-40B4-BE49-F238E27FC236}">
                  <a16:creationId xmlns:a16="http://schemas.microsoft.com/office/drawing/2014/main" id="{3E3EF593-356B-4CCA-A70F-065F678766DD}"/>
                </a:ext>
              </a:extLst>
            </p:cNvPr>
            <p:cNvSpPr/>
            <p:nvPr/>
          </p:nvSpPr>
          <p:spPr>
            <a:xfrm>
              <a:off x="2852900" y="3154175"/>
              <a:ext cx="293250" cy="169200"/>
            </a:xfrm>
            <a:custGeom>
              <a:avLst/>
              <a:gdLst/>
              <a:ahLst/>
              <a:cxnLst/>
              <a:rect l="l" t="t" r="r" b="b"/>
              <a:pathLst>
                <a:path w="11730" h="6768" extrusionOk="0">
                  <a:moveTo>
                    <a:pt x="6742" y="0"/>
                  </a:moveTo>
                  <a:lnTo>
                    <a:pt x="1" y="3885"/>
                  </a:lnTo>
                  <a:lnTo>
                    <a:pt x="4963" y="6767"/>
                  </a:lnTo>
                  <a:lnTo>
                    <a:pt x="11730" y="2857"/>
                  </a:lnTo>
                  <a:lnTo>
                    <a:pt x="6742" y="0"/>
                  </a:ln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8" name="Google Shape;405;p51">
              <a:extLst>
                <a:ext uri="{FF2B5EF4-FFF2-40B4-BE49-F238E27FC236}">
                  <a16:creationId xmlns:a16="http://schemas.microsoft.com/office/drawing/2014/main" id="{86D7EC2C-66C9-4696-8DE1-E542310A81ED}"/>
                </a:ext>
              </a:extLst>
            </p:cNvPr>
            <p:cNvSpPr/>
            <p:nvPr/>
          </p:nvSpPr>
          <p:spPr>
            <a:xfrm>
              <a:off x="2788375" y="2228725"/>
              <a:ext cx="448025" cy="428600"/>
            </a:xfrm>
            <a:custGeom>
              <a:avLst/>
              <a:gdLst/>
              <a:ahLst/>
              <a:cxnLst/>
              <a:rect l="l" t="t" r="r" b="b"/>
              <a:pathLst>
                <a:path w="17921" h="17144" extrusionOk="0">
                  <a:moveTo>
                    <a:pt x="3810" y="878"/>
                  </a:moveTo>
                  <a:cubicBezTo>
                    <a:pt x="6692" y="2156"/>
                    <a:pt x="6040" y="9800"/>
                    <a:pt x="8221" y="11730"/>
                  </a:cubicBezTo>
                  <a:cubicBezTo>
                    <a:pt x="9449" y="12808"/>
                    <a:pt x="15564" y="14211"/>
                    <a:pt x="17243" y="14236"/>
                  </a:cubicBezTo>
                  <a:cubicBezTo>
                    <a:pt x="17920" y="15615"/>
                    <a:pt x="16742" y="17143"/>
                    <a:pt x="16742" y="17143"/>
                  </a:cubicBezTo>
                  <a:cubicBezTo>
                    <a:pt x="6341" y="16291"/>
                    <a:pt x="5589" y="16041"/>
                    <a:pt x="3208" y="11830"/>
                  </a:cubicBezTo>
                  <a:cubicBezTo>
                    <a:pt x="1328" y="8547"/>
                    <a:pt x="0" y="0"/>
                    <a:pt x="3810" y="878"/>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29" name="Google Shape;406;p51">
              <a:extLst>
                <a:ext uri="{FF2B5EF4-FFF2-40B4-BE49-F238E27FC236}">
                  <a16:creationId xmlns:a16="http://schemas.microsoft.com/office/drawing/2014/main" id="{B20CBC56-42C1-4DA8-9C43-ED3FE9ECAF95}"/>
                </a:ext>
              </a:extLst>
            </p:cNvPr>
            <p:cNvSpPr/>
            <p:nvPr/>
          </p:nvSpPr>
          <p:spPr>
            <a:xfrm>
              <a:off x="3187500" y="2590775"/>
              <a:ext cx="194250" cy="85000"/>
            </a:xfrm>
            <a:custGeom>
              <a:avLst/>
              <a:gdLst/>
              <a:ahLst/>
              <a:cxnLst/>
              <a:rect l="l" t="t" r="r" b="b"/>
              <a:pathLst>
                <a:path w="7770" h="3400" extrusionOk="0">
                  <a:moveTo>
                    <a:pt x="3514" y="0"/>
                  </a:moveTo>
                  <a:cubicBezTo>
                    <a:pt x="2502" y="0"/>
                    <a:pt x="953" y="180"/>
                    <a:pt x="953" y="180"/>
                  </a:cubicBezTo>
                  <a:cubicBezTo>
                    <a:pt x="301" y="531"/>
                    <a:pt x="0" y="1133"/>
                    <a:pt x="226" y="2135"/>
                  </a:cubicBezTo>
                  <a:cubicBezTo>
                    <a:pt x="226" y="2135"/>
                    <a:pt x="1604" y="2361"/>
                    <a:pt x="2983" y="2837"/>
                  </a:cubicBezTo>
                  <a:cubicBezTo>
                    <a:pt x="3912" y="3158"/>
                    <a:pt x="4443" y="3400"/>
                    <a:pt x="4767" y="3400"/>
                  </a:cubicBezTo>
                  <a:cubicBezTo>
                    <a:pt x="4923" y="3400"/>
                    <a:pt x="5031" y="3343"/>
                    <a:pt x="5113" y="3213"/>
                  </a:cubicBezTo>
                  <a:cubicBezTo>
                    <a:pt x="5389" y="2762"/>
                    <a:pt x="3434" y="2260"/>
                    <a:pt x="3434" y="2060"/>
                  </a:cubicBezTo>
                  <a:cubicBezTo>
                    <a:pt x="3434" y="2005"/>
                    <a:pt x="3491" y="1982"/>
                    <a:pt x="3583" y="1982"/>
                  </a:cubicBezTo>
                  <a:cubicBezTo>
                    <a:pt x="3825" y="1982"/>
                    <a:pt x="4310" y="2140"/>
                    <a:pt x="4637" y="2286"/>
                  </a:cubicBezTo>
                  <a:cubicBezTo>
                    <a:pt x="5031" y="2471"/>
                    <a:pt x="6367" y="2870"/>
                    <a:pt x="6784" y="2870"/>
                  </a:cubicBezTo>
                  <a:cubicBezTo>
                    <a:pt x="6818" y="2870"/>
                    <a:pt x="6846" y="2868"/>
                    <a:pt x="6867" y="2862"/>
                  </a:cubicBezTo>
                  <a:cubicBezTo>
                    <a:pt x="7770" y="2661"/>
                    <a:pt x="6692" y="1734"/>
                    <a:pt x="6366" y="1408"/>
                  </a:cubicBezTo>
                  <a:cubicBezTo>
                    <a:pt x="6015" y="1057"/>
                    <a:pt x="4812" y="331"/>
                    <a:pt x="4286" y="80"/>
                  </a:cubicBezTo>
                  <a:cubicBezTo>
                    <a:pt x="4151" y="22"/>
                    <a:pt x="3864" y="0"/>
                    <a:pt x="3514" y="0"/>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0" name="Google Shape;407;p51">
              <a:extLst>
                <a:ext uri="{FF2B5EF4-FFF2-40B4-BE49-F238E27FC236}">
                  <a16:creationId xmlns:a16="http://schemas.microsoft.com/office/drawing/2014/main" id="{232832F7-6719-4F85-BEEF-97AA279993BB}"/>
                </a:ext>
              </a:extLst>
            </p:cNvPr>
            <p:cNvSpPr/>
            <p:nvPr/>
          </p:nvSpPr>
          <p:spPr>
            <a:xfrm>
              <a:off x="3047775" y="2634500"/>
              <a:ext cx="59550" cy="72825"/>
            </a:xfrm>
            <a:custGeom>
              <a:avLst/>
              <a:gdLst/>
              <a:ahLst/>
              <a:cxnLst/>
              <a:rect l="l" t="t" r="r" b="b"/>
              <a:pathLst>
                <a:path w="2382" h="2913" extrusionOk="0">
                  <a:moveTo>
                    <a:pt x="2194" y="0"/>
                  </a:moveTo>
                  <a:cubicBezTo>
                    <a:pt x="2146" y="0"/>
                    <a:pt x="2097" y="19"/>
                    <a:pt x="2055" y="60"/>
                  </a:cubicBezTo>
                  <a:lnTo>
                    <a:pt x="50" y="2642"/>
                  </a:lnTo>
                  <a:cubicBezTo>
                    <a:pt x="0" y="2717"/>
                    <a:pt x="0" y="2817"/>
                    <a:pt x="75" y="2867"/>
                  </a:cubicBezTo>
                  <a:cubicBezTo>
                    <a:pt x="107" y="2899"/>
                    <a:pt x="143" y="2913"/>
                    <a:pt x="179" y="2913"/>
                  </a:cubicBezTo>
                  <a:cubicBezTo>
                    <a:pt x="230" y="2913"/>
                    <a:pt x="282" y="2886"/>
                    <a:pt x="326" y="2842"/>
                  </a:cubicBezTo>
                  <a:lnTo>
                    <a:pt x="2331" y="286"/>
                  </a:lnTo>
                  <a:cubicBezTo>
                    <a:pt x="2381" y="211"/>
                    <a:pt x="2381" y="110"/>
                    <a:pt x="2306" y="35"/>
                  </a:cubicBezTo>
                  <a:cubicBezTo>
                    <a:pt x="2272" y="13"/>
                    <a:pt x="2233" y="0"/>
                    <a:pt x="2194" y="0"/>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1" name="Google Shape;408;p51">
              <a:extLst>
                <a:ext uri="{FF2B5EF4-FFF2-40B4-BE49-F238E27FC236}">
                  <a16:creationId xmlns:a16="http://schemas.microsoft.com/office/drawing/2014/main" id="{3B63BBE7-85DC-40D8-A1CE-4867691C82F0}"/>
                </a:ext>
              </a:extLst>
            </p:cNvPr>
            <p:cNvSpPr/>
            <p:nvPr/>
          </p:nvSpPr>
          <p:spPr>
            <a:xfrm>
              <a:off x="3005150" y="2668575"/>
              <a:ext cx="60175" cy="25725"/>
            </a:xfrm>
            <a:custGeom>
              <a:avLst/>
              <a:gdLst/>
              <a:ahLst/>
              <a:cxnLst/>
              <a:rect l="l" t="t" r="r" b="b"/>
              <a:pathLst>
                <a:path w="2407" h="1029" extrusionOk="0">
                  <a:moveTo>
                    <a:pt x="1" y="1"/>
                  </a:moveTo>
                  <a:cubicBezTo>
                    <a:pt x="903" y="452"/>
                    <a:pt x="2407" y="176"/>
                    <a:pt x="2407" y="351"/>
                  </a:cubicBezTo>
                  <a:cubicBezTo>
                    <a:pt x="2407" y="502"/>
                    <a:pt x="2106" y="1028"/>
                    <a:pt x="1480" y="1028"/>
                  </a:cubicBezTo>
                  <a:cubicBezTo>
                    <a:pt x="853" y="1028"/>
                    <a:pt x="1" y="1"/>
                    <a:pt x="1" y="1"/>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2" name="Google Shape;409;p51">
              <a:extLst>
                <a:ext uri="{FF2B5EF4-FFF2-40B4-BE49-F238E27FC236}">
                  <a16:creationId xmlns:a16="http://schemas.microsoft.com/office/drawing/2014/main" id="{3DA3DAFB-92DA-46C7-8CEB-320CA63A81DB}"/>
                </a:ext>
              </a:extLst>
            </p:cNvPr>
            <p:cNvSpPr/>
            <p:nvPr/>
          </p:nvSpPr>
          <p:spPr>
            <a:xfrm>
              <a:off x="2943125" y="2655425"/>
              <a:ext cx="163575" cy="109050"/>
            </a:xfrm>
            <a:custGeom>
              <a:avLst/>
              <a:gdLst/>
              <a:ahLst/>
              <a:cxnLst/>
              <a:rect l="l" t="t" r="r" b="b"/>
              <a:pathLst>
                <a:path w="6543" h="4362" extrusionOk="0">
                  <a:moveTo>
                    <a:pt x="1" y="1905"/>
                  </a:moveTo>
                  <a:cubicBezTo>
                    <a:pt x="527" y="1329"/>
                    <a:pt x="1855" y="0"/>
                    <a:pt x="2908" y="702"/>
                  </a:cubicBezTo>
                  <a:cubicBezTo>
                    <a:pt x="3961" y="1379"/>
                    <a:pt x="4662" y="1379"/>
                    <a:pt x="4988" y="1504"/>
                  </a:cubicBezTo>
                  <a:cubicBezTo>
                    <a:pt x="5339" y="978"/>
                    <a:pt x="5865" y="1379"/>
                    <a:pt x="6216" y="2131"/>
                  </a:cubicBezTo>
                  <a:cubicBezTo>
                    <a:pt x="6542" y="2882"/>
                    <a:pt x="4311" y="3785"/>
                    <a:pt x="3961" y="4085"/>
                  </a:cubicBezTo>
                  <a:cubicBezTo>
                    <a:pt x="3610" y="4361"/>
                    <a:pt x="1" y="3785"/>
                    <a:pt x="1" y="3785"/>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3" name="Google Shape;410;p51">
              <a:extLst>
                <a:ext uri="{FF2B5EF4-FFF2-40B4-BE49-F238E27FC236}">
                  <a16:creationId xmlns:a16="http://schemas.microsoft.com/office/drawing/2014/main" id="{A0475F5E-945C-4E67-9C80-0E2874173454}"/>
                </a:ext>
              </a:extLst>
            </p:cNvPr>
            <p:cNvSpPr/>
            <p:nvPr/>
          </p:nvSpPr>
          <p:spPr>
            <a:xfrm>
              <a:off x="2507650" y="2342125"/>
              <a:ext cx="458050" cy="449900"/>
            </a:xfrm>
            <a:custGeom>
              <a:avLst/>
              <a:gdLst/>
              <a:ahLst/>
              <a:cxnLst/>
              <a:rect l="l" t="t" r="r" b="b"/>
              <a:pathLst>
                <a:path w="18322" h="17996" extrusionOk="0">
                  <a:moveTo>
                    <a:pt x="3836" y="953"/>
                  </a:moveTo>
                  <a:cubicBezTo>
                    <a:pt x="6693" y="2357"/>
                    <a:pt x="7570" y="11204"/>
                    <a:pt x="9750" y="13309"/>
                  </a:cubicBezTo>
                  <a:cubicBezTo>
                    <a:pt x="10978" y="14487"/>
                    <a:pt x="15966" y="13535"/>
                    <a:pt x="17645" y="13585"/>
                  </a:cubicBezTo>
                  <a:cubicBezTo>
                    <a:pt x="18322" y="15064"/>
                    <a:pt x="17420" y="16868"/>
                    <a:pt x="17420" y="16868"/>
                  </a:cubicBezTo>
                  <a:cubicBezTo>
                    <a:pt x="7871" y="17996"/>
                    <a:pt x="5440" y="17745"/>
                    <a:pt x="3034" y="13159"/>
                  </a:cubicBezTo>
                  <a:cubicBezTo>
                    <a:pt x="1154" y="9575"/>
                    <a:pt x="1" y="1"/>
                    <a:pt x="3836" y="953"/>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4" name="Google Shape;411;p51">
              <a:extLst>
                <a:ext uri="{FF2B5EF4-FFF2-40B4-BE49-F238E27FC236}">
                  <a16:creationId xmlns:a16="http://schemas.microsoft.com/office/drawing/2014/main" id="{F0ED8BA5-91B6-4257-B68B-46661E370A8F}"/>
                </a:ext>
              </a:extLst>
            </p:cNvPr>
            <p:cNvSpPr/>
            <p:nvPr/>
          </p:nvSpPr>
          <p:spPr>
            <a:xfrm>
              <a:off x="4457550" y="1745025"/>
              <a:ext cx="160425" cy="149125"/>
            </a:xfrm>
            <a:custGeom>
              <a:avLst/>
              <a:gdLst/>
              <a:ahLst/>
              <a:cxnLst/>
              <a:rect l="l" t="t" r="r" b="b"/>
              <a:pathLst>
                <a:path w="6417" h="5965" extrusionOk="0">
                  <a:moveTo>
                    <a:pt x="6141" y="3008"/>
                  </a:moveTo>
                  <a:cubicBezTo>
                    <a:pt x="5865" y="2080"/>
                    <a:pt x="5339" y="1203"/>
                    <a:pt x="4537" y="677"/>
                  </a:cubicBezTo>
                  <a:cubicBezTo>
                    <a:pt x="4311" y="551"/>
                    <a:pt x="4086" y="426"/>
                    <a:pt x="3860" y="326"/>
                  </a:cubicBezTo>
                  <a:cubicBezTo>
                    <a:pt x="3735" y="301"/>
                    <a:pt x="3635" y="251"/>
                    <a:pt x="3509" y="251"/>
                  </a:cubicBezTo>
                  <a:cubicBezTo>
                    <a:pt x="3434" y="251"/>
                    <a:pt x="3234" y="201"/>
                    <a:pt x="3158" y="251"/>
                  </a:cubicBezTo>
                  <a:cubicBezTo>
                    <a:pt x="3133" y="301"/>
                    <a:pt x="3133" y="376"/>
                    <a:pt x="3158" y="451"/>
                  </a:cubicBezTo>
                  <a:cubicBezTo>
                    <a:pt x="3259" y="652"/>
                    <a:pt x="3484" y="802"/>
                    <a:pt x="3710" y="902"/>
                  </a:cubicBezTo>
                  <a:cubicBezTo>
                    <a:pt x="4061" y="1128"/>
                    <a:pt x="4186" y="1429"/>
                    <a:pt x="4311" y="1779"/>
                  </a:cubicBezTo>
                  <a:cubicBezTo>
                    <a:pt x="3960" y="1429"/>
                    <a:pt x="3660" y="1053"/>
                    <a:pt x="3234" y="777"/>
                  </a:cubicBezTo>
                  <a:cubicBezTo>
                    <a:pt x="2807" y="501"/>
                    <a:pt x="2356" y="326"/>
                    <a:pt x="1905" y="150"/>
                  </a:cubicBezTo>
                  <a:cubicBezTo>
                    <a:pt x="1705" y="75"/>
                    <a:pt x="1479" y="0"/>
                    <a:pt x="1279" y="25"/>
                  </a:cubicBezTo>
                  <a:cubicBezTo>
                    <a:pt x="1028" y="75"/>
                    <a:pt x="928" y="276"/>
                    <a:pt x="1078" y="476"/>
                  </a:cubicBezTo>
                  <a:cubicBezTo>
                    <a:pt x="1228" y="652"/>
                    <a:pt x="1479" y="702"/>
                    <a:pt x="1655" y="827"/>
                  </a:cubicBezTo>
                  <a:cubicBezTo>
                    <a:pt x="1930" y="952"/>
                    <a:pt x="2156" y="1128"/>
                    <a:pt x="2381" y="1328"/>
                  </a:cubicBezTo>
                  <a:cubicBezTo>
                    <a:pt x="2482" y="1429"/>
                    <a:pt x="2582" y="1529"/>
                    <a:pt x="2657" y="1629"/>
                  </a:cubicBezTo>
                  <a:cubicBezTo>
                    <a:pt x="2732" y="1729"/>
                    <a:pt x="2782" y="1880"/>
                    <a:pt x="2883" y="1930"/>
                  </a:cubicBezTo>
                  <a:cubicBezTo>
                    <a:pt x="2632" y="1830"/>
                    <a:pt x="2381" y="1704"/>
                    <a:pt x="2131" y="1554"/>
                  </a:cubicBezTo>
                  <a:cubicBezTo>
                    <a:pt x="1905" y="1429"/>
                    <a:pt x="1680" y="1378"/>
                    <a:pt x="1454" y="1253"/>
                  </a:cubicBezTo>
                  <a:cubicBezTo>
                    <a:pt x="1254" y="1178"/>
                    <a:pt x="1078" y="1028"/>
                    <a:pt x="878" y="927"/>
                  </a:cubicBezTo>
                  <a:cubicBezTo>
                    <a:pt x="777" y="852"/>
                    <a:pt x="652" y="802"/>
                    <a:pt x="552" y="877"/>
                  </a:cubicBezTo>
                  <a:cubicBezTo>
                    <a:pt x="477" y="902"/>
                    <a:pt x="452" y="1003"/>
                    <a:pt x="452" y="1078"/>
                  </a:cubicBezTo>
                  <a:cubicBezTo>
                    <a:pt x="452" y="1178"/>
                    <a:pt x="477" y="1253"/>
                    <a:pt x="527" y="1328"/>
                  </a:cubicBezTo>
                  <a:cubicBezTo>
                    <a:pt x="652" y="1504"/>
                    <a:pt x="802" y="1679"/>
                    <a:pt x="1003" y="1779"/>
                  </a:cubicBezTo>
                  <a:cubicBezTo>
                    <a:pt x="1178" y="1855"/>
                    <a:pt x="1304" y="1980"/>
                    <a:pt x="1454" y="2105"/>
                  </a:cubicBezTo>
                  <a:cubicBezTo>
                    <a:pt x="1655" y="2231"/>
                    <a:pt x="1855" y="2381"/>
                    <a:pt x="2056" y="2531"/>
                  </a:cubicBezTo>
                  <a:cubicBezTo>
                    <a:pt x="2156" y="2607"/>
                    <a:pt x="2231" y="2682"/>
                    <a:pt x="2331" y="2782"/>
                  </a:cubicBezTo>
                  <a:cubicBezTo>
                    <a:pt x="2406" y="2832"/>
                    <a:pt x="2482" y="2982"/>
                    <a:pt x="2582" y="3033"/>
                  </a:cubicBezTo>
                  <a:cubicBezTo>
                    <a:pt x="2181" y="2807"/>
                    <a:pt x="1780" y="2581"/>
                    <a:pt x="1404" y="2331"/>
                  </a:cubicBezTo>
                  <a:cubicBezTo>
                    <a:pt x="1279" y="2231"/>
                    <a:pt x="1103" y="2155"/>
                    <a:pt x="1003" y="2030"/>
                  </a:cubicBezTo>
                  <a:cubicBezTo>
                    <a:pt x="853" y="1880"/>
                    <a:pt x="677" y="1779"/>
                    <a:pt x="452" y="1754"/>
                  </a:cubicBezTo>
                  <a:cubicBezTo>
                    <a:pt x="426" y="1754"/>
                    <a:pt x="351" y="1729"/>
                    <a:pt x="326" y="1754"/>
                  </a:cubicBezTo>
                  <a:cubicBezTo>
                    <a:pt x="251" y="1805"/>
                    <a:pt x="251" y="1880"/>
                    <a:pt x="251" y="1930"/>
                  </a:cubicBezTo>
                  <a:cubicBezTo>
                    <a:pt x="276" y="2005"/>
                    <a:pt x="301" y="2055"/>
                    <a:pt x="351" y="2105"/>
                  </a:cubicBezTo>
                  <a:cubicBezTo>
                    <a:pt x="577" y="2431"/>
                    <a:pt x="827" y="2707"/>
                    <a:pt x="1103" y="2982"/>
                  </a:cubicBezTo>
                  <a:cubicBezTo>
                    <a:pt x="1379" y="3208"/>
                    <a:pt x="1730" y="3534"/>
                    <a:pt x="2056" y="3609"/>
                  </a:cubicBezTo>
                  <a:cubicBezTo>
                    <a:pt x="1579" y="3509"/>
                    <a:pt x="1153" y="3308"/>
                    <a:pt x="802" y="2982"/>
                  </a:cubicBezTo>
                  <a:cubicBezTo>
                    <a:pt x="627" y="2832"/>
                    <a:pt x="452" y="2657"/>
                    <a:pt x="201" y="2632"/>
                  </a:cubicBezTo>
                  <a:cubicBezTo>
                    <a:pt x="151" y="2632"/>
                    <a:pt x="51" y="2632"/>
                    <a:pt x="25" y="2707"/>
                  </a:cubicBezTo>
                  <a:cubicBezTo>
                    <a:pt x="0" y="2757"/>
                    <a:pt x="25" y="2832"/>
                    <a:pt x="51" y="2907"/>
                  </a:cubicBezTo>
                  <a:cubicBezTo>
                    <a:pt x="301" y="3333"/>
                    <a:pt x="677" y="3835"/>
                    <a:pt x="1153" y="4035"/>
                  </a:cubicBezTo>
                  <a:cubicBezTo>
                    <a:pt x="1379" y="4160"/>
                    <a:pt x="1604" y="4361"/>
                    <a:pt x="1855" y="4486"/>
                  </a:cubicBezTo>
                  <a:cubicBezTo>
                    <a:pt x="2106" y="4662"/>
                    <a:pt x="2381" y="4787"/>
                    <a:pt x="2632" y="4962"/>
                  </a:cubicBezTo>
                  <a:cubicBezTo>
                    <a:pt x="3234" y="5313"/>
                    <a:pt x="3985" y="5689"/>
                    <a:pt x="4662" y="5890"/>
                  </a:cubicBezTo>
                  <a:cubicBezTo>
                    <a:pt x="4863" y="5940"/>
                    <a:pt x="5063" y="5965"/>
                    <a:pt x="5264" y="5965"/>
                  </a:cubicBezTo>
                  <a:cubicBezTo>
                    <a:pt x="5489" y="5965"/>
                    <a:pt x="5614" y="5915"/>
                    <a:pt x="5765" y="5764"/>
                  </a:cubicBezTo>
                  <a:cubicBezTo>
                    <a:pt x="6041" y="5539"/>
                    <a:pt x="6241" y="5188"/>
                    <a:pt x="6316" y="4837"/>
                  </a:cubicBezTo>
                  <a:cubicBezTo>
                    <a:pt x="6416" y="4386"/>
                    <a:pt x="6366" y="3960"/>
                    <a:pt x="6291" y="3509"/>
                  </a:cubicBezTo>
                  <a:cubicBezTo>
                    <a:pt x="6241" y="3358"/>
                    <a:pt x="6216" y="3183"/>
                    <a:pt x="6141" y="3008"/>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5" name="Google Shape;412;p51">
              <a:extLst>
                <a:ext uri="{FF2B5EF4-FFF2-40B4-BE49-F238E27FC236}">
                  <a16:creationId xmlns:a16="http://schemas.microsoft.com/office/drawing/2014/main" id="{6D663C8D-0F6B-420C-ABE6-9E3AD1052EF8}"/>
                </a:ext>
              </a:extLst>
            </p:cNvPr>
            <p:cNvSpPr/>
            <p:nvPr/>
          </p:nvSpPr>
          <p:spPr>
            <a:xfrm>
              <a:off x="4334125" y="1724975"/>
              <a:ext cx="120325" cy="162925"/>
            </a:xfrm>
            <a:custGeom>
              <a:avLst/>
              <a:gdLst/>
              <a:ahLst/>
              <a:cxnLst/>
              <a:rect l="l" t="t" r="r" b="b"/>
              <a:pathLst>
                <a:path w="4813" h="6517" extrusionOk="0">
                  <a:moveTo>
                    <a:pt x="4737" y="4185"/>
                  </a:moveTo>
                  <a:cubicBezTo>
                    <a:pt x="4536" y="3033"/>
                    <a:pt x="4261" y="1679"/>
                    <a:pt x="3559" y="727"/>
                  </a:cubicBezTo>
                  <a:cubicBezTo>
                    <a:pt x="3509" y="702"/>
                    <a:pt x="3484" y="652"/>
                    <a:pt x="3434" y="652"/>
                  </a:cubicBezTo>
                  <a:cubicBezTo>
                    <a:pt x="3333" y="602"/>
                    <a:pt x="3233" y="752"/>
                    <a:pt x="3233" y="877"/>
                  </a:cubicBezTo>
                  <a:cubicBezTo>
                    <a:pt x="3183" y="1203"/>
                    <a:pt x="3333" y="1529"/>
                    <a:pt x="3459" y="1855"/>
                  </a:cubicBezTo>
                  <a:cubicBezTo>
                    <a:pt x="3559" y="2206"/>
                    <a:pt x="3559" y="2607"/>
                    <a:pt x="3509" y="3008"/>
                  </a:cubicBezTo>
                  <a:cubicBezTo>
                    <a:pt x="3484" y="2982"/>
                    <a:pt x="3459" y="2957"/>
                    <a:pt x="3434" y="2907"/>
                  </a:cubicBezTo>
                  <a:cubicBezTo>
                    <a:pt x="2857" y="2155"/>
                    <a:pt x="2556" y="1103"/>
                    <a:pt x="2180" y="226"/>
                  </a:cubicBezTo>
                  <a:cubicBezTo>
                    <a:pt x="2130" y="125"/>
                    <a:pt x="2080" y="0"/>
                    <a:pt x="1955" y="0"/>
                  </a:cubicBezTo>
                  <a:cubicBezTo>
                    <a:pt x="1805" y="0"/>
                    <a:pt x="1729" y="201"/>
                    <a:pt x="1729" y="351"/>
                  </a:cubicBezTo>
                  <a:cubicBezTo>
                    <a:pt x="1754" y="1053"/>
                    <a:pt x="1880" y="1679"/>
                    <a:pt x="2206" y="2331"/>
                  </a:cubicBezTo>
                  <a:cubicBezTo>
                    <a:pt x="1880" y="1855"/>
                    <a:pt x="1629" y="1353"/>
                    <a:pt x="1429" y="827"/>
                  </a:cubicBezTo>
                  <a:cubicBezTo>
                    <a:pt x="1378" y="702"/>
                    <a:pt x="1303" y="551"/>
                    <a:pt x="1153" y="551"/>
                  </a:cubicBezTo>
                  <a:cubicBezTo>
                    <a:pt x="602" y="501"/>
                    <a:pt x="1303" y="2657"/>
                    <a:pt x="1404" y="2932"/>
                  </a:cubicBezTo>
                  <a:cubicBezTo>
                    <a:pt x="1128" y="2531"/>
                    <a:pt x="927" y="2055"/>
                    <a:pt x="827" y="1579"/>
                  </a:cubicBezTo>
                  <a:cubicBezTo>
                    <a:pt x="802" y="1479"/>
                    <a:pt x="777" y="1404"/>
                    <a:pt x="727" y="1303"/>
                  </a:cubicBezTo>
                  <a:cubicBezTo>
                    <a:pt x="677" y="1228"/>
                    <a:pt x="526" y="1128"/>
                    <a:pt x="426" y="1228"/>
                  </a:cubicBezTo>
                  <a:cubicBezTo>
                    <a:pt x="376" y="1303"/>
                    <a:pt x="351" y="1529"/>
                    <a:pt x="351" y="1629"/>
                  </a:cubicBezTo>
                  <a:cubicBezTo>
                    <a:pt x="301" y="1955"/>
                    <a:pt x="401" y="2281"/>
                    <a:pt x="501" y="2556"/>
                  </a:cubicBezTo>
                  <a:cubicBezTo>
                    <a:pt x="677" y="2982"/>
                    <a:pt x="927" y="3383"/>
                    <a:pt x="1053" y="3810"/>
                  </a:cubicBezTo>
                  <a:lnTo>
                    <a:pt x="326" y="2907"/>
                  </a:lnTo>
                  <a:cubicBezTo>
                    <a:pt x="276" y="2857"/>
                    <a:pt x="201" y="2782"/>
                    <a:pt x="125" y="2807"/>
                  </a:cubicBezTo>
                  <a:cubicBezTo>
                    <a:pt x="25" y="2807"/>
                    <a:pt x="0" y="2957"/>
                    <a:pt x="25" y="3058"/>
                  </a:cubicBezTo>
                  <a:cubicBezTo>
                    <a:pt x="251" y="3734"/>
                    <a:pt x="602" y="4386"/>
                    <a:pt x="1103" y="4937"/>
                  </a:cubicBezTo>
                  <a:cubicBezTo>
                    <a:pt x="1328" y="5213"/>
                    <a:pt x="1629" y="5414"/>
                    <a:pt x="1855" y="5689"/>
                  </a:cubicBezTo>
                  <a:cubicBezTo>
                    <a:pt x="2080" y="5940"/>
                    <a:pt x="2381" y="6165"/>
                    <a:pt x="2707" y="6291"/>
                  </a:cubicBezTo>
                  <a:cubicBezTo>
                    <a:pt x="3058" y="6441"/>
                    <a:pt x="3434" y="6516"/>
                    <a:pt x="3810" y="6491"/>
                  </a:cubicBezTo>
                  <a:cubicBezTo>
                    <a:pt x="4085" y="6466"/>
                    <a:pt x="4261" y="6391"/>
                    <a:pt x="4436" y="6165"/>
                  </a:cubicBezTo>
                  <a:cubicBezTo>
                    <a:pt x="4561" y="5990"/>
                    <a:pt x="4712" y="5739"/>
                    <a:pt x="4762" y="5489"/>
                  </a:cubicBezTo>
                  <a:cubicBezTo>
                    <a:pt x="4812" y="5063"/>
                    <a:pt x="4812" y="4637"/>
                    <a:pt x="4737" y="4185"/>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6" name="Google Shape;413;p51">
              <a:extLst>
                <a:ext uri="{FF2B5EF4-FFF2-40B4-BE49-F238E27FC236}">
                  <a16:creationId xmlns:a16="http://schemas.microsoft.com/office/drawing/2014/main" id="{F42FD5BD-13DC-4E29-A3E4-07760AFA06F1}"/>
                </a:ext>
              </a:extLst>
            </p:cNvPr>
            <p:cNvSpPr/>
            <p:nvPr/>
          </p:nvSpPr>
          <p:spPr>
            <a:xfrm>
              <a:off x="4585375" y="1535100"/>
              <a:ext cx="270075" cy="468700"/>
            </a:xfrm>
            <a:custGeom>
              <a:avLst/>
              <a:gdLst/>
              <a:ahLst/>
              <a:cxnLst/>
              <a:rect l="l" t="t" r="r" b="b"/>
              <a:pathLst>
                <a:path w="10803" h="18748" extrusionOk="0">
                  <a:moveTo>
                    <a:pt x="1253" y="11179"/>
                  </a:moveTo>
                  <a:lnTo>
                    <a:pt x="5990" y="12808"/>
                  </a:lnTo>
                  <a:cubicBezTo>
                    <a:pt x="5514" y="6592"/>
                    <a:pt x="6617" y="1"/>
                    <a:pt x="9198" y="2357"/>
                  </a:cubicBezTo>
                  <a:cubicBezTo>
                    <a:pt x="10702" y="3735"/>
                    <a:pt x="10802" y="15314"/>
                    <a:pt x="9649" y="17044"/>
                  </a:cubicBezTo>
                  <a:cubicBezTo>
                    <a:pt x="8496" y="18748"/>
                    <a:pt x="3559" y="16292"/>
                    <a:pt x="100" y="14562"/>
                  </a:cubicBezTo>
                  <a:cubicBezTo>
                    <a:pt x="0" y="13059"/>
                    <a:pt x="1253" y="11179"/>
                    <a:pt x="1253" y="11179"/>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7" name="Google Shape;414;p51">
              <a:extLst>
                <a:ext uri="{FF2B5EF4-FFF2-40B4-BE49-F238E27FC236}">
                  <a16:creationId xmlns:a16="http://schemas.microsoft.com/office/drawing/2014/main" id="{DCCB516E-1AEB-4B83-A65B-CA77912BC02E}"/>
                </a:ext>
              </a:extLst>
            </p:cNvPr>
            <p:cNvSpPr/>
            <p:nvPr/>
          </p:nvSpPr>
          <p:spPr>
            <a:xfrm>
              <a:off x="2447500" y="2677350"/>
              <a:ext cx="261950" cy="288875"/>
            </a:xfrm>
            <a:custGeom>
              <a:avLst/>
              <a:gdLst/>
              <a:ahLst/>
              <a:cxnLst/>
              <a:rect l="l" t="t" r="r" b="b"/>
              <a:pathLst>
                <a:path w="10478" h="11555" extrusionOk="0">
                  <a:moveTo>
                    <a:pt x="2557" y="226"/>
                  </a:moveTo>
                  <a:cubicBezTo>
                    <a:pt x="3735" y="51"/>
                    <a:pt x="5339" y="0"/>
                    <a:pt x="6467" y="351"/>
                  </a:cubicBezTo>
                  <a:cubicBezTo>
                    <a:pt x="8372" y="903"/>
                    <a:pt x="9425" y="2131"/>
                    <a:pt x="9876" y="3935"/>
                  </a:cubicBezTo>
                  <a:cubicBezTo>
                    <a:pt x="10352" y="5765"/>
                    <a:pt x="10477" y="8797"/>
                    <a:pt x="9425" y="10502"/>
                  </a:cubicBezTo>
                  <a:cubicBezTo>
                    <a:pt x="8773" y="11554"/>
                    <a:pt x="7319" y="11354"/>
                    <a:pt x="6292" y="11078"/>
                  </a:cubicBezTo>
                  <a:cubicBezTo>
                    <a:pt x="5039" y="10752"/>
                    <a:pt x="3384" y="10201"/>
                    <a:pt x="2357" y="9424"/>
                  </a:cubicBezTo>
                  <a:cubicBezTo>
                    <a:pt x="928" y="8346"/>
                    <a:pt x="151" y="5965"/>
                    <a:pt x="76" y="4261"/>
                  </a:cubicBezTo>
                  <a:cubicBezTo>
                    <a:pt x="1" y="2782"/>
                    <a:pt x="753" y="527"/>
                    <a:pt x="2557" y="226"/>
                  </a:cubicBezTo>
                  <a:close/>
                </a:path>
              </a:pathLst>
            </a:custGeom>
            <a:solidFill>
              <a:srgbClr val="FFC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8" name="Google Shape;415;p51">
              <a:extLst>
                <a:ext uri="{FF2B5EF4-FFF2-40B4-BE49-F238E27FC236}">
                  <a16:creationId xmlns:a16="http://schemas.microsoft.com/office/drawing/2014/main" id="{1BA9C0C8-E316-41AB-A568-217BF323330B}"/>
                </a:ext>
              </a:extLst>
            </p:cNvPr>
            <p:cNvSpPr/>
            <p:nvPr/>
          </p:nvSpPr>
          <p:spPr>
            <a:xfrm>
              <a:off x="2445625" y="2635375"/>
              <a:ext cx="261950" cy="302650"/>
            </a:xfrm>
            <a:custGeom>
              <a:avLst/>
              <a:gdLst/>
              <a:ahLst/>
              <a:cxnLst/>
              <a:rect l="l" t="t" r="r" b="b"/>
              <a:pathLst>
                <a:path w="10478" h="12106" extrusionOk="0">
                  <a:moveTo>
                    <a:pt x="1154" y="2256"/>
                  </a:moveTo>
                  <a:cubicBezTo>
                    <a:pt x="1" y="3008"/>
                    <a:pt x="76" y="4737"/>
                    <a:pt x="151" y="5940"/>
                  </a:cubicBezTo>
                  <a:cubicBezTo>
                    <a:pt x="226" y="7644"/>
                    <a:pt x="1003" y="10025"/>
                    <a:pt x="2432" y="11103"/>
                  </a:cubicBezTo>
                  <a:cubicBezTo>
                    <a:pt x="3209" y="11705"/>
                    <a:pt x="3259" y="11780"/>
                    <a:pt x="4312" y="12106"/>
                  </a:cubicBezTo>
                  <a:cubicBezTo>
                    <a:pt x="4412" y="12055"/>
                    <a:pt x="4662" y="11905"/>
                    <a:pt x="4938" y="11705"/>
                  </a:cubicBezTo>
                  <a:cubicBezTo>
                    <a:pt x="5515" y="11253"/>
                    <a:pt x="5815" y="10502"/>
                    <a:pt x="5590" y="9800"/>
                  </a:cubicBezTo>
                  <a:cubicBezTo>
                    <a:pt x="5364" y="9098"/>
                    <a:pt x="5364" y="8271"/>
                    <a:pt x="5740" y="8070"/>
                  </a:cubicBezTo>
                  <a:cubicBezTo>
                    <a:pt x="6392" y="7720"/>
                    <a:pt x="6818" y="8948"/>
                    <a:pt x="6818" y="8948"/>
                  </a:cubicBezTo>
                  <a:cubicBezTo>
                    <a:pt x="7169" y="8822"/>
                    <a:pt x="7745" y="8396"/>
                    <a:pt x="7444" y="7644"/>
                  </a:cubicBezTo>
                  <a:cubicBezTo>
                    <a:pt x="7119" y="6918"/>
                    <a:pt x="7444" y="6141"/>
                    <a:pt x="7444" y="6141"/>
                  </a:cubicBezTo>
                  <a:cubicBezTo>
                    <a:pt x="8572" y="6166"/>
                    <a:pt x="9099" y="4612"/>
                    <a:pt x="9449" y="4411"/>
                  </a:cubicBezTo>
                  <a:cubicBezTo>
                    <a:pt x="10226" y="3985"/>
                    <a:pt x="10477" y="3810"/>
                    <a:pt x="10352" y="3083"/>
                  </a:cubicBezTo>
                  <a:cubicBezTo>
                    <a:pt x="10277" y="2607"/>
                    <a:pt x="10076" y="2131"/>
                    <a:pt x="9725" y="1805"/>
                  </a:cubicBezTo>
                  <a:cubicBezTo>
                    <a:pt x="9324" y="1429"/>
                    <a:pt x="7971" y="928"/>
                    <a:pt x="7444" y="802"/>
                  </a:cubicBezTo>
                  <a:cubicBezTo>
                    <a:pt x="4287" y="0"/>
                    <a:pt x="1855" y="577"/>
                    <a:pt x="1154" y="2256"/>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9" name="Google Shape;416;p51">
              <a:extLst>
                <a:ext uri="{FF2B5EF4-FFF2-40B4-BE49-F238E27FC236}">
                  <a16:creationId xmlns:a16="http://schemas.microsoft.com/office/drawing/2014/main" id="{838A6AE2-1EC3-4F39-86F8-0192442C11FC}"/>
                </a:ext>
              </a:extLst>
            </p:cNvPr>
            <p:cNvSpPr/>
            <p:nvPr/>
          </p:nvSpPr>
          <p:spPr>
            <a:xfrm>
              <a:off x="2268325" y="2903550"/>
              <a:ext cx="521950" cy="731225"/>
            </a:xfrm>
            <a:custGeom>
              <a:avLst/>
              <a:gdLst/>
              <a:ahLst/>
              <a:cxnLst/>
              <a:rect l="l" t="t" r="r" b="b"/>
              <a:pathLst>
                <a:path w="20878" h="29249" extrusionOk="0">
                  <a:moveTo>
                    <a:pt x="15263" y="2907"/>
                  </a:moveTo>
                  <a:cubicBezTo>
                    <a:pt x="12431" y="1855"/>
                    <a:pt x="9148" y="0"/>
                    <a:pt x="4586" y="3659"/>
                  </a:cubicBezTo>
                  <a:cubicBezTo>
                    <a:pt x="0" y="7318"/>
                    <a:pt x="1253" y="22181"/>
                    <a:pt x="2381" y="25564"/>
                  </a:cubicBezTo>
                  <a:cubicBezTo>
                    <a:pt x="3509" y="28973"/>
                    <a:pt x="11103" y="29248"/>
                    <a:pt x="13384" y="28948"/>
                  </a:cubicBezTo>
                  <a:cubicBezTo>
                    <a:pt x="15639" y="28647"/>
                    <a:pt x="13409" y="24737"/>
                    <a:pt x="14160" y="22131"/>
                  </a:cubicBezTo>
                  <a:cubicBezTo>
                    <a:pt x="14912" y="19549"/>
                    <a:pt x="20877" y="4988"/>
                    <a:pt x="15263" y="2907"/>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0" name="Google Shape;417;p51">
              <a:extLst>
                <a:ext uri="{FF2B5EF4-FFF2-40B4-BE49-F238E27FC236}">
                  <a16:creationId xmlns:a16="http://schemas.microsoft.com/office/drawing/2014/main" id="{E40507F3-66F1-4F2A-9040-C131D03811C2}"/>
                </a:ext>
              </a:extLst>
            </p:cNvPr>
            <p:cNvSpPr/>
            <p:nvPr/>
          </p:nvSpPr>
          <p:spPr>
            <a:xfrm>
              <a:off x="2551525" y="2936125"/>
              <a:ext cx="370950" cy="500025"/>
            </a:xfrm>
            <a:custGeom>
              <a:avLst/>
              <a:gdLst/>
              <a:ahLst/>
              <a:cxnLst/>
              <a:rect l="l" t="t" r="r" b="b"/>
              <a:pathLst>
                <a:path w="14838" h="20001" extrusionOk="0">
                  <a:moveTo>
                    <a:pt x="5439" y="2206"/>
                  </a:moveTo>
                  <a:cubicBezTo>
                    <a:pt x="6617" y="2933"/>
                    <a:pt x="9725" y="11980"/>
                    <a:pt x="9725" y="11980"/>
                  </a:cubicBezTo>
                  <a:lnTo>
                    <a:pt x="10828" y="4888"/>
                  </a:lnTo>
                  <a:cubicBezTo>
                    <a:pt x="10828" y="4888"/>
                    <a:pt x="13359" y="3685"/>
                    <a:pt x="14838" y="5289"/>
                  </a:cubicBezTo>
                  <a:cubicBezTo>
                    <a:pt x="13835" y="12156"/>
                    <a:pt x="13284" y="19198"/>
                    <a:pt x="10828" y="19599"/>
                  </a:cubicBezTo>
                  <a:cubicBezTo>
                    <a:pt x="8396" y="20000"/>
                    <a:pt x="4361" y="13484"/>
                    <a:pt x="2181" y="10301"/>
                  </a:cubicBezTo>
                  <a:cubicBezTo>
                    <a:pt x="0" y="7118"/>
                    <a:pt x="1805" y="0"/>
                    <a:pt x="5439" y="2206"/>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1" name="Google Shape;418;p51">
              <a:extLst>
                <a:ext uri="{FF2B5EF4-FFF2-40B4-BE49-F238E27FC236}">
                  <a16:creationId xmlns:a16="http://schemas.microsoft.com/office/drawing/2014/main" id="{16A22942-811F-4C55-BA4C-4FD3D771A5AD}"/>
                </a:ext>
              </a:extLst>
            </p:cNvPr>
            <p:cNvSpPr/>
            <p:nvPr/>
          </p:nvSpPr>
          <p:spPr>
            <a:xfrm>
              <a:off x="2873575" y="2904175"/>
              <a:ext cx="72700" cy="55775"/>
            </a:xfrm>
            <a:custGeom>
              <a:avLst/>
              <a:gdLst/>
              <a:ahLst/>
              <a:cxnLst/>
              <a:rect l="l" t="t" r="r" b="b"/>
              <a:pathLst>
                <a:path w="2908" h="2231" extrusionOk="0">
                  <a:moveTo>
                    <a:pt x="2908" y="0"/>
                  </a:moveTo>
                  <a:lnTo>
                    <a:pt x="2306" y="176"/>
                  </a:lnTo>
                  <a:lnTo>
                    <a:pt x="1" y="1905"/>
                  </a:lnTo>
                  <a:lnTo>
                    <a:pt x="176" y="2231"/>
                  </a:lnTo>
                  <a:lnTo>
                    <a:pt x="2632" y="401"/>
                  </a:lnTo>
                  <a:lnTo>
                    <a:pt x="2908" y="0"/>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2" name="Google Shape;419;p51">
              <a:extLst>
                <a:ext uri="{FF2B5EF4-FFF2-40B4-BE49-F238E27FC236}">
                  <a16:creationId xmlns:a16="http://schemas.microsoft.com/office/drawing/2014/main" id="{B125013F-D82E-40FA-B1A3-CFD728159E39}"/>
                </a:ext>
              </a:extLst>
            </p:cNvPr>
            <p:cNvSpPr/>
            <p:nvPr/>
          </p:nvSpPr>
          <p:spPr>
            <a:xfrm>
              <a:off x="2813425" y="2924850"/>
              <a:ext cx="134125" cy="169825"/>
            </a:xfrm>
            <a:custGeom>
              <a:avLst/>
              <a:gdLst/>
              <a:ahLst/>
              <a:cxnLst/>
              <a:rect l="l" t="t" r="r" b="b"/>
              <a:pathLst>
                <a:path w="5365" h="6793" extrusionOk="0">
                  <a:moveTo>
                    <a:pt x="878" y="5740"/>
                  </a:moveTo>
                  <a:cubicBezTo>
                    <a:pt x="878" y="5539"/>
                    <a:pt x="1" y="3359"/>
                    <a:pt x="352" y="2557"/>
                  </a:cubicBezTo>
                  <a:cubicBezTo>
                    <a:pt x="702" y="1755"/>
                    <a:pt x="1154" y="1228"/>
                    <a:pt x="1154" y="1228"/>
                  </a:cubicBezTo>
                  <a:cubicBezTo>
                    <a:pt x="1529" y="0"/>
                    <a:pt x="2582" y="126"/>
                    <a:pt x="3384" y="928"/>
                  </a:cubicBezTo>
                  <a:cubicBezTo>
                    <a:pt x="4211" y="1755"/>
                    <a:pt x="5364" y="3760"/>
                    <a:pt x="3885" y="5439"/>
                  </a:cubicBezTo>
                  <a:cubicBezTo>
                    <a:pt x="2306" y="6792"/>
                    <a:pt x="878" y="5740"/>
                    <a:pt x="878" y="5740"/>
                  </a:cubicBezTo>
                  <a:close/>
                </a:path>
              </a:pathLst>
            </a:custGeom>
            <a:solidFill>
              <a:srgbClr val="FFC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3" name="Google Shape;420;p51">
              <a:extLst>
                <a:ext uri="{FF2B5EF4-FFF2-40B4-BE49-F238E27FC236}">
                  <a16:creationId xmlns:a16="http://schemas.microsoft.com/office/drawing/2014/main" id="{303223D6-0EE6-4936-B1ED-A2B2EEDB123A}"/>
                </a:ext>
              </a:extLst>
            </p:cNvPr>
            <p:cNvSpPr/>
            <p:nvPr/>
          </p:nvSpPr>
          <p:spPr>
            <a:xfrm>
              <a:off x="2027075" y="3121575"/>
              <a:ext cx="414200" cy="794525"/>
            </a:xfrm>
            <a:custGeom>
              <a:avLst/>
              <a:gdLst/>
              <a:ahLst/>
              <a:cxnLst/>
              <a:rect l="l" t="t" r="r" b="b"/>
              <a:pathLst>
                <a:path w="16568" h="31781" extrusionOk="0">
                  <a:moveTo>
                    <a:pt x="3084" y="1"/>
                  </a:moveTo>
                  <a:cubicBezTo>
                    <a:pt x="3084" y="1"/>
                    <a:pt x="3084" y="26"/>
                    <a:pt x="3084" y="101"/>
                  </a:cubicBezTo>
                  <a:cubicBezTo>
                    <a:pt x="2181" y="26"/>
                    <a:pt x="1179" y="803"/>
                    <a:pt x="753" y="1856"/>
                  </a:cubicBezTo>
                  <a:cubicBezTo>
                    <a:pt x="1" y="3785"/>
                    <a:pt x="1003" y="24688"/>
                    <a:pt x="2808" y="24237"/>
                  </a:cubicBezTo>
                  <a:cubicBezTo>
                    <a:pt x="3359" y="24838"/>
                    <a:pt x="15841" y="31781"/>
                    <a:pt x="15841" y="31781"/>
                  </a:cubicBezTo>
                  <a:lnTo>
                    <a:pt x="16567" y="7745"/>
                  </a:lnTo>
                  <a:cubicBezTo>
                    <a:pt x="16567" y="7745"/>
                    <a:pt x="7745" y="126"/>
                    <a:pt x="3084" y="1"/>
                  </a:cubicBezTo>
                  <a:close/>
                </a:path>
              </a:pathLst>
            </a:custGeom>
            <a:solidFill>
              <a:srgbClr val="46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4" name="Google Shape;421;p51">
              <a:extLst>
                <a:ext uri="{FF2B5EF4-FFF2-40B4-BE49-F238E27FC236}">
                  <a16:creationId xmlns:a16="http://schemas.microsoft.com/office/drawing/2014/main" id="{B9868606-90C9-467F-A668-1963D5C2AE36}"/>
                </a:ext>
              </a:extLst>
            </p:cNvPr>
            <p:cNvSpPr/>
            <p:nvPr/>
          </p:nvSpPr>
          <p:spPr>
            <a:xfrm>
              <a:off x="2353525" y="3285125"/>
              <a:ext cx="188625" cy="642250"/>
            </a:xfrm>
            <a:custGeom>
              <a:avLst/>
              <a:gdLst/>
              <a:ahLst/>
              <a:cxnLst/>
              <a:rect l="l" t="t" r="r" b="b"/>
              <a:pathLst>
                <a:path w="7545" h="25690" extrusionOk="0">
                  <a:moveTo>
                    <a:pt x="2783" y="25239"/>
                  </a:moveTo>
                  <a:cubicBezTo>
                    <a:pt x="1003" y="25690"/>
                    <a:pt x="1" y="4787"/>
                    <a:pt x="752" y="2858"/>
                  </a:cubicBezTo>
                  <a:cubicBezTo>
                    <a:pt x="1479" y="928"/>
                    <a:pt x="4186" y="0"/>
                    <a:pt x="4662" y="3158"/>
                  </a:cubicBezTo>
                  <a:cubicBezTo>
                    <a:pt x="5113" y="6316"/>
                    <a:pt x="7544" y="24061"/>
                    <a:pt x="2783" y="25239"/>
                  </a:cubicBez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5" name="Google Shape;422;p51">
              <a:extLst>
                <a:ext uri="{FF2B5EF4-FFF2-40B4-BE49-F238E27FC236}">
                  <a16:creationId xmlns:a16="http://schemas.microsoft.com/office/drawing/2014/main" id="{055EA155-EF50-4C94-8E40-15EBC3D33820}"/>
                </a:ext>
              </a:extLst>
            </p:cNvPr>
            <p:cNvSpPr/>
            <p:nvPr/>
          </p:nvSpPr>
          <p:spPr>
            <a:xfrm>
              <a:off x="3652400" y="2356550"/>
              <a:ext cx="60175" cy="25700"/>
            </a:xfrm>
            <a:custGeom>
              <a:avLst/>
              <a:gdLst/>
              <a:ahLst/>
              <a:cxnLst/>
              <a:rect l="l" t="t" r="r" b="b"/>
              <a:pathLst>
                <a:path w="2407" h="1028" extrusionOk="0">
                  <a:moveTo>
                    <a:pt x="1" y="0"/>
                  </a:moveTo>
                  <a:cubicBezTo>
                    <a:pt x="903" y="451"/>
                    <a:pt x="2407" y="176"/>
                    <a:pt x="2407" y="351"/>
                  </a:cubicBezTo>
                  <a:cubicBezTo>
                    <a:pt x="2407" y="527"/>
                    <a:pt x="2106" y="1028"/>
                    <a:pt x="1479" y="1028"/>
                  </a:cubicBezTo>
                  <a:cubicBezTo>
                    <a:pt x="853" y="1028"/>
                    <a:pt x="1" y="0"/>
                    <a:pt x="1" y="0"/>
                  </a:cubicBezTo>
                  <a:close/>
                </a:path>
              </a:pathLst>
            </a:custGeom>
            <a:solidFill>
              <a:srgbClr val="FFC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6" name="Google Shape;423;p51">
              <a:extLst>
                <a:ext uri="{FF2B5EF4-FFF2-40B4-BE49-F238E27FC236}">
                  <a16:creationId xmlns:a16="http://schemas.microsoft.com/office/drawing/2014/main" id="{D1F4144D-725F-432E-A52C-DBD94CD76580}"/>
                </a:ext>
              </a:extLst>
            </p:cNvPr>
            <p:cNvSpPr/>
            <p:nvPr/>
          </p:nvSpPr>
          <p:spPr>
            <a:xfrm>
              <a:off x="3590375" y="2343375"/>
              <a:ext cx="163550" cy="109050"/>
            </a:xfrm>
            <a:custGeom>
              <a:avLst/>
              <a:gdLst/>
              <a:ahLst/>
              <a:cxnLst/>
              <a:rect l="l" t="t" r="r" b="b"/>
              <a:pathLst>
                <a:path w="6542" h="4362" extrusionOk="0">
                  <a:moveTo>
                    <a:pt x="0" y="1906"/>
                  </a:moveTo>
                  <a:cubicBezTo>
                    <a:pt x="502" y="1329"/>
                    <a:pt x="1830" y="1"/>
                    <a:pt x="2908" y="703"/>
                  </a:cubicBezTo>
                  <a:cubicBezTo>
                    <a:pt x="3960" y="1379"/>
                    <a:pt x="4637" y="1379"/>
                    <a:pt x="4988" y="1505"/>
                  </a:cubicBezTo>
                  <a:cubicBezTo>
                    <a:pt x="5339" y="978"/>
                    <a:pt x="5840" y="1379"/>
                    <a:pt x="6191" y="2131"/>
                  </a:cubicBezTo>
                  <a:cubicBezTo>
                    <a:pt x="6542" y="2883"/>
                    <a:pt x="4311" y="3811"/>
                    <a:pt x="3960" y="4086"/>
                  </a:cubicBezTo>
                  <a:cubicBezTo>
                    <a:pt x="3610" y="4362"/>
                    <a:pt x="0" y="3785"/>
                    <a:pt x="0" y="3785"/>
                  </a:cubicBezTo>
                  <a:close/>
                </a:path>
              </a:pathLst>
            </a:custGeom>
            <a:solidFill>
              <a:srgbClr val="FFC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7" name="Google Shape;424;p51">
              <a:extLst>
                <a:ext uri="{FF2B5EF4-FFF2-40B4-BE49-F238E27FC236}">
                  <a16:creationId xmlns:a16="http://schemas.microsoft.com/office/drawing/2014/main" id="{8A5CBE5E-8774-458A-A44B-5199AE69346B}"/>
                </a:ext>
              </a:extLst>
            </p:cNvPr>
            <p:cNvSpPr/>
            <p:nvPr/>
          </p:nvSpPr>
          <p:spPr>
            <a:xfrm>
              <a:off x="4332225" y="3053300"/>
              <a:ext cx="461200" cy="458050"/>
            </a:xfrm>
            <a:custGeom>
              <a:avLst/>
              <a:gdLst/>
              <a:ahLst/>
              <a:cxnLst/>
              <a:rect l="l" t="t" r="r" b="b"/>
              <a:pathLst>
                <a:path w="18448" h="18322" extrusionOk="0">
                  <a:moveTo>
                    <a:pt x="17169" y="3183"/>
                  </a:moveTo>
                  <a:cubicBezTo>
                    <a:pt x="17169" y="3183"/>
                    <a:pt x="7871" y="0"/>
                    <a:pt x="3936" y="476"/>
                  </a:cubicBezTo>
                  <a:cubicBezTo>
                    <a:pt x="1" y="953"/>
                    <a:pt x="878" y="17970"/>
                    <a:pt x="878" y="17970"/>
                  </a:cubicBezTo>
                  <a:cubicBezTo>
                    <a:pt x="878" y="17970"/>
                    <a:pt x="2958" y="18321"/>
                    <a:pt x="5038" y="17970"/>
                  </a:cubicBezTo>
                  <a:cubicBezTo>
                    <a:pt x="5916" y="13233"/>
                    <a:pt x="7344" y="8045"/>
                    <a:pt x="7344" y="8045"/>
                  </a:cubicBezTo>
                  <a:cubicBezTo>
                    <a:pt x="7344" y="8045"/>
                    <a:pt x="15891" y="10501"/>
                    <a:pt x="17169" y="9273"/>
                  </a:cubicBezTo>
                  <a:cubicBezTo>
                    <a:pt x="18447" y="8045"/>
                    <a:pt x="17169" y="3183"/>
                    <a:pt x="17169" y="3183"/>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8" name="Google Shape;425;p51">
              <a:extLst>
                <a:ext uri="{FF2B5EF4-FFF2-40B4-BE49-F238E27FC236}">
                  <a16:creationId xmlns:a16="http://schemas.microsoft.com/office/drawing/2014/main" id="{00040B86-CA4F-4CA0-ACBE-B3D63A78C3B1}"/>
                </a:ext>
              </a:extLst>
            </p:cNvPr>
            <p:cNvSpPr/>
            <p:nvPr/>
          </p:nvSpPr>
          <p:spPr>
            <a:xfrm>
              <a:off x="4470075" y="3480600"/>
              <a:ext cx="480600" cy="277600"/>
            </a:xfrm>
            <a:custGeom>
              <a:avLst/>
              <a:gdLst/>
              <a:ahLst/>
              <a:cxnLst/>
              <a:rect l="l" t="t" r="r" b="b"/>
              <a:pathLst>
                <a:path w="19224" h="11104" extrusionOk="0">
                  <a:moveTo>
                    <a:pt x="1" y="7695"/>
                  </a:moveTo>
                  <a:cubicBezTo>
                    <a:pt x="1" y="7821"/>
                    <a:pt x="51" y="7921"/>
                    <a:pt x="151" y="8046"/>
                  </a:cubicBezTo>
                  <a:cubicBezTo>
                    <a:pt x="276" y="8196"/>
                    <a:pt x="477" y="8297"/>
                    <a:pt x="702" y="8372"/>
                  </a:cubicBezTo>
                  <a:cubicBezTo>
                    <a:pt x="1053" y="8472"/>
                    <a:pt x="1454" y="8472"/>
                    <a:pt x="1830" y="8372"/>
                  </a:cubicBezTo>
                  <a:lnTo>
                    <a:pt x="6392" y="7169"/>
                  </a:lnTo>
                  <a:cubicBezTo>
                    <a:pt x="7169" y="6968"/>
                    <a:pt x="8046" y="7219"/>
                    <a:pt x="8196" y="7695"/>
                  </a:cubicBezTo>
                  <a:lnTo>
                    <a:pt x="9199" y="10527"/>
                  </a:lnTo>
                  <a:cubicBezTo>
                    <a:pt x="9299" y="10878"/>
                    <a:pt x="9850" y="11104"/>
                    <a:pt x="10452" y="11104"/>
                  </a:cubicBezTo>
                  <a:cubicBezTo>
                    <a:pt x="10527" y="11104"/>
                    <a:pt x="10577" y="11104"/>
                    <a:pt x="10652" y="11104"/>
                  </a:cubicBezTo>
                  <a:cubicBezTo>
                    <a:pt x="11053" y="11079"/>
                    <a:pt x="11379" y="10928"/>
                    <a:pt x="11580" y="10728"/>
                  </a:cubicBezTo>
                  <a:cubicBezTo>
                    <a:pt x="11680" y="10653"/>
                    <a:pt x="11730" y="10552"/>
                    <a:pt x="11755" y="10452"/>
                  </a:cubicBezTo>
                  <a:lnTo>
                    <a:pt x="11755" y="10427"/>
                  </a:lnTo>
                  <a:cubicBezTo>
                    <a:pt x="11755" y="10377"/>
                    <a:pt x="11755" y="10327"/>
                    <a:pt x="11755" y="10277"/>
                  </a:cubicBezTo>
                  <a:lnTo>
                    <a:pt x="11354" y="8272"/>
                  </a:lnTo>
                  <a:lnTo>
                    <a:pt x="11204" y="7420"/>
                  </a:lnTo>
                  <a:cubicBezTo>
                    <a:pt x="11103" y="6918"/>
                    <a:pt x="11805" y="6517"/>
                    <a:pt x="12632" y="6567"/>
                  </a:cubicBezTo>
                  <a:lnTo>
                    <a:pt x="17670" y="6893"/>
                  </a:lnTo>
                  <a:cubicBezTo>
                    <a:pt x="17720" y="6893"/>
                    <a:pt x="17770" y="6893"/>
                    <a:pt x="17820" y="6893"/>
                  </a:cubicBezTo>
                  <a:cubicBezTo>
                    <a:pt x="18021" y="6893"/>
                    <a:pt x="18246" y="6868"/>
                    <a:pt x="18422" y="6818"/>
                  </a:cubicBezTo>
                  <a:cubicBezTo>
                    <a:pt x="18773" y="6718"/>
                    <a:pt x="19048" y="6517"/>
                    <a:pt x="19099" y="6267"/>
                  </a:cubicBezTo>
                  <a:cubicBezTo>
                    <a:pt x="19224" y="5866"/>
                    <a:pt x="18773" y="5490"/>
                    <a:pt x="18096" y="5415"/>
                  </a:cubicBezTo>
                  <a:lnTo>
                    <a:pt x="13159" y="4838"/>
                  </a:lnTo>
                  <a:cubicBezTo>
                    <a:pt x="12933" y="4813"/>
                    <a:pt x="12758" y="4763"/>
                    <a:pt x="12582" y="4688"/>
                  </a:cubicBezTo>
                  <a:cubicBezTo>
                    <a:pt x="12156" y="4487"/>
                    <a:pt x="11981" y="4136"/>
                    <a:pt x="12231" y="3810"/>
                  </a:cubicBezTo>
                  <a:lnTo>
                    <a:pt x="13986" y="1605"/>
                  </a:lnTo>
                  <a:lnTo>
                    <a:pt x="14337" y="1154"/>
                  </a:lnTo>
                  <a:cubicBezTo>
                    <a:pt x="14412" y="1079"/>
                    <a:pt x="14437" y="978"/>
                    <a:pt x="14462" y="903"/>
                  </a:cubicBezTo>
                  <a:cubicBezTo>
                    <a:pt x="14462" y="878"/>
                    <a:pt x="14462" y="853"/>
                    <a:pt x="14462" y="853"/>
                  </a:cubicBezTo>
                  <a:cubicBezTo>
                    <a:pt x="14462" y="577"/>
                    <a:pt x="14211" y="302"/>
                    <a:pt x="13760" y="176"/>
                  </a:cubicBezTo>
                  <a:cubicBezTo>
                    <a:pt x="13134" y="1"/>
                    <a:pt x="12382" y="126"/>
                    <a:pt x="12031" y="477"/>
                  </a:cubicBezTo>
                  <a:lnTo>
                    <a:pt x="9525" y="3008"/>
                  </a:lnTo>
                  <a:cubicBezTo>
                    <a:pt x="9124" y="3435"/>
                    <a:pt x="8146" y="3535"/>
                    <a:pt x="7545" y="3209"/>
                  </a:cubicBezTo>
                  <a:lnTo>
                    <a:pt x="3835" y="1254"/>
                  </a:lnTo>
                  <a:cubicBezTo>
                    <a:pt x="3585" y="1104"/>
                    <a:pt x="3259" y="1054"/>
                    <a:pt x="2958" y="1054"/>
                  </a:cubicBezTo>
                  <a:cubicBezTo>
                    <a:pt x="2632" y="1054"/>
                    <a:pt x="2281" y="1129"/>
                    <a:pt x="2031" y="1279"/>
                  </a:cubicBezTo>
                  <a:cubicBezTo>
                    <a:pt x="1755" y="1430"/>
                    <a:pt x="1630" y="1630"/>
                    <a:pt x="1655" y="1831"/>
                  </a:cubicBezTo>
                  <a:cubicBezTo>
                    <a:pt x="1655" y="2006"/>
                    <a:pt x="1780" y="2181"/>
                    <a:pt x="1981" y="2307"/>
                  </a:cubicBezTo>
                  <a:lnTo>
                    <a:pt x="2281" y="2482"/>
                  </a:lnTo>
                  <a:lnTo>
                    <a:pt x="5389" y="4437"/>
                  </a:lnTo>
                  <a:cubicBezTo>
                    <a:pt x="5941" y="4788"/>
                    <a:pt x="5790" y="5339"/>
                    <a:pt x="5088" y="5590"/>
                  </a:cubicBezTo>
                  <a:cubicBezTo>
                    <a:pt x="5088" y="5590"/>
                    <a:pt x="5063" y="5590"/>
                    <a:pt x="5063" y="5590"/>
                  </a:cubicBezTo>
                  <a:lnTo>
                    <a:pt x="652" y="7044"/>
                  </a:lnTo>
                  <a:cubicBezTo>
                    <a:pt x="251" y="7194"/>
                    <a:pt x="1" y="7445"/>
                    <a:pt x="1" y="7695"/>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9" name="Google Shape;426;p51">
              <a:extLst>
                <a:ext uri="{FF2B5EF4-FFF2-40B4-BE49-F238E27FC236}">
                  <a16:creationId xmlns:a16="http://schemas.microsoft.com/office/drawing/2014/main" id="{37CE18FF-7734-4473-A76B-A76EFAF82116}"/>
                </a:ext>
              </a:extLst>
            </p:cNvPr>
            <p:cNvSpPr/>
            <p:nvPr/>
          </p:nvSpPr>
          <p:spPr>
            <a:xfrm>
              <a:off x="4769575" y="3503175"/>
              <a:ext cx="62050" cy="94625"/>
            </a:xfrm>
            <a:custGeom>
              <a:avLst/>
              <a:gdLst/>
              <a:ahLst/>
              <a:cxnLst/>
              <a:rect l="l" t="t" r="r" b="b"/>
              <a:pathLst>
                <a:path w="2482" h="3785" extrusionOk="0">
                  <a:moveTo>
                    <a:pt x="602" y="3785"/>
                  </a:moveTo>
                  <a:lnTo>
                    <a:pt x="2357" y="1579"/>
                  </a:lnTo>
                  <a:cubicBezTo>
                    <a:pt x="2432" y="1504"/>
                    <a:pt x="2457" y="1404"/>
                    <a:pt x="2482" y="1329"/>
                  </a:cubicBezTo>
                  <a:lnTo>
                    <a:pt x="2482" y="0"/>
                  </a:lnTo>
                  <a:cubicBezTo>
                    <a:pt x="2457" y="75"/>
                    <a:pt x="2432" y="176"/>
                    <a:pt x="2357" y="251"/>
                  </a:cubicBezTo>
                  <a:lnTo>
                    <a:pt x="2006" y="702"/>
                  </a:lnTo>
                  <a:lnTo>
                    <a:pt x="251" y="2907"/>
                  </a:lnTo>
                  <a:cubicBezTo>
                    <a:pt x="1" y="3233"/>
                    <a:pt x="176" y="3584"/>
                    <a:pt x="602" y="3785"/>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0" name="Google Shape;427;p51">
              <a:extLst>
                <a:ext uri="{FF2B5EF4-FFF2-40B4-BE49-F238E27FC236}">
                  <a16:creationId xmlns:a16="http://schemas.microsoft.com/office/drawing/2014/main" id="{12FD1EEB-23B2-42B7-B3B8-65A574680DA1}"/>
                </a:ext>
              </a:extLst>
            </p:cNvPr>
            <p:cNvSpPr/>
            <p:nvPr/>
          </p:nvSpPr>
          <p:spPr>
            <a:xfrm>
              <a:off x="4568450" y="3597150"/>
              <a:ext cx="25" cy="3150"/>
            </a:xfrm>
            <a:custGeom>
              <a:avLst/>
              <a:gdLst/>
              <a:ahLst/>
              <a:cxnLst/>
              <a:rect l="l" t="t" r="r" b="b"/>
              <a:pathLst>
                <a:path w="1" h="126" extrusionOk="0">
                  <a:moveTo>
                    <a:pt x="1" y="126"/>
                  </a:moveTo>
                  <a:cubicBezTo>
                    <a:pt x="1" y="101"/>
                    <a:pt x="1" y="76"/>
                    <a:pt x="1" y="76"/>
                  </a:cubicBezTo>
                  <a:cubicBezTo>
                    <a:pt x="1" y="51"/>
                    <a:pt x="1" y="26"/>
                    <a:pt x="1" y="1"/>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1" name="Google Shape;428;p51">
              <a:extLst>
                <a:ext uri="{FF2B5EF4-FFF2-40B4-BE49-F238E27FC236}">
                  <a16:creationId xmlns:a16="http://schemas.microsoft.com/office/drawing/2014/main" id="{F61DB88B-E263-4B0A-A396-CD5C36FD1914}"/>
                </a:ext>
              </a:extLst>
            </p:cNvPr>
            <p:cNvSpPr/>
            <p:nvPr/>
          </p:nvSpPr>
          <p:spPr>
            <a:xfrm>
              <a:off x="4747650" y="3637250"/>
              <a:ext cx="199900" cy="50150"/>
            </a:xfrm>
            <a:custGeom>
              <a:avLst/>
              <a:gdLst/>
              <a:ahLst/>
              <a:cxnLst/>
              <a:rect l="l" t="t" r="r" b="b"/>
              <a:pathLst>
                <a:path w="7996" h="2006" extrusionOk="0">
                  <a:moveTo>
                    <a:pt x="101" y="1154"/>
                  </a:moveTo>
                  <a:lnTo>
                    <a:pt x="251" y="2006"/>
                  </a:lnTo>
                  <a:cubicBezTo>
                    <a:pt x="502" y="1780"/>
                    <a:pt x="1003" y="1605"/>
                    <a:pt x="1529" y="1655"/>
                  </a:cubicBezTo>
                  <a:lnTo>
                    <a:pt x="6567" y="1956"/>
                  </a:lnTo>
                  <a:cubicBezTo>
                    <a:pt x="6617" y="1956"/>
                    <a:pt x="6667" y="1981"/>
                    <a:pt x="6717" y="1981"/>
                  </a:cubicBezTo>
                  <a:cubicBezTo>
                    <a:pt x="7344" y="1981"/>
                    <a:pt x="7895" y="1705"/>
                    <a:pt x="7996" y="1329"/>
                  </a:cubicBezTo>
                  <a:lnTo>
                    <a:pt x="7996" y="1"/>
                  </a:lnTo>
                  <a:cubicBezTo>
                    <a:pt x="7945" y="251"/>
                    <a:pt x="7670" y="452"/>
                    <a:pt x="7319" y="552"/>
                  </a:cubicBezTo>
                  <a:cubicBezTo>
                    <a:pt x="7143" y="602"/>
                    <a:pt x="6918" y="627"/>
                    <a:pt x="6717" y="627"/>
                  </a:cubicBezTo>
                  <a:cubicBezTo>
                    <a:pt x="6667" y="627"/>
                    <a:pt x="6617" y="627"/>
                    <a:pt x="6567" y="627"/>
                  </a:cubicBezTo>
                  <a:lnTo>
                    <a:pt x="1529" y="301"/>
                  </a:lnTo>
                  <a:cubicBezTo>
                    <a:pt x="702" y="251"/>
                    <a:pt x="0" y="652"/>
                    <a:pt x="101" y="115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2" name="Google Shape;429;p51">
              <a:extLst>
                <a:ext uri="{FF2B5EF4-FFF2-40B4-BE49-F238E27FC236}">
                  <a16:creationId xmlns:a16="http://schemas.microsoft.com/office/drawing/2014/main" id="{BF5C6860-EF1D-4DFD-9DB9-08E9D08FFC8D}"/>
                </a:ext>
              </a:extLst>
            </p:cNvPr>
            <p:cNvSpPr/>
            <p:nvPr/>
          </p:nvSpPr>
          <p:spPr>
            <a:xfrm>
              <a:off x="4684375" y="3728725"/>
              <a:ext cx="650" cy="5675"/>
            </a:xfrm>
            <a:custGeom>
              <a:avLst/>
              <a:gdLst/>
              <a:ahLst/>
              <a:cxnLst/>
              <a:rect l="l" t="t" r="r" b="b"/>
              <a:pathLst>
                <a:path w="26" h="227" extrusionOk="0">
                  <a:moveTo>
                    <a:pt x="0" y="1"/>
                  </a:moveTo>
                  <a:lnTo>
                    <a:pt x="0" y="226"/>
                  </a:lnTo>
                  <a:cubicBezTo>
                    <a:pt x="25" y="151"/>
                    <a:pt x="25" y="76"/>
                    <a:pt x="0" y="1"/>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3" name="Google Shape;430;p51">
              <a:extLst>
                <a:ext uri="{FF2B5EF4-FFF2-40B4-BE49-F238E27FC236}">
                  <a16:creationId xmlns:a16="http://schemas.microsoft.com/office/drawing/2014/main" id="{6DCCE354-8A1A-4827-944C-4BC30E661A72}"/>
                </a:ext>
              </a:extLst>
            </p:cNvPr>
            <p:cNvSpPr/>
            <p:nvPr/>
          </p:nvSpPr>
          <p:spPr>
            <a:xfrm>
              <a:off x="4470075" y="3654800"/>
              <a:ext cx="293900" cy="137250"/>
            </a:xfrm>
            <a:custGeom>
              <a:avLst/>
              <a:gdLst/>
              <a:ahLst/>
              <a:cxnLst/>
              <a:rect l="l" t="t" r="r" b="b"/>
              <a:pathLst>
                <a:path w="11756" h="5490" extrusionOk="0">
                  <a:moveTo>
                    <a:pt x="1" y="727"/>
                  </a:moveTo>
                  <a:lnTo>
                    <a:pt x="1" y="2081"/>
                  </a:lnTo>
                  <a:cubicBezTo>
                    <a:pt x="1" y="2181"/>
                    <a:pt x="51" y="2306"/>
                    <a:pt x="151" y="2406"/>
                  </a:cubicBezTo>
                  <a:cubicBezTo>
                    <a:pt x="452" y="2757"/>
                    <a:pt x="1204" y="2908"/>
                    <a:pt x="1830" y="2732"/>
                  </a:cubicBezTo>
                  <a:lnTo>
                    <a:pt x="6392" y="1529"/>
                  </a:lnTo>
                  <a:cubicBezTo>
                    <a:pt x="7169" y="1329"/>
                    <a:pt x="8046" y="1579"/>
                    <a:pt x="8196" y="2056"/>
                  </a:cubicBezTo>
                  <a:lnTo>
                    <a:pt x="9199" y="4888"/>
                  </a:lnTo>
                  <a:cubicBezTo>
                    <a:pt x="9299" y="5239"/>
                    <a:pt x="9850" y="5489"/>
                    <a:pt x="10452" y="5489"/>
                  </a:cubicBezTo>
                  <a:cubicBezTo>
                    <a:pt x="10502" y="5489"/>
                    <a:pt x="10577" y="5464"/>
                    <a:pt x="10652" y="5464"/>
                  </a:cubicBezTo>
                  <a:cubicBezTo>
                    <a:pt x="11254" y="5414"/>
                    <a:pt x="11705" y="5138"/>
                    <a:pt x="11755" y="4787"/>
                  </a:cubicBezTo>
                  <a:lnTo>
                    <a:pt x="11755" y="4662"/>
                  </a:lnTo>
                  <a:lnTo>
                    <a:pt x="11755" y="3484"/>
                  </a:lnTo>
                  <a:cubicBezTo>
                    <a:pt x="11730" y="3584"/>
                    <a:pt x="11680" y="3685"/>
                    <a:pt x="11580" y="3760"/>
                  </a:cubicBezTo>
                  <a:cubicBezTo>
                    <a:pt x="11379" y="3960"/>
                    <a:pt x="11053" y="4111"/>
                    <a:pt x="10652" y="4136"/>
                  </a:cubicBezTo>
                  <a:cubicBezTo>
                    <a:pt x="10577" y="4136"/>
                    <a:pt x="10527" y="4136"/>
                    <a:pt x="10452" y="4136"/>
                  </a:cubicBezTo>
                  <a:cubicBezTo>
                    <a:pt x="9850" y="4136"/>
                    <a:pt x="9299" y="3910"/>
                    <a:pt x="9199" y="3559"/>
                  </a:cubicBezTo>
                  <a:lnTo>
                    <a:pt x="8196" y="727"/>
                  </a:lnTo>
                  <a:cubicBezTo>
                    <a:pt x="8046" y="251"/>
                    <a:pt x="7169" y="0"/>
                    <a:pt x="6392" y="201"/>
                  </a:cubicBezTo>
                  <a:lnTo>
                    <a:pt x="1830" y="1404"/>
                  </a:lnTo>
                  <a:cubicBezTo>
                    <a:pt x="1454" y="1504"/>
                    <a:pt x="1053" y="1504"/>
                    <a:pt x="702" y="1404"/>
                  </a:cubicBezTo>
                  <a:cubicBezTo>
                    <a:pt x="477" y="1329"/>
                    <a:pt x="276" y="1228"/>
                    <a:pt x="151" y="1078"/>
                  </a:cubicBezTo>
                  <a:cubicBezTo>
                    <a:pt x="51" y="953"/>
                    <a:pt x="1" y="853"/>
                    <a:pt x="1" y="727"/>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4" name="Google Shape;431;p51">
              <a:extLst>
                <a:ext uri="{FF2B5EF4-FFF2-40B4-BE49-F238E27FC236}">
                  <a16:creationId xmlns:a16="http://schemas.microsoft.com/office/drawing/2014/main" id="{BC5A2A1E-7291-444E-8CFA-47CA599B4E00}"/>
                </a:ext>
              </a:extLst>
            </p:cNvPr>
            <p:cNvSpPr/>
            <p:nvPr/>
          </p:nvSpPr>
          <p:spPr>
            <a:xfrm>
              <a:off x="4511425" y="3526350"/>
              <a:ext cx="107175" cy="94000"/>
            </a:xfrm>
            <a:custGeom>
              <a:avLst/>
              <a:gdLst/>
              <a:ahLst/>
              <a:cxnLst/>
              <a:rect l="l" t="t" r="r" b="b"/>
              <a:pathLst>
                <a:path w="4287" h="3760" extrusionOk="0">
                  <a:moveTo>
                    <a:pt x="1" y="1"/>
                  </a:moveTo>
                  <a:lnTo>
                    <a:pt x="1" y="1304"/>
                  </a:lnTo>
                  <a:cubicBezTo>
                    <a:pt x="1" y="1479"/>
                    <a:pt x="101" y="1655"/>
                    <a:pt x="327" y="1805"/>
                  </a:cubicBezTo>
                  <a:lnTo>
                    <a:pt x="3434" y="3760"/>
                  </a:lnTo>
                  <a:cubicBezTo>
                    <a:pt x="4136" y="3509"/>
                    <a:pt x="4287" y="2958"/>
                    <a:pt x="3735" y="2607"/>
                  </a:cubicBezTo>
                  <a:lnTo>
                    <a:pt x="627" y="652"/>
                  </a:lnTo>
                  <a:lnTo>
                    <a:pt x="327" y="477"/>
                  </a:lnTo>
                  <a:cubicBezTo>
                    <a:pt x="126" y="351"/>
                    <a:pt x="1" y="176"/>
                    <a:pt x="1" y="1"/>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5" name="Google Shape;432;p51">
              <a:extLst>
                <a:ext uri="{FF2B5EF4-FFF2-40B4-BE49-F238E27FC236}">
                  <a16:creationId xmlns:a16="http://schemas.microsoft.com/office/drawing/2014/main" id="{DAD7C5B9-B369-4BAF-AA64-42E68A131159}"/>
                </a:ext>
              </a:extLst>
            </p:cNvPr>
            <p:cNvSpPr/>
            <p:nvPr/>
          </p:nvSpPr>
          <p:spPr>
            <a:xfrm>
              <a:off x="4471325" y="3702425"/>
              <a:ext cx="59550" cy="59550"/>
            </a:xfrm>
            <a:custGeom>
              <a:avLst/>
              <a:gdLst/>
              <a:ahLst/>
              <a:cxnLst/>
              <a:rect l="l" t="t" r="r" b="b"/>
              <a:pathLst>
                <a:path w="2382" h="2382" extrusionOk="0">
                  <a:moveTo>
                    <a:pt x="51" y="1278"/>
                  </a:moveTo>
                  <a:cubicBezTo>
                    <a:pt x="76" y="1905"/>
                    <a:pt x="627" y="2381"/>
                    <a:pt x="1279" y="2331"/>
                  </a:cubicBezTo>
                  <a:cubicBezTo>
                    <a:pt x="1906" y="2306"/>
                    <a:pt x="2382" y="1755"/>
                    <a:pt x="2357" y="1128"/>
                  </a:cubicBezTo>
                  <a:cubicBezTo>
                    <a:pt x="2307" y="476"/>
                    <a:pt x="1755" y="0"/>
                    <a:pt x="1104" y="50"/>
                  </a:cubicBezTo>
                  <a:cubicBezTo>
                    <a:pt x="477" y="100"/>
                    <a:pt x="1" y="652"/>
                    <a:pt x="51" y="1278"/>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6" name="Google Shape;433;p51">
              <a:extLst>
                <a:ext uri="{FF2B5EF4-FFF2-40B4-BE49-F238E27FC236}">
                  <a16:creationId xmlns:a16="http://schemas.microsoft.com/office/drawing/2014/main" id="{007DFBD6-ED75-4CF5-9468-CFB2D2694512}"/>
                </a:ext>
              </a:extLst>
            </p:cNvPr>
            <p:cNvSpPr/>
            <p:nvPr/>
          </p:nvSpPr>
          <p:spPr>
            <a:xfrm>
              <a:off x="4701275" y="3774475"/>
              <a:ext cx="59550" cy="58925"/>
            </a:xfrm>
            <a:custGeom>
              <a:avLst/>
              <a:gdLst/>
              <a:ahLst/>
              <a:cxnLst/>
              <a:rect l="l" t="t" r="r" b="b"/>
              <a:pathLst>
                <a:path w="2382" h="2357" extrusionOk="0">
                  <a:moveTo>
                    <a:pt x="51" y="1254"/>
                  </a:moveTo>
                  <a:cubicBezTo>
                    <a:pt x="76" y="1880"/>
                    <a:pt x="627" y="2356"/>
                    <a:pt x="1279" y="2331"/>
                  </a:cubicBezTo>
                  <a:cubicBezTo>
                    <a:pt x="1906" y="2281"/>
                    <a:pt x="2382" y="1730"/>
                    <a:pt x="2357" y="1103"/>
                  </a:cubicBezTo>
                  <a:cubicBezTo>
                    <a:pt x="2307" y="477"/>
                    <a:pt x="1755" y="0"/>
                    <a:pt x="1104" y="25"/>
                  </a:cubicBezTo>
                  <a:cubicBezTo>
                    <a:pt x="477" y="76"/>
                    <a:pt x="1" y="627"/>
                    <a:pt x="51" y="125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7" name="Google Shape;434;p51">
              <a:extLst>
                <a:ext uri="{FF2B5EF4-FFF2-40B4-BE49-F238E27FC236}">
                  <a16:creationId xmlns:a16="http://schemas.microsoft.com/office/drawing/2014/main" id="{F023DE3F-183B-4333-8EEA-26885D93C9BB}"/>
                </a:ext>
              </a:extLst>
            </p:cNvPr>
            <p:cNvSpPr/>
            <p:nvPr/>
          </p:nvSpPr>
          <p:spPr>
            <a:xfrm>
              <a:off x="4889250" y="3670450"/>
              <a:ext cx="60175" cy="59550"/>
            </a:xfrm>
            <a:custGeom>
              <a:avLst/>
              <a:gdLst/>
              <a:ahLst/>
              <a:cxnLst/>
              <a:rect l="l" t="t" r="r" b="b"/>
              <a:pathLst>
                <a:path w="2407" h="2382" extrusionOk="0">
                  <a:moveTo>
                    <a:pt x="51" y="1254"/>
                  </a:moveTo>
                  <a:cubicBezTo>
                    <a:pt x="101" y="1881"/>
                    <a:pt x="627" y="2382"/>
                    <a:pt x="1279" y="2332"/>
                  </a:cubicBezTo>
                  <a:cubicBezTo>
                    <a:pt x="1905" y="2282"/>
                    <a:pt x="2407" y="1730"/>
                    <a:pt x="2357" y="1104"/>
                  </a:cubicBezTo>
                  <a:cubicBezTo>
                    <a:pt x="2306" y="477"/>
                    <a:pt x="1755" y="1"/>
                    <a:pt x="1128" y="51"/>
                  </a:cubicBezTo>
                  <a:cubicBezTo>
                    <a:pt x="477" y="76"/>
                    <a:pt x="1" y="628"/>
                    <a:pt x="51" y="125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8" name="Google Shape;435;p51">
              <a:extLst>
                <a:ext uri="{FF2B5EF4-FFF2-40B4-BE49-F238E27FC236}">
                  <a16:creationId xmlns:a16="http://schemas.microsoft.com/office/drawing/2014/main" id="{8F580EE6-70B3-4BCA-A2B0-EFF6EB6099E0}"/>
                </a:ext>
              </a:extLst>
            </p:cNvPr>
            <p:cNvSpPr/>
            <p:nvPr/>
          </p:nvSpPr>
          <p:spPr>
            <a:xfrm>
              <a:off x="4784000" y="3549525"/>
              <a:ext cx="59550" cy="59550"/>
            </a:xfrm>
            <a:custGeom>
              <a:avLst/>
              <a:gdLst/>
              <a:ahLst/>
              <a:cxnLst/>
              <a:rect l="l" t="t" r="r" b="b"/>
              <a:pathLst>
                <a:path w="2382" h="2382" extrusionOk="0">
                  <a:moveTo>
                    <a:pt x="50" y="1254"/>
                  </a:moveTo>
                  <a:cubicBezTo>
                    <a:pt x="75" y="1906"/>
                    <a:pt x="627" y="2382"/>
                    <a:pt x="1278" y="2332"/>
                  </a:cubicBezTo>
                  <a:cubicBezTo>
                    <a:pt x="1905" y="2282"/>
                    <a:pt x="2381" y="1755"/>
                    <a:pt x="2356" y="1104"/>
                  </a:cubicBezTo>
                  <a:cubicBezTo>
                    <a:pt x="2306" y="477"/>
                    <a:pt x="1755" y="1"/>
                    <a:pt x="1128" y="51"/>
                  </a:cubicBezTo>
                  <a:cubicBezTo>
                    <a:pt x="476" y="76"/>
                    <a:pt x="0" y="627"/>
                    <a:pt x="50" y="1254"/>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9" name="Google Shape;436;p51">
              <a:extLst>
                <a:ext uri="{FF2B5EF4-FFF2-40B4-BE49-F238E27FC236}">
                  <a16:creationId xmlns:a16="http://schemas.microsoft.com/office/drawing/2014/main" id="{3F71D826-0BBC-487C-9144-84EFC1B89968}"/>
                </a:ext>
              </a:extLst>
            </p:cNvPr>
            <p:cNvSpPr/>
            <p:nvPr/>
          </p:nvSpPr>
          <p:spPr>
            <a:xfrm>
              <a:off x="4500150" y="3562075"/>
              <a:ext cx="59550" cy="59550"/>
            </a:xfrm>
            <a:custGeom>
              <a:avLst/>
              <a:gdLst/>
              <a:ahLst/>
              <a:cxnLst/>
              <a:rect l="l" t="t" r="r" b="b"/>
              <a:pathLst>
                <a:path w="2382" h="2382" extrusionOk="0">
                  <a:moveTo>
                    <a:pt x="51" y="1278"/>
                  </a:moveTo>
                  <a:cubicBezTo>
                    <a:pt x="76" y="1905"/>
                    <a:pt x="627" y="2381"/>
                    <a:pt x="1279" y="2331"/>
                  </a:cubicBezTo>
                  <a:cubicBezTo>
                    <a:pt x="1905" y="2306"/>
                    <a:pt x="2382" y="1755"/>
                    <a:pt x="2357" y="1128"/>
                  </a:cubicBezTo>
                  <a:cubicBezTo>
                    <a:pt x="2306" y="476"/>
                    <a:pt x="1755" y="0"/>
                    <a:pt x="1128" y="50"/>
                  </a:cubicBezTo>
                  <a:cubicBezTo>
                    <a:pt x="477" y="100"/>
                    <a:pt x="1" y="652"/>
                    <a:pt x="51" y="1278"/>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0" name="Google Shape;437;p51">
              <a:extLst>
                <a:ext uri="{FF2B5EF4-FFF2-40B4-BE49-F238E27FC236}">
                  <a16:creationId xmlns:a16="http://schemas.microsoft.com/office/drawing/2014/main" id="{A5DF5536-13CE-4114-BC41-6EC7F4019C0C}"/>
                </a:ext>
              </a:extLst>
            </p:cNvPr>
            <p:cNvSpPr/>
            <p:nvPr/>
          </p:nvSpPr>
          <p:spPr>
            <a:xfrm>
              <a:off x="4661800" y="3372225"/>
              <a:ext cx="81500" cy="303275"/>
            </a:xfrm>
            <a:custGeom>
              <a:avLst/>
              <a:gdLst/>
              <a:ahLst/>
              <a:cxnLst/>
              <a:rect l="l" t="t" r="r" b="b"/>
              <a:pathLst>
                <a:path w="3260" h="12131" extrusionOk="0">
                  <a:moveTo>
                    <a:pt x="1" y="10602"/>
                  </a:moveTo>
                  <a:cubicBezTo>
                    <a:pt x="1" y="12130"/>
                    <a:pt x="3259" y="11830"/>
                    <a:pt x="3259" y="10602"/>
                  </a:cubicBezTo>
                  <a:lnTo>
                    <a:pt x="3259" y="0"/>
                  </a:lnTo>
                  <a:lnTo>
                    <a:pt x="1" y="0"/>
                  </a:ln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1" name="Google Shape;438;p51">
              <a:extLst>
                <a:ext uri="{FF2B5EF4-FFF2-40B4-BE49-F238E27FC236}">
                  <a16:creationId xmlns:a16="http://schemas.microsoft.com/office/drawing/2014/main" id="{469D1A59-4095-4726-A086-7C67B56864FF}"/>
                </a:ext>
              </a:extLst>
            </p:cNvPr>
            <p:cNvSpPr/>
            <p:nvPr/>
          </p:nvSpPr>
          <p:spPr>
            <a:xfrm>
              <a:off x="4357300" y="3252550"/>
              <a:ext cx="395375" cy="303275"/>
            </a:xfrm>
            <a:custGeom>
              <a:avLst/>
              <a:gdLst/>
              <a:ahLst/>
              <a:cxnLst/>
              <a:rect l="l" t="t" r="r" b="b"/>
              <a:pathLst>
                <a:path w="15815" h="12131" extrusionOk="0">
                  <a:moveTo>
                    <a:pt x="953" y="4737"/>
                  </a:moveTo>
                  <a:cubicBezTo>
                    <a:pt x="1780" y="5514"/>
                    <a:pt x="11680" y="10978"/>
                    <a:pt x="13509" y="11980"/>
                  </a:cubicBezTo>
                  <a:cubicBezTo>
                    <a:pt x="13760" y="12105"/>
                    <a:pt x="14036" y="12130"/>
                    <a:pt x="14261" y="11980"/>
                  </a:cubicBezTo>
                  <a:cubicBezTo>
                    <a:pt x="14261" y="11980"/>
                    <a:pt x="14261" y="11980"/>
                    <a:pt x="14261" y="11980"/>
                  </a:cubicBezTo>
                  <a:lnTo>
                    <a:pt x="14261" y="11980"/>
                  </a:lnTo>
                  <a:cubicBezTo>
                    <a:pt x="15289" y="11328"/>
                    <a:pt x="15815" y="8998"/>
                    <a:pt x="13810" y="7519"/>
                  </a:cubicBezTo>
                  <a:cubicBezTo>
                    <a:pt x="13234" y="7093"/>
                    <a:pt x="2707" y="0"/>
                    <a:pt x="1028" y="501"/>
                  </a:cubicBezTo>
                  <a:lnTo>
                    <a:pt x="1028" y="501"/>
                  </a:lnTo>
                  <a:cubicBezTo>
                    <a:pt x="1003" y="501"/>
                    <a:pt x="978" y="501"/>
                    <a:pt x="953" y="501"/>
                  </a:cubicBezTo>
                  <a:cubicBezTo>
                    <a:pt x="903" y="526"/>
                    <a:pt x="852" y="577"/>
                    <a:pt x="802" y="602"/>
                  </a:cubicBezTo>
                  <a:cubicBezTo>
                    <a:pt x="0" y="1278"/>
                    <a:pt x="101" y="3935"/>
                    <a:pt x="953" y="4737"/>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2" name="Google Shape;439;p51">
              <a:extLst>
                <a:ext uri="{FF2B5EF4-FFF2-40B4-BE49-F238E27FC236}">
                  <a16:creationId xmlns:a16="http://schemas.microsoft.com/office/drawing/2014/main" id="{E879D93A-05A2-401B-9DE2-E647C12C6676}"/>
                </a:ext>
              </a:extLst>
            </p:cNvPr>
            <p:cNvSpPr/>
            <p:nvPr/>
          </p:nvSpPr>
          <p:spPr>
            <a:xfrm>
              <a:off x="4382975" y="3075850"/>
              <a:ext cx="665450" cy="476225"/>
            </a:xfrm>
            <a:custGeom>
              <a:avLst/>
              <a:gdLst/>
              <a:ahLst/>
              <a:cxnLst/>
              <a:rect l="l" t="t" r="r" b="b"/>
              <a:pathLst>
                <a:path w="26618" h="19049" extrusionOk="0">
                  <a:moveTo>
                    <a:pt x="1" y="7569"/>
                  </a:moveTo>
                  <a:cubicBezTo>
                    <a:pt x="1680" y="7068"/>
                    <a:pt x="12207" y="14161"/>
                    <a:pt x="12783" y="14587"/>
                  </a:cubicBezTo>
                  <a:cubicBezTo>
                    <a:pt x="14788" y="16066"/>
                    <a:pt x="14262" y="18396"/>
                    <a:pt x="13234" y="19048"/>
                  </a:cubicBezTo>
                  <a:lnTo>
                    <a:pt x="24938" y="12281"/>
                  </a:lnTo>
                  <a:lnTo>
                    <a:pt x="25339" y="12031"/>
                  </a:lnTo>
                  <a:lnTo>
                    <a:pt x="25339" y="12031"/>
                  </a:lnTo>
                  <a:cubicBezTo>
                    <a:pt x="26267" y="11254"/>
                    <a:pt x="26618" y="9098"/>
                    <a:pt x="24738" y="7695"/>
                  </a:cubicBezTo>
                  <a:cubicBezTo>
                    <a:pt x="24161" y="7244"/>
                    <a:pt x="13384" y="0"/>
                    <a:pt x="11881" y="677"/>
                  </a:cubicBezTo>
                  <a:lnTo>
                    <a:pt x="11806" y="727"/>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3" name="Google Shape;440;p51">
              <a:extLst>
                <a:ext uri="{FF2B5EF4-FFF2-40B4-BE49-F238E27FC236}">
                  <a16:creationId xmlns:a16="http://schemas.microsoft.com/office/drawing/2014/main" id="{3F671411-E19C-4599-A582-02F6E3908ABA}"/>
                </a:ext>
              </a:extLst>
            </p:cNvPr>
            <p:cNvSpPr/>
            <p:nvPr/>
          </p:nvSpPr>
          <p:spPr>
            <a:xfrm>
              <a:off x="4056550" y="2804550"/>
              <a:ext cx="193625" cy="109675"/>
            </a:xfrm>
            <a:custGeom>
              <a:avLst/>
              <a:gdLst/>
              <a:ahLst/>
              <a:cxnLst/>
              <a:rect l="l" t="t" r="r" b="b"/>
              <a:pathLst>
                <a:path w="7745" h="4387" extrusionOk="0">
                  <a:moveTo>
                    <a:pt x="7193" y="2231"/>
                  </a:moveTo>
                  <a:cubicBezTo>
                    <a:pt x="7193" y="2231"/>
                    <a:pt x="6943" y="1429"/>
                    <a:pt x="6391" y="1003"/>
                  </a:cubicBezTo>
                  <a:cubicBezTo>
                    <a:pt x="5840" y="577"/>
                    <a:pt x="5013" y="0"/>
                    <a:pt x="4637" y="226"/>
                  </a:cubicBezTo>
                  <a:cubicBezTo>
                    <a:pt x="4236" y="451"/>
                    <a:pt x="5489" y="1429"/>
                    <a:pt x="5489" y="1429"/>
                  </a:cubicBezTo>
                  <a:cubicBezTo>
                    <a:pt x="4136" y="877"/>
                    <a:pt x="2857" y="777"/>
                    <a:pt x="2281" y="727"/>
                  </a:cubicBezTo>
                  <a:cubicBezTo>
                    <a:pt x="1704" y="702"/>
                    <a:pt x="0" y="1354"/>
                    <a:pt x="326" y="1880"/>
                  </a:cubicBezTo>
                  <a:cubicBezTo>
                    <a:pt x="677" y="2381"/>
                    <a:pt x="2030" y="3108"/>
                    <a:pt x="2607" y="3434"/>
                  </a:cubicBezTo>
                  <a:cubicBezTo>
                    <a:pt x="3183" y="3785"/>
                    <a:pt x="5038" y="4386"/>
                    <a:pt x="6391" y="4211"/>
                  </a:cubicBezTo>
                  <a:cubicBezTo>
                    <a:pt x="7745" y="4035"/>
                    <a:pt x="7193" y="2231"/>
                    <a:pt x="7193" y="2231"/>
                  </a:cubicBezTo>
                  <a:close/>
                </a:path>
              </a:pathLst>
            </a:custGeom>
            <a:solidFill>
              <a:srgbClr val="FFC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4" name="Google Shape;441;p51">
              <a:extLst>
                <a:ext uri="{FF2B5EF4-FFF2-40B4-BE49-F238E27FC236}">
                  <a16:creationId xmlns:a16="http://schemas.microsoft.com/office/drawing/2014/main" id="{1DFD0B5B-49FB-4130-91B7-1B36C6817374}"/>
                </a:ext>
              </a:extLst>
            </p:cNvPr>
            <p:cNvSpPr/>
            <p:nvPr/>
          </p:nvSpPr>
          <p:spPr>
            <a:xfrm>
              <a:off x="4151775" y="3142900"/>
              <a:ext cx="619700" cy="481225"/>
            </a:xfrm>
            <a:custGeom>
              <a:avLst/>
              <a:gdLst/>
              <a:ahLst/>
              <a:cxnLst/>
              <a:rect l="l" t="t" r="r" b="b"/>
              <a:pathLst>
                <a:path w="24788" h="19249" extrusionOk="0">
                  <a:moveTo>
                    <a:pt x="24387" y="852"/>
                  </a:moveTo>
                  <a:cubicBezTo>
                    <a:pt x="24788" y="7118"/>
                    <a:pt x="17720" y="10075"/>
                    <a:pt x="7570" y="7243"/>
                  </a:cubicBezTo>
                  <a:cubicBezTo>
                    <a:pt x="7570" y="7243"/>
                    <a:pt x="6868" y="10125"/>
                    <a:pt x="4888" y="18822"/>
                  </a:cubicBezTo>
                  <a:cubicBezTo>
                    <a:pt x="2081" y="19248"/>
                    <a:pt x="302" y="18822"/>
                    <a:pt x="302" y="18822"/>
                  </a:cubicBezTo>
                  <a:cubicBezTo>
                    <a:pt x="302" y="18822"/>
                    <a:pt x="1" y="1830"/>
                    <a:pt x="4888" y="1078"/>
                  </a:cubicBezTo>
                  <a:cubicBezTo>
                    <a:pt x="9775" y="326"/>
                    <a:pt x="19575" y="226"/>
                    <a:pt x="19550" y="0"/>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5" name="Google Shape;442;p51">
              <a:extLst>
                <a:ext uri="{FF2B5EF4-FFF2-40B4-BE49-F238E27FC236}">
                  <a16:creationId xmlns:a16="http://schemas.microsoft.com/office/drawing/2014/main" id="{24130966-0AB0-4A52-8D55-3E090C3A6791}"/>
                </a:ext>
              </a:extLst>
            </p:cNvPr>
            <p:cNvSpPr/>
            <p:nvPr/>
          </p:nvSpPr>
          <p:spPr>
            <a:xfrm>
              <a:off x="4458175" y="2281975"/>
              <a:ext cx="261925" cy="288875"/>
            </a:xfrm>
            <a:custGeom>
              <a:avLst/>
              <a:gdLst/>
              <a:ahLst/>
              <a:cxnLst/>
              <a:rect l="l" t="t" r="r" b="b"/>
              <a:pathLst>
                <a:path w="10477" h="11555" extrusionOk="0">
                  <a:moveTo>
                    <a:pt x="7920" y="226"/>
                  </a:moveTo>
                  <a:cubicBezTo>
                    <a:pt x="6742" y="26"/>
                    <a:pt x="5138" y="1"/>
                    <a:pt x="4011" y="327"/>
                  </a:cubicBezTo>
                  <a:cubicBezTo>
                    <a:pt x="2106" y="903"/>
                    <a:pt x="1053" y="2106"/>
                    <a:pt x="602" y="3936"/>
                  </a:cubicBezTo>
                  <a:cubicBezTo>
                    <a:pt x="126" y="5740"/>
                    <a:pt x="0" y="8798"/>
                    <a:pt x="1053" y="10502"/>
                  </a:cubicBezTo>
                  <a:cubicBezTo>
                    <a:pt x="1705" y="11555"/>
                    <a:pt x="3158" y="11354"/>
                    <a:pt x="4186" y="11079"/>
                  </a:cubicBezTo>
                  <a:cubicBezTo>
                    <a:pt x="5439" y="10753"/>
                    <a:pt x="7093" y="10201"/>
                    <a:pt x="8121" y="9424"/>
                  </a:cubicBezTo>
                  <a:cubicBezTo>
                    <a:pt x="9549" y="8347"/>
                    <a:pt x="10301" y="5966"/>
                    <a:pt x="10402" y="4236"/>
                  </a:cubicBezTo>
                  <a:cubicBezTo>
                    <a:pt x="10477" y="2758"/>
                    <a:pt x="9725" y="527"/>
                    <a:pt x="7920" y="226"/>
                  </a:cubicBezTo>
                  <a:close/>
                </a:path>
              </a:pathLst>
            </a:custGeom>
            <a:solidFill>
              <a:srgbClr val="FFC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6" name="Google Shape;443;p51">
              <a:extLst>
                <a:ext uri="{FF2B5EF4-FFF2-40B4-BE49-F238E27FC236}">
                  <a16:creationId xmlns:a16="http://schemas.microsoft.com/office/drawing/2014/main" id="{3BA3E38B-73E0-4984-B945-502AEE15EEC8}"/>
                </a:ext>
              </a:extLst>
            </p:cNvPr>
            <p:cNvSpPr/>
            <p:nvPr/>
          </p:nvSpPr>
          <p:spPr>
            <a:xfrm>
              <a:off x="4460050" y="2240000"/>
              <a:ext cx="261925" cy="302650"/>
            </a:xfrm>
            <a:custGeom>
              <a:avLst/>
              <a:gdLst/>
              <a:ahLst/>
              <a:cxnLst/>
              <a:rect l="l" t="t" r="r" b="b"/>
              <a:pathLst>
                <a:path w="10477" h="12106" extrusionOk="0">
                  <a:moveTo>
                    <a:pt x="9324" y="2231"/>
                  </a:moveTo>
                  <a:cubicBezTo>
                    <a:pt x="10477" y="3008"/>
                    <a:pt x="10377" y="4737"/>
                    <a:pt x="10327" y="5915"/>
                  </a:cubicBezTo>
                  <a:cubicBezTo>
                    <a:pt x="10226" y="7645"/>
                    <a:pt x="9474" y="10026"/>
                    <a:pt x="8046" y="11103"/>
                  </a:cubicBezTo>
                  <a:cubicBezTo>
                    <a:pt x="7244" y="11705"/>
                    <a:pt x="7219" y="11780"/>
                    <a:pt x="6141" y="12106"/>
                  </a:cubicBezTo>
                  <a:cubicBezTo>
                    <a:pt x="6066" y="12056"/>
                    <a:pt x="5815" y="11880"/>
                    <a:pt x="5540" y="11680"/>
                  </a:cubicBezTo>
                  <a:cubicBezTo>
                    <a:pt x="4938" y="11254"/>
                    <a:pt x="4662" y="10477"/>
                    <a:pt x="4888" y="9775"/>
                  </a:cubicBezTo>
                  <a:cubicBezTo>
                    <a:pt x="5088" y="9098"/>
                    <a:pt x="5113" y="8271"/>
                    <a:pt x="4738" y="8046"/>
                  </a:cubicBezTo>
                  <a:cubicBezTo>
                    <a:pt x="4086" y="7695"/>
                    <a:pt x="3660" y="8948"/>
                    <a:pt x="3660" y="8948"/>
                  </a:cubicBezTo>
                  <a:cubicBezTo>
                    <a:pt x="3284" y="8798"/>
                    <a:pt x="2732" y="8372"/>
                    <a:pt x="3033" y="7645"/>
                  </a:cubicBezTo>
                  <a:cubicBezTo>
                    <a:pt x="3359" y="6918"/>
                    <a:pt x="3033" y="6141"/>
                    <a:pt x="3033" y="6141"/>
                  </a:cubicBezTo>
                  <a:cubicBezTo>
                    <a:pt x="1905" y="6166"/>
                    <a:pt x="1379" y="4612"/>
                    <a:pt x="1028" y="4412"/>
                  </a:cubicBezTo>
                  <a:cubicBezTo>
                    <a:pt x="251" y="3986"/>
                    <a:pt x="1" y="3810"/>
                    <a:pt x="126" y="3083"/>
                  </a:cubicBezTo>
                  <a:cubicBezTo>
                    <a:pt x="201" y="2607"/>
                    <a:pt x="402" y="2131"/>
                    <a:pt x="753" y="1805"/>
                  </a:cubicBezTo>
                  <a:cubicBezTo>
                    <a:pt x="1154" y="1429"/>
                    <a:pt x="2507" y="928"/>
                    <a:pt x="3033" y="778"/>
                  </a:cubicBezTo>
                  <a:cubicBezTo>
                    <a:pt x="6166" y="1"/>
                    <a:pt x="8597" y="552"/>
                    <a:pt x="9324" y="2231"/>
                  </a:cubicBez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7" name="Google Shape;444;p51">
              <a:extLst>
                <a:ext uri="{FF2B5EF4-FFF2-40B4-BE49-F238E27FC236}">
                  <a16:creationId xmlns:a16="http://schemas.microsoft.com/office/drawing/2014/main" id="{3B413EF7-414E-4948-BBCD-C6CAE3DD7AA3}"/>
                </a:ext>
              </a:extLst>
            </p:cNvPr>
            <p:cNvSpPr/>
            <p:nvPr/>
          </p:nvSpPr>
          <p:spPr>
            <a:xfrm>
              <a:off x="4382975" y="2480600"/>
              <a:ext cx="493150" cy="758175"/>
            </a:xfrm>
            <a:custGeom>
              <a:avLst/>
              <a:gdLst/>
              <a:ahLst/>
              <a:cxnLst/>
              <a:rect l="l" t="t" r="r" b="b"/>
              <a:pathLst>
                <a:path w="19726" h="30327" extrusionOk="0">
                  <a:moveTo>
                    <a:pt x="4913" y="3986"/>
                  </a:moveTo>
                  <a:cubicBezTo>
                    <a:pt x="7369" y="2281"/>
                    <a:pt x="10577" y="1"/>
                    <a:pt x="15164" y="3685"/>
                  </a:cubicBezTo>
                  <a:cubicBezTo>
                    <a:pt x="19725" y="7344"/>
                    <a:pt x="19400" y="23259"/>
                    <a:pt x="18272" y="26668"/>
                  </a:cubicBezTo>
                  <a:cubicBezTo>
                    <a:pt x="17144" y="30051"/>
                    <a:pt x="9550" y="30327"/>
                    <a:pt x="7269" y="30026"/>
                  </a:cubicBezTo>
                  <a:cubicBezTo>
                    <a:pt x="5013" y="29725"/>
                    <a:pt x="7244" y="25815"/>
                    <a:pt x="6492" y="23234"/>
                  </a:cubicBezTo>
                  <a:cubicBezTo>
                    <a:pt x="5740" y="20627"/>
                    <a:pt x="1" y="7444"/>
                    <a:pt x="4913" y="3986"/>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8" name="Google Shape;445;p51">
              <a:extLst>
                <a:ext uri="{FF2B5EF4-FFF2-40B4-BE49-F238E27FC236}">
                  <a16:creationId xmlns:a16="http://schemas.microsoft.com/office/drawing/2014/main" id="{5A46A706-49BF-4973-93BF-E5EE3FCE5D9B}"/>
                </a:ext>
              </a:extLst>
            </p:cNvPr>
            <p:cNvSpPr/>
            <p:nvPr/>
          </p:nvSpPr>
          <p:spPr>
            <a:xfrm>
              <a:off x="4455675" y="2611550"/>
              <a:ext cx="160425" cy="339000"/>
            </a:xfrm>
            <a:custGeom>
              <a:avLst/>
              <a:gdLst/>
              <a:ahLst/>
              <a:cxnLst/>
              <a:rect l="l" t="t" r="r" b="b"/>
              <a:pathLst>
                <a:path w="6417" h="13560" extrusionOk="0">
                  <a:moveTo>
                    <a:pt x="978" y="2206"/>
                  </a:moveTo>
                  <a:cubicBezTo>
                    <a:pt x="727" y="2357"/>
                    <a:pt x="401" y="2883"/>
                    <a:pt x="50" y="3635"/>
                  </a:cubicBezTo>
                  <a:cubicBezTo>
                    <a:pt x="0" y="6743"/>
                    <a:pt x="1053" y="10577"/>
                    <a:pt x="2055" y="13560"/>
                  </a:cubicBezTo>
                  <a:cubicBezTo>
                    <a:pt x="2807" y="12432"/>
                    <a:pt x="3559" y="11279"/>
                    <a:pt x="4236" y="10302"/>
                  </a:cubicBezTo>
                  <a:cubicBezTo>
                    <a:pt x="6416" y="7119"/>
                    <a:pt x="4612" y="1"/>
                    <a:pt x="978" y="2206"/>
                  </a:cubicBezTo>
                  <a:close/>
                </a:path>
              </a:pathLst>
            </a:custGeom>
            <a:solidFill>
              <a:srgbClr val="E7E2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9" name="Google Shape;446;p51">
              <a:extLst>
                <a:ext uri="{FF2B5EF4-FFF2-40B4-BE49-F238E27FC236}">
                  <a16:creationId xmlns:a16="http://schemas.microsoft.com/office/drawing/2014/main" id="{22E9508A-4CC2-4570-A831-73AB2A584BEC}"/>
                </a:ext>
              </a:extLst>
            </p:cNvPr>
            <p:cNvSpPr/>
            <p:nvPr/>
          </p:nvSpPr>
          <p:spPr>
            <a:xfrm>
              <a:off x="4726350" y="2725600"/>
              <a:ext cx="414175" cy="794500"/>
            </a:xfrm>
            <a:custGeom>
              <a:avLst/>
              <a:gdLst/>
              <a:ahLst/>
              <a:cxnLst/>
              <a:rect l="l" t="t" r="r" b="b"/>
              <a:pathLst>
                <a:path w="16567" h="31780" extrusionOk="0">
                  <a:moveTo>
                    <a:pt x="13459" y="0"/>
                  </a:moveTo>
                  <a:cubicBezTo>
                    <a:pt x="13459" y="0"/>
                    <a:pt x="13459" y="50"/>
                    <a:pt x="13459" y="126"/>
                  </a:cubicBezTo>
                  <a:cubicBezTo>
                    <a:pt x="14386" y="50"/>
                    <a:pt x="15389" y="802"/>
                    <a:pt x="15815" y="1880"/>
                  </a:cubicBezTo>
                  <a:cubicBezTo>
                    <a:pt x="16567" y="3785"/>
                    <a:pt x="15564" y="24712"/>
                    <a:pt x="13760" y="24261"/>
                  </a:cubicBezTo>
                  <a:cubicBezTo>
                    <a:pt x="13183" y="24863"/>
                    <a:pt x="702" y="31780"/>
                    <a:pt x="702" y="31780"/>
                  </a:cubicBezTo>
                  <a:lnTo>
                    <a:pt x="0" y="7770"/>
                  </a:lnTo>
                  <a:cubicBezTo>
                    <a:pt x="0" y="7770"/>
                    <a:pt x="8797" y="126"/>
                    <a:pt x="13459" y="0"/>
                  </a:cubicBezTo>
                  <a:close/>
                </a:path>
              </a:pathLst>
            </a:custGeom>
            <a:solidFill>
              <a:srgbClr val="46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0" name="Google Shape;447;p51">
              <a:extLst>
                <a:ext uri="{FF2B5EF4-FFF2-40B4-BE49-F238E27FC236}">
                  <a16:creationId xmlns:a16="http://schemas.microsoft.com/office/drawing/2014/main" id="{8B89AB0D-7A87-4C4B-8ED2-D69B45F9FCB9}"/>
                </a:ext>
              </a:extLst>
            </p:cNvPr>
            <p:cNvSpPr/>
            <p:nvPr/>
          </p:nvSpPr>
          <p:spPr>
            <a:xfrm>
              <a:off x="4625475" y="2889750"/>
              <a:ext cx="188625" cy="641650"/>
            </a:xfrm>
            <a:custGeom>
              <a:avLst/>
              <a:gdLst/>
              <a:ahLst/>
              <a:cxnLst/>
              <a:rect l="l" t="t" r="r" b="b"/>
              <a:pathLst>
                <a:path w="7545" h="25666" extrusionOk="0">
                  <a:moveTo>
                    <a:pt x="4737" y="25214"/>
                  </a:moveTo>
                  <a:cubicBezTo>
                    <a:pt x="6542" y="25665"/>
                    <a:pt x="7544" y="4763"/>
                    <a:pt x="6792" y="2858"/>
                  </a:cubicBezTo>
                  <a:cubicBezTo>
                    <a:pt x="6040" y="928"/>
                    <a:pt x="3359" y="1"/>
                    <a:pt x="2882" y="3159"/>
                  </a:cubicBezTo>
                  <a:cubicBezTo>
                    <a:pt x="2431" y="6317"/>
                    <a:pt x="0" y="24061"/>
                    <a:pt x="4737" y="25214"/>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1" name="Google Shape;448;p51">
              <a:extLst>
                <a:ext uri="{FF2B5EF4-FFF2-40B4-BE49-F238E27FC236}">
                  <a16:creationId xmlns:a16="http://schemas.microsoft.com/office/drawing/2014/main" id="{335D1D9D-15A5-4C72-B3CB-EE3D2474811A}"/>
                </a:ext>
              </a:extLst>
            </p:cNvPr>
            <p:cNvSpPr/>
            <p:nvPr/>
          </p:nvSpPr>
          <p:spPr>
            <a:xfrm>
              <a:off x="4186875" y="2550775"/>
              <a:ext cx="435475" cy="460550"/>
            </a:xfrm>
            <a:custGeom>
              <a:avLst/>
              <a:gdLst/>
              <a:ahLst/>
              <a:cxnLst/>
              <a:rect l="l" t="t" r="r" b="b"/>
              <a:pathLst>
                <a:path w="17419" h="18422" extrusionOk="0">
                  <a:moveTo>
                    <a:pt x="11980" y="2206"/>
                  </a:moveTo>
                  <a:cubicBezTo>
                    <a:pt x="10777" y="2933"/>
                    <a:pt x="7369" y="13109"/>
                    <a:pt x="7369" y="13109"/>
                  </a:cubicBezTo>
                  <a:lnTo>
                    <a:pt x="2206" y="11605"/>
                  </a:lnTo>
                  <a:cubicBezTo>
                    <a:pt x="1554" y="11630"/>
                    <a:pt x="0" y="12783"/>
                    <a:pt x="326" y="14287"/>
                  </a:cubicBezTo>
                  <a:cubicBezTo>
                    <a:pt x="3559" y="16718"/>
                    <a:pt x="5339" y="17620"/>
                    <a:pt x="7770" y="18021"/>
                  </a:cubicBezTo>
                  <a:cubicBezTo>
                    <a:pt x="10226" y="18422"/>
                    <a:pt x="13058" y="13459"/>
                    <a:pt x="15238" y="10277"/>
                  </a:cubicBezTo>
                  <a:cubicBezTo>
                    <a:pt x="17419" y="7094"/>
                    <a:pt x="15614" y="1"/>
                    <a:pt x="11980" y="2206"/>
                  </a:cubicBezTo>
                  <a:close/>
                </a:path>
              </a:pathLst>
            </a:custGeom>
            <a:solidFill>
              <a:srgbClr val="F6F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2" name="Google Shape;449;p51">
              <a:extLst>
                <a:ext uri="{FF2B5EF4-FFF2-40B4-BE49-F238E27FC236}">
                  <a16:creationId xmlns:a16="http://schemas.microsoft.com/office/drawing/2014/main" id="{AC8A0016-D0E5-41A0-A856-DC35B6013075}"/>
                </a:ext>
              </a:extLst>
            </p:cNvPr>
            <p:cNvSpPr/>
            <p:nvPr/>
          </p:nvSpPr>
          <p:spPr>
            <a:xfrm>
              <a:off x="3460675" y="3072100"/>
              <a:ext cx="456800" cy="264425"/>
            </a:xfrm>
            <a:custGeom>
              <a:avLst/>
              <a:gdLst/>
              <a:ahLst/>
              <a:cxnLst/>
              <a:rect l="l" t="t" r="r" b="b"/>
              <a:pathLst>
                <a:path w="18272" h="10577" extrusionOk="0">
                  <a:moveTo>
                    <a:pt x="17870" y="3659"/>
                  </a:moveTo>
                  <a:lnTo>
                    <a:pt x="11529" y="0"/>
                  </a:lnTo>
                  <a:lnTo>
                    <a:pt x="828" y="6165"/>
                  </a:lnTo>
                  <a:lnTo>
                    <a:pt x="1" y="6291"/>
                  </a:lnTo>
                  <a:lnTo>
                    <a:pt x="1" y="6516"/>
                  </a:lnTo>
                  <a:cubicBezTo>
                    <a:pt x="1" y="6592"/>
                    <a:pt x="26" y="6667"/>
                    <a:pt x="101" y="6717"/>
                  </a:cubicBezTo>
                  <a:lnTo>
                    <a:pt x="6567" y="10451"/>
                  </a:lnTo>
                  <a:cubicBezTo>
                    <a:pt x="6767" y="10577"/>
                    <a:pt x="7118" y="10551"/>
                    <a:pt x="7344" y="10426"/>
                  </a:cubicBezTo>
                  <a:lnTo>
                    <a:pt x="18071" y="4236"/>
                  </a:lnTo>
                  <a:cubicBezTo>
                    <a:pt x="18196" y="4160"/>
                    <a:pt x="18271" y="4035"/>
                    <a:pt x="18246" y="3960"/>
                  </a:cubicBezTo>
                  <a:lnTo>
                    <a:pt x="18246" y="3584"/>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3" name="Google Shape;450;p51">
              <a:extLst>
                <a:ext uri="{FF2B5EF4-FFF2-40B4-BE49-F238E27FC236}">
                  <a16:creationId xmlns:a16="http://schemas.microsoft.com/office/drawing/2014/main" id="{27800455-7FF4-4517-B730-AC7AD94C1792}"/>
                </a:ext>
              </a:extLst>
            </p:cNvPr>
            <p:cNvSpPr/>
            <p:nvPr/>
          </p:nvSpPr>
          <p:spPr>
            <a:xfrm>
              <a:off x="3391125" y="2839000"/>
              <a:ext cx="357800" cy="390375"/>
            </a:xfrm>
            <a:custGeom>
              <a:avLst/>
              <a:gdLst/>
              <a:ahLst/>
              <a:cxnLst/>
              <a:rect l="l" t="t" r="r" b="b"/>
              <a:pathLst>
                <a:path w="14312" h="15615" extrusionOk="0">
                  <a:moveTo>
                    <a:pt x="14311" y="8948"/>
                  </a:moveTo>
                  <a:lnTo>
                    <a:pt x="2783" y="15615"/>
                  </a:lnTo>
                  <a:lnTo>
                    <a:pt x="76" y="7093"/>
                  </a:lnTo>
                  <a:cubicBezTo>
                    <a:pt x="1" y="6843"/>
                    <a:pt x="101" y="6542"/>
                    <a:pt x="276" y="6417"/>
                  </a:cubicBezTo>
                  <a:lnTo>
                    <a:pt x="11204" y="126"/>
                  </a:lnTo>
                  <a:cubicBezTo>
                    <a:pt x="11379" y="1"/>
                    <a:pt x="11605" y="126"/>
                    <a:pt x="11680" y="377"/>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4" name="Google Shape;451;p51">
              <a:extLst>
                <a:ext uri="{FF2B5EF4-FFF2-40B4-BE49-F238E27FC236}">
                  <a16:creationId xmlns:a16="http://schemas.microsoft.com/office/drawing/2014/main" id="{E8F49FC4-45A3-4F6B-9EE5-C531773ECD7F}"/>
                </a:ext>
              </a:extLst>
            </p:cNvPr>
            <p:cNvSpPr/>
            <p:nvPr/>
          </p:nvSpPr>
          <p:spPr>
            <a:xfrm>
              <a:off x="3406175" y="2864075"/>
              <a:ext cx="327700" cy="344000"/>
            </a:xfrm>
            <a:custGeom>
              <a:avLst/>
              <a:gdLst/>
              <a:ahLst/>
              <a:cxnLst/>
              <a:rect l="l" t="t" r="r" b="b"/>
              <a:pathLst>
                <a:path w="13108" h="13760" extrusionOk="0">
                  <a:moveTo>
                    <a:pt x="13108" y="7594"/>
                  </a:moveTo>
                  <a:lnTo>
                    <a:pt x="2456" y="13760"/>
                  </a:lnTo>
                  <a:lnTo>
                    <a:pt x="0" y="6216"/>
                  </a:lnTo>
                  <a:lnTo>
                    <a:pt x="10777" y="0"/>
                  </a:ln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5" name="Google Shape;452;p51">
              <a:extLst>
                <a:ext uri="{FF2B5EF4-FFF2-40B4-BE49-F238E27FC236}">
                  <a16:creationId xmlns:a16="http://schemas.microsoft.com/office/drawing/2014/main" id="{9AE44FD0-9B9D-427B-BB48-F25286FB48CB}"/>
                </a:ext>
              </a:extLst>
            </p:cNvPr>
            <p:cNvSpPr/>
            <p:nvPr/>
          </p:nvSpPr>
          <p:spPr>
            <a:xfrm>
              <a:off x="3460675" y="3062700"/>
              <a:ext cx="458050" cy="264425"/>
            </a:xfrm>
            <a:custGeom>
              <a:avLst/>
              <a:gdLst/>
              <a:ahLst/>
              <a:cxnLst/>
              <a:rect l="l" t="t" r="r" b="b"/>
              <a:pathLst>
                <a:path w="18322" h="10577" extrusionOk="0">
                  <a:moveTo>
                    <a:pt x="18071" y="4261"/>
                  </a:moveTo>
                  <a:lnTo>
                    <a:pt x="7344" y="10451"/>
                  </a:lnTo>
                  <a:cubicBezTo>
                    <a:pt x="7118" y="10577"/>
                    <a:pt x="6767" y="10577"/>
                    <a:pt x="6567" y="10476"/>
                  </a:cubicBezTo>
                  <a:lnTo>
                    <a:pt x="1" y="6667"/>
                  </a:lnTo>
                  <a:lnTo>
                    <a:pt x="11529" y="0"/>
                  </a:lnTo>
                  <a:lnTo>
                    <a:pt x="18121" y="3810"/>
                  </a:lnTo>
                  <a:cubicBezTo>
                    <a:pt x="18321" y="3910"/>
                    <a:pt x="18296" y="4110"/>
                    <a:pt x="18071" y="4261"/>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6" name="Google Shape;453;p51">
              <a:extLst>
                <a:ext uri="{FF2B5EF4-FFF2-40B4-BE49-F238E27FC236}">
                  <a16:creationId xmlns:a16="http://schemas.microsoft.com/office/drawing/2014/main" id="{224BB848-43EC-46C8-B7AA-532D5533802F}"/>
                </a:ext>
              </a:extLst>
            </p:cNvPr>
            <p:cNvSpPr/>
            <p:nvPr/>
          </p:nvSpPr>
          <p:spPr>
            <a:xfrm>
              <a:off x="3460675" y="3062700"/>
              <a:ext cx="458050" cy="264425"/>
            </a:xfrm>
            <a:custGeom>
              <a:avLst/>
              <a:gdLst/>
              <a:ahLst/>
              <a:cxnLst/>
              <a:rect l="l" t="t" r="r" b="b"/>
              <a:pathLst>
                <a:path w="18322" h="10577" extrusionOk="0">
                  <a:moveTo>
                    <a:pt x="18071" y="4261"/>
                  </a:moveTo>
                  <a:lnTo>
                    <a:pt x="7344" y="10451"/>
                  </a:lnTo>
                  <a:cubicBezTo>
                    <a:pt x="7118" y="10577"/>
                    <a:pt x="6767" y="10577"/>
                    <a:pt x="6567" y="10476"/>
                  </a:cubicBezTo>
                  <a:lnTo>
                    <a:pt x="1" y="6667"/>
                  </a:lnTo>
                  <a:lnTo>
                    <a:pt x="11529" y="0"/>
                  </a:lnTo>
                  <a:lnTo>
                    <a:pt x="18121" y="3810"/>
                  </a:lnTo>
                  <a:cubicBezTo>
                    <a:pt x="18321" y="3910"/>
                    <a:pt x="18296" y="4110"/>
                    <a:pt x="18071" y="4261"/>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7" name="Google Shape;454;p51">
              <a:extLst>
                <a:ext uri="{FF2B5EF4-FFF2-40B4-BE49-F238E27FC236}">
                  <a16:creationId xmlns:a16="http://schemas.microsoft.com/office/drawing/2014/main" id="{A29919F9-121A-41AA-96F8-5EEAE46EBE01}"/>
                </a:ext>
              </a:extLst>
            </p:cNvPr>
            <p:cNvSpPr/>
            <p:nvPr/>
          </p:nvSpPr>
          <p:spPr>
            <a:xfrm>
              <a:off x="3489500" y="3079600"/>
              <a:ext cx="339000" cy="196150"/>
            </a:xfrm>
            <a:custGeom>
              <a:avLst/>
              <a:gdLst/>
              <a:ahLst/>
              <a:cxnLst/>
              <a:rect l="l" t="t" r="r" b="b"/>
              <a:pathLst>
                <a:path w="13560" h="7846" extrusionOk="0">
                  <a:moveTo>
                    <a:pt x="13559" y="1805"/>
                  </a:moveTo>
                  <a:lnTo>
                    <a:pt x="3108" y="7845"/>
                  </a:lnTo>
                  <a:lnTo>
                    <a:pt x="0" y="6041"/>
                  </a:lnTo>
                  <a:lnTo>
                    <a:pt x="10452" y="1"/>
                  </a:lnTo>
                  <a:close/>
                </a:path>
              </a:pathLst>
            </a:custGeom>
            <a:solidFill>
              <a:srgbClr val="112B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8" name="Google Shape;455;p51">
              <a:extLst>
                <a:ext uri="{FF2B5EF4-FFF2-40B4-BE49-F238E27FC236}">
                  <a16:creationId xmlns:a16="http://schemas.microsoft.com/office/drawing/2014/main" id="{C8EDC77B-F2C0-4668-BA53-1D8ACEF77618}"/>
                </a:ext>
              </a:extLst>
            </p:cNvPr>
            <p:cNvSpPr/>
            <p:nvPr/>
          </p:nvSpPr>
          <p:spPr>
            <a:xfrm>
              <a:off x="3684975" y="3192400"/>
              <a:ext cx="110950" cy="64550"/>
            </a:xfrm>
            <a:custGeom>
              <a:avLst/>
              <a:gdLst/>
              <a:ahLst/>
              <a:cxnLst/>
              <a:rect l="l" t="t" r="r" b="b"/>
              <a:pathLst>
                <a:path w="4438" h="2582" extrusionOk="0">
                  <a:moveTo>
                    <a:pt x="4287" y="1053"/>
                  </a:moveTo>
                  <a:lnTo>
                    <a:pt x="1806" y="2481"/>
                  </a:lnTo>
                  <a:cubicBezTo>
                    <a:pt x="1655" y="2556"/>
                    <a:pt x="1455" y="2582"/>
                    <a:pt x="1329" y="2506"/>
                  </a:cubicBezTo>
                  <a:lnTo>
                    <a:pt x="126" y="1805"/>
                  </a:lnTo>
                  <a:cubicBezTo>
                    <a:pt x="1" y="1754"/>
                    <a:pt x="26" y="1629"/>
                    <a:pt x="176" y="1529"/>
                  </a:cubicBezTo>
                  <a:lnTo>
                    <a:pt x="2658" y="100"/>
                  </a:lnTo>
                  <a:cubicBezTo>
                    <a:pt x="2808" y="25"/>
                    <a:pt x="3009" y="0"/>
                    <a:pt x="3134" y="75"/>
                  </a:cubicBezTo>
                  <a:lnTo>
                    <a:pt x="4337" y="777"/>
                  </a:lnTo>
                  <a:cubicBezTo>
                    <a:pt x="4437" y="852"/>
                    <a:pt x="4437" y="952"/>
                    <a:pt x="4287" y="1053"/>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9" name="Google Shape;456;p51">
              <a:extLst>
                <a:ext uri="{FF2B5EF4-FFF2-40B4-BE49-F238E27FC236}">
                  <a16:creationId xmlns:a16="http://schemas.microsoft.com/office/drawing/2014/main" id="{C90509DE-68C0-4801-9D9F-9723525D9284}"/>
                </a:ext>
              </a:extLst>
            </p:cNvPr>
            <p:cNvSpPr/>
            <p:nvPr/>
          </p:nvSpPr>
          <p:spPr>
            <a:xfrm>
              <a:off x="2398650" y="3548900"/>
              <a:ext cx="619700" cy="481250"/>
            </a:xfrm>
            <a:custGeom>
              <a:avLst/>
              <a:gdLst/>
              <a:ahLst/>
              <a:cxnLst/>
              <a:rect l="l" t="t" r="r" b="b"/>
              <a:pathLst>
                <a:path w="24788" h="19250" extrusionOk="0">
                  <a:moveTo>
                    <a:pt x="401" y="853"/>
                  </a:moveTo>
                  <a:cubicBezTo>
                    <a:pt x="0" y="7119"/>
                    <a:pt x="7068" y="10076"/>
                    <a:pt x="17218" y="7244"/>
                  </a:cubicBezTo>
                  <a:cubicBezTo>
                    <a:pt x="17218" y="7244"/>
                    <a:pt x="17920" y="10126"/>
                    <a:pt x="19875" y="18823"/>
                  </a:cubicBezTo>
                  <a:cubicBezTo>
                    <a:pt x="22682" y="19249"/>
                    <a:pt x="24386" y="16818"/>
                    <a:pt x="24386" y="16818"/>
                  </a:cubicBezTo>
                  <a:cubicBezTo>
                    <a:pt x="24386" y="16818"/>
                    <a:pt x="24787" y="1830"/>
                    <a:pt x="19875" y="1078"/>
                  </a:cubicBezTo>
                  <a:cubicBezTo>
                    <a:pt x="14988" y="327"/>
                    <a:pt x="5213" y="226"/>
                    <a:pt x="5213" y="1"/>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0" name="Google Shape;457;p51">
              <a:extLst>
                <a:ext uri="{FF2B5EF4-FFF2-40B4-BE49-F238E27FC236}">
                  <a16:creationId xmlns:a16="http://schemas.microsoft.com/office/drawing/2014/main" id="{1B1FEB62-1A0A-4308-95C0-EDD8056C52B0}"/>
                </a:ext>
              </a:extLst>
            </p:cNvPr>
            <p:cNvSpPr/>
            <p:nvPr/>
          </p:nvSpPr>
          <p:spPr>
            <a:xfrm>
              <a:off x="2447500" y="2677350"/>
              <a:ext cx="261950" cy="288875"/>
            </a:xfrm>
            <a:custGeom>
              <a:avLst/>
              <a:gdLst/>
              <a:ahLst/>
              <a:cxnLst/>
              <a:rect l="l" t="t" r="r" b="b"/>
              <a:pathLst>
                <a:path w="10478" h="11555" extrusionOk="0">
                  <a:moveTo>
                    <a:pt x="2557" y="226"/>
                  </a:moveTo>
                  <a:cubicBezTo>
                    <a:pt x="3735" y="51"/>
                    <a:pt x="5339" y="0"/>
                    <a:pt x="6467" y="351"/>
                  </a:cubicBezTo>
                  <a:cubicBezTo>
                    <a:pt x="8372" y="903"/>
                    <a:pt x="9425" y="2131"/>
                    <a:pt x="9876" y="3935"/>
                  </a:cubicBezTo>
                  <a:cubicBezTo>
                    <a:pt x="10352" y="5765"/>
                    <a:pt x="10477" y="8797"/>
                    <a:pt x="9425" y="10502"/>
                  </a:cubicBezTo>
                  <a:cubicBezTo>
                    <a:pt x="8773" y="11554"/>
                    <a:pt x="7319" y="11354"/>
                    <a:pt x="6292" y="11078"/>
                  </a:cubicBezTo>
                  <a:cubicBezTo>
                    <a:pt x="5039" y="10752"/>
                    <a:pt x="3384" y="10201"/>
                    <a:pt x="2357" y="9424"/>
                  </a:cubicBezTo>
                  <a:cubicBezTo>
                    <a:pt x="928" y="8346"/>
                    <a:pt x="151" y="5965"/>
                    <a:pt x="76" y="4261"/>
                  </a:cubicBezTo>
                  <a:cubicBezTo>
                    <a:pt x="1" y="2782"/>
                    <a:pt x="753" y="527"/>
                    <a:pt x="2557" y="226"/>
                  </a:cubicBezTo>
                  <a:close/>
                </a:path>
              </a:pathLst>
            </a:custGeom>
            <a:solidFill>
              <a:srgbClr val="6653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1" name="Google Shape;458;p51">
              <a:extLst>
                <a:ext uri="{FF2B5EF4-FFF2-40B4-BE49-F238E27FC236}">
                  <a16:creationId xmlns:a16="http://schemas.microsoft.com/office/drawing/2014/main" id="{0C33218A-DD78-4664-BA40-77CC01028B65}"/>
                </a:ext>
              </a:extLst>
            </p:cNvPr>
            <p:cNvSpPr/>
            <p:nvPr/>
          </p:nvSpPr>
          <p:spPr>
            <a:xfrm>
              <a:off x="2445000" y="2635375"/>
              <a:ext cx="262575" cy="302650"/>
            </a:xfrm>
            <a:custGeom>
              <a:avLst/>
              <a:gdLst/>
              <a:ahLst/>
              <a:cxnLst/>
              <a:rect l="l" t="t" r="r" b="b"/>
              <a:pathLst>
                <a:path w="10503" h="12106" extrusionOk="0">
                  <a:moveTo>
                    <a:pt x="1179" y="2256"/>
                  </a:moveTo>
                  <a:cubicBezTo>
                    <a:pt x="26" y="3008"/>
                    <a:pt x="1" y="4812"/>
                    <a:pt x="51" y="6015"/>
                  </a:cubicBezTo>
                  <a:cubicBezTo>
                    <a:pt x="151" y="7720"/>
                    <a:pt x="1028" y="10025"/>
                    <a:pt x="2457" y="11103"/>
                  </a:cubicBezTo>
                  <a:cubicBezTo>
                    <a:pt x="3234" y="11705"/>
                    <a:pt x="3284" y="11780"/>
                    <a:pt x="4337" y="12106"/>
                  </a:cubicBezTo>
                  <a:cubicBezTo>
                    <a:pt x="4437" y="12055"/>
                    <a:pt x="4687" y="11905"/>
                    <a:pt x="4963" y="11705"/>
                  </a:cubicBezTo>
                  <a:cubicBezTo>
                    <a:pt x="5540" y="11253"/>
                    <a:pt x="5840" y="10502"/>
                    <a:pt x="5615" y="9800"/>
                  </a:cubicBezTo>
                  <a:cubicBezTo>
                    <a:pt x="5389" y="9098"/>
                    <a:pt x="5389" y="8271"/>
                    <a:pt x="5765" y="8070"/>
                  </a:cubicBezTo>
                  <a:cubicBezTo>
                    <a:pt x="6417" y="7720"/>
                    <a:pt x="6843" y="8948"/>
                    <a:pt x="6843" y="8948"/>
                  </a:cubicBezTo>
                  <a:cubicBezTo>
                    <a:pt x="7194" y="8822"/>
                    <a:pt x="7770" y="8396"/>
                    <a:pt x="7469" y="7644"/>
                  </a:cubicBezTo>
                  <a:cubicBezTo>
                    <a:pt x="7144" y="6918"/>
                    <a:pt x="7469" y="6141"/>
                    <a:pt x="7469" y="6141"/>
                  </a:cubicBezTo>
                  <a:cubicBezTo>
                    <a:pt x="8597" y="6166"/>
                    <a:pt x="9124" y="4612"/>
                    <a:pt x="9474" y="4411"/>
                  </a:cubicBezTo>
                  <a:cubicBezTo>
                    <a:pt x="10251" y="3985"/>
                    <a:pt x="10502" y="3810"/>
                    <a:pt x="10377" y="3083"/>
                  </a:cubicBezTo>
                  <a:cubicBezTo>
                    <a:pt x="10302" y="2607"/>
                    <a:pt x="10101" y="2131"/>
                    <a:pt x="9750" y="1805"/>
                  </a:cubicBezTo>
                  <a:cubicBezTo>
                    <a:pt x="9349" y="1429"/>
                    <a:pt x="7996" y="928"/>
                    <a:pt x="7469" y="802"/>
                  </a:cubicBezTo>
                  <a:cubicBezTo>
                    <a:pt x="4312" y="0"/>
                    <a:pt x="1880" y="577"/>
                    <a:pt x="1179" y="2256"/>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2" name="Google Shape;459;p51">
              <a:extLst>
                <a:ext uri="{FF2B5EF4-FFF2-40B4-BE49-F238E27FC236}">
                  <a16:creationId xmlns:a16="http://schemas.microsoft.com/office/drawing/2014/main" id="{B171D848-EAC9-4A29-A621-87686B11BBBC}"/>
                </a:ext>
              </a:extLst>
            </p:cNvPr>
            <p:cNvSpPr/>
            <p:nvPr/>
          </p:nvSpPr>
          <p:spPr>
            <a:xfrm>
              <a:off x="2268325" y="2903550"/>
              <a:ext cx="521950" cy="731225"/>
            </a:xfrm>
            <a:custGeom>
              <a:avLst/>
              <a:gdLst/>
              <a:ahLst/>
              <a:cxnLst/>
              <a:rect l="l" t="t" r="r" b="b"/>
              <a:pathLst>
                <a:path w="20878" h="29249" extrusionOk="0">
                  <a:moveTo>
                    <a:pt x="15263" y="2907"/>
                  </a:moveTo>
                  <a:cubicBezTo>
                    <a:pt x="12431" y="1855"/>
                    <a:pt x="9148" y="0"/>
                    <a:pt x="4586" y="3659"/>
                  </a:cubicBezTo>
                  <a:cubicBezTo>
                    <a:pt x="0" y="7318"/>
                    <a:pt x="1253" y="22181"/>
                    <a:pt x="2381" y="25564"/>
                  </a:cubicBezTo>
                  <a:cubicBezTo>
                    <a:pt x="3509" y="28973"/>
                    <a:pt x="11103" y="29248"/>
                    <a:pt x="13384" y="28948"/>
                  </a:cubicBezTo>
                  <a:cubicBezTo>
                    <a:pt x="15639" y="28647"/>
                    <a:pt x="13409" y="24737"/>
                    <a:pt x="14160" y="22131"/>
                  </a:cubicBezTo>
                  <a:cubicBezTo>
                    <a:pt x="14912" y="19549"/>
                    <a:pt x="20877" y="4988"/>
                    <a:pt x="15263" y="2907"/>
                  </a:cubicBezTo>
                  <a:close/>
                </a:path>
              </a:pathLst>
            </a:custGeom>
            <a:solidFill>
              <a:srgbClr val="D665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3" name="Google Shape;460;p51">
              <a:extLst>
                <a:ext uri="{FF2B5EF4-FFF2-40B4-BE49-F238E27FC236}">
                  <a16:creationId xmlns:a16="http://schemas.microsoft.com/office/drawing/2014/main" id="{037C5B82-200D-45BE-9261-56F69ED01B8F}"/>
                </a:ext>
              </a:extLst>
            </p:cNvPr>
            <p:cNvSpPr/>
            <p:nvPr/>
          </p:nvSpPr>
          <p:spPr>
            <a:xfrm>
              <a:off x="2551525" y="2936125"/>
              <a:ext cx="370950" cy="500025"/>
            </a:xfrm>
            <a:custGeom>
              <a:avLst/>
              <a:gdLst/>
              <a:ahLst/>
              <a:cxnLst/>
              <a:rect l="l" t="t" r="r" b="b"/>
              <a:pathLst>
                <a:path w="14838" h="20001" extrusionOk="0">
                  <a:moveTo>
                    <a:pt x="5439" y="2206"/>
                  </a:moveTo>
                  <a:cubicBezTo>
                    <a:pt x="6617" y="2933"/>
                    <a:pt x="9725" y="11980"/>
                    <a:pt x="9725" y="11980"/>
                  </a:cubicBezTo>
                  <a:lnTo>
                    <a:pt x="10828" y="4888"/>
                  </a:lnTo>
                  <a:cubicBezTo>
                    <a:pt x="10828" y="4888"/>
                    <a:pt x="13359" y="3685"/>
                    <a:pt x="14838" y="5289"/>
                  </a:cubicBezTo>
                  <a:cubicBezTo>
                    <a:pt x="13835" y="12156"/>
                    <a:pt x="13284" y="19198"/>
                    <a:pt x="10828" y="19599"/>
                  </a:cubicBezTo>
                  <a:cubicBezTo>
                    <a:pt x="8396" y="20000"/>
                    <a:pt x="4361" y="13484"/>
                    <a:pt x="2181" y="10301"/>
                  </a:cubicBezTo>
                  <a:cubicBezTo>
                    <a:pt x="0" y="7118"/>
                    <a:pt x="1805" y="0"/>
                    <a:pt x="5439" y="2206"/>
                  </a:cubicBez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4" name="Google Shape;461;p51">
              <a:extLst>
                <a:ext uri="{FF2B5EF4-FFF2-40B4-BE49-F238E27FC236}">
                  <a16:creationId xmlns:a16="http://schemas.microsoft.com/office/drawing/2014/main" id="{31E43DE0-8836-457D-92AD-4B8591EA40CA}"/>
                </a:ext>
              </a:extLst>
            </p:cNvPr>
            <p:cNvSpPr/>
            <p:nvPr/>
          </p:nvSpPr>
          <p:spPr>
            <a:xfrm>
              <a:off x="2873575" y="2904175"/>
              <a:ext cx="72700" cy="55775"/>
            </a:xfrm>
            <a:custGeom>
              <a:avLst/>
              <a:gdLst/>
              <a:ahLst/>
              <a:cxnLst/>
              <a:rect l="l" t="t" r="r" b="b"/>
              <a:pathLst>
                <a:path w="2908" h="2231" extrusionOk="0">
                  <a:moveTo>
                    <a:pt x="2908" y="0"/>
                  </a:moveTo>
                  <a:lnTo>
                    <a:pt x="2306" y="176"/>
                  </a:lnTo>
                  <a:lnTo>
                    <a:pt x="1" y="1905"/>
                  </a:lnTo>
                  <a:lnTo>
                    <a:pt x="176" y="2231"/>
                  </a:lnTo>
                  <a:lnTo>
                    <a:pt x="2632" y="401"/>
                  </a:lnTo>
                  <a:lnTo>
                    <a:pt x="2908" y="0"/>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5" name="Google Shape;462;p51">
              <a:extLst>
                <a:ext uri="{FF2B5EF4-FFF2-40B4-BE49-F238E27FC236}">
                  <a16:creationId xmlns:a16="http://schemas.microsoft.com/office/drawing/2014/main" id="{DA14FD9F-6478-4FC1-A499-5E59B0231E47}"/>
                </a:ext>
              </a:extLst>
            </p:cNvPr>
            <p:cNvSpPr/>
            <p:nvPr/>
          </p:nvSpPr>
          <p:spPr>
            <a:xfrm>
              <a:off x="2813425" y="2924850"/>
              <a:ext cx="134125" cy="169825"/>
            </a:xfrm>
            <a:custGeom>
              <a:avLst/>
              <a:gdLst/>
              <a:ahLst/>
              <a:cxnLst/>
              <a:rect l="l" t="t" r="r" b="b"/>
              <a:pathLst>
                <a:path w="5365" h="6793" extrusionOk="0">
                  <a:moveTo>
                    <a:pt x="878" y="5740"/>
                  </a:moveTo>
                  <a:cubicBezTo>
                    <a:pt x="878" y="5539"/>
                    <a:pt x="1" y="3359"/>
                    <a:pt x="352" y="2557"/>
                  </a:cubicBezTo>
                  <a:cubicBezTo>
                    <a:pt x="702" y="1755"/>
                    <a:pt x="1154" y="1228"/>
                    <a:pt x="1154" y="1228"/>
                  </a:cubicBezTo>
                  <a:cubicBezTo>
                    <a:pt x="1529" y="0"/>
                    <a:pt x="2582" y="126"/>
                    <a:pt x="3384" y="928"/>
                  </a:cubicBezTo>
                  <a:cubicBezTo>
                    <a:pt x="4211" y="1755"/>
                    <a:pt x="5364" y="3760"/>
                    <a:pt x="3885" y="5439"/>
                  </a:cubicBezTo>
                  <a:cubicBezTo>
                    <a:pt x="2306" y="6792"/>
                    <a:pt x="878" y="5740"/>
                    <a:pt x="878" y="5740"/>
                  </a:cubicBezTo>
                  <a:close/>
                </a:path>
              </a:pathLst>
            </a:custGeom>
            <a:solidFill>
              <a:srgbClr val="6653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6" name="Google Shape;463;p51">
              <a:extLst>
                <a:ext uri="{FF2B5EF4-FFF2-40B4-BE49-F238E27FC236}">
                  <a16:creationId xmlns:a16="http://schemas.microsoft.com/office/drawing/2014/main" id="{F38F47B5-7580-422A-B92D-58820F53BC89}"/>
                </a:ext>
              </a:extLst>
            </p:cNvPr>
            <p:cNvSpPr/>
            <p:nvPr/>
          </p:nvSpPr>
          <p:spPr>
            <a:xfrm>
              <a:off x="2027075" y="3121575"/>
              <a:ext cx="414200" cy="794525"/>
            </a:xfrm>
            <a:custGeom>
              <a:avLst/>
              <a:gdLst/>
              <a:ahLst/>
              <a:cxnLst/>
              <a:rect l="l" t="t" r="r" b="b"/>
              <a:pathLst>
                <a:path w="16568" h="31781" extrusionOk="0">
                  <a:moveTo>
                    <a:pt x="3084" y="1"/>
                  </a:moveTo>
                  <a:cubicBezTo>
                    <a:pt x="3084" y="1"/>
                    <a:pt x="3084" y="26"/>
                    <a:pt x="3084" y="101"/>
                  </a:cubicBezTo>
                  <a:cubicBezTo>
                    <a:pt x="2181" y="26"/>
                    <a:pt x="1179" y="803"/>
                    <a:pt x="753" y="1856"/>
                  </a:cubicBezTo>
                  <a:cubicBezTo>
                    <a:pt x="1" y="3785"/>
                    <a:pt x="1003" y="24688"/>
                    <a:pt x="2808" y="24237"/>
                  </a:cubicBezTo>
                  <a:cubicBezTo>
                    <a:pt x="3359" y="24838"/>
                    <a:pt x="15841" y="31781"/>
                    <a:pt x="15841" y="31781"/>
                  </a:cubicBezTo>
                  <a:lnTo>
                    <a:pt x="16567" y="7745"/>
                  </a:lnTo>
                  <a:cubicBezTo>
                    <a:pt x="16567" y="7745"/>
                    <a:pt x="7745" y="126"/>
                    <a:pt x="3084" y="1"/>
                  </a:cubicBezTo>
                  <a:close/>
                </a:path>
              </a:pathLst>
            </a:custGeom>
            <a:solidFill>
              <a:srgbClr val="4646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7" name="Google Shape;464;p51">
              <a:extLst>
                <a:ext uri="{FF2B5EF4-FFF2-40B4-BE49-F238E27FC236}">
                  <a16:creationId xmlns:a16="http://schemas.microsoft.com/office/drawing/2014/main" id="{5CDDBB1B-D30B-44EC-9FF5-953856198322}"/>
                </a:ext>
              </a:extLst>
            </p:cNvPr>
            <p:cNvSpPr/>
            <p:nvPr/>
          </p:nvSpPr>
          <p:spPr>
            <a:xfrm>
              <a:off x="2353525" y="3285125"/>
              <a:ext cx="188625" cy="642250"/>
            </a:xfrm>
            <a:custGeom>
              <a:avLst/>
              <a:gdLst/>
              <a:ahLst/>
              <a:cxnLst/>
              <a:rect l="l" t="t" r="r" b="b"/>
              <a:pathLst>
                <a:path w="7545" h="25690" extrusionOk="0">
                  <a:moveTo>
                    <a:pt x="2783" y="25239"/>
                  </a:moveTo>
                  <a:cubicBezTo>
                    <a:pt x="1003" y="25690"/>
                    <a:pt x="1" y="4787"/>
                    <a:pt x="752" y="2858"/>
                  </a:cubicBezTo>
                  <a:cubicBezTo>
                    <a:pt x="1479" y="928"/>
                    <a:pt x="4186" y="0"/>
                    <a:pt x="4662" y="3158"/>
                  </a:cubicBezTo>
                  <a:cubicBezTo>
                    <a:pt x="5113" y="6316"/>
                    <a:pt x="7544" y="24061"/>
                    <a:pt x="2783" y="25239"/>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8" name="Google Shape;465;p51">
              <a:extLst>
                <a:ext uri="{FF2B5EF4-FFF2-40B4-BE49-F238E27FC236}">
                  <a16:creationId xmlns:a16="http://schemas.microsoft.com/office/drawing/2014/main" id="{A479907A-7CC8-4D4B-9A31-DABE5E00970A}"/>
                </a:ext>
              </a:extLst>
            </p:cNvPr>
            <p:cNvSpPr/>
            <p:nvPr/>
          </p:nvSpPr>
          <p:spPr>
            <a:xfrm>
              <a:off x="3970700" y="4185500"/>
              <a:ext cx="292000" cy="128475"/>
            </a:xfrm>
            <a:custGeom>
              <a:avLst/>
              <a:gdLst/>
              <a:ahLst/>
              <a:cxnLst/>
              <a:rect l="l" t="t" r="r" b="b"/>
              <a:pathLst>
                <a:path w="11680" h="5139" extrusionOk="0">
                  <a:moveTo>
                    <a:pt x="11053" y="377"/>
                  </a:moveTo>
                  <a:lnTo>
                    <a:pt x="7118" y="1"/>
                  </a:lnTo>
                  <a:cubicBezTo>
                    <a:pt x="7118" y="1"/>
                    <a:pt x="4587" y="727"/>
                    <a:pt x="3083" y="928"/>
                  </a:cubicBezTo>
                  <a:cubicBezTo>
                    <a:pt x="1580" y="1153"/>
                    <a:pt x="502" y="903"/>
                    <a:pt x="151" y="1429"/>
                  </a:cubicBezTo>
                  <a:cubicBezTo>
                    <a:pt x="101" y="1529"/>
                    <a:pt x="76" y="1655"/>
                    <a:pt x="76" y="1805"/>
                  </a:cubicBezTo>
                  <a:lnTo>
                    <a:pt x="76" y="1805"/>
                  </a:lnTo>
                  <a:cubicBezTo>
                    <a:pt x="76" y="1805"/>
                    <a:pt x="76" y="1805"/>
                    <a:pt x="76" y="1830"/>
                  </a:cubicBezTo>
                  <a:cubicBezTo>
                    <a:pt x="1" y="2607"/>
                    <a:pt x="702" y="3334"/>
                    <a:pt x="1078" y="3635"/>
                  </a:cubicBezTo>
                  <a:cubicBezTo>
                    <a:pt x="1855" y="4186"/>
                    <a:pt x="2707" y="4537"/>
                    <a:pt x="5013" y="4336"/>
                  </a:cubicBezTo>
                  <a:cubicBezTo>
                    <a:pt x="5615" y="4086"/>
                    <a:pt x="6717" y="3935"/>
                    <a:pt x="7118" y="4537"/>
                  </a:cubicBezTo>
                  <a:cubicBezTo>
                    <a:pt x="7720" y="4838"/>
                    <a:pt x="10026" y="5138"/>
                    <a:pt x="11053" y="4537"/>
                  </a:cubicBezTo>
                  <a:lnTo>
                    <a:pt x="11053" y="4011"/>
                  </a:lnTo>
                  <a:cubicBezTo>
                    <a:pt x="11680" y="3409"/>
                    <a:pt x="11053" y="377"/>
                    <a:pt x="11053" y="377"/>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9" name="Google Shape;466;p51">
              <a:extLst>
                <a:ext uri="{FF2B5EF4-FFF2-40B4-BE49-F238E27FC236}">
                  <a16:creationId xmlns:a16="http://schemas.microsoft.com/office/drawing/2014/main" id="{9976BC33-DC1B-4D33-9CC2-7FB81B603117}"/>
                </a:ext>
              </a:extLst>
            </p:cNvPr>
            <p:cNvSpPr/>
            <p:nvPr/>
          </p:nvSpPr>
          <p:spPr>
            <a:xfrm>
              <a:off x="4041500" y="3283875"/>
              <a:ext cx="281975" cy="953025"/>
            </a:xfrm>
            <a:custGeom>
              <a:avLst/>
              <a:gdLst/>
              <a:ahLst/>
              <a:cxnLst/>
              <a:rect l="l" t="t" r="r" b="b"/>
              <a:pathLst>
                <a:path w="11279" h="38121" extrusionOk="0">
                  <a:moveTo>
                    <a:pt x="9976" y="0"/>
                  </a:moveTo>
                  <a:cubicBezTo>
                    <a:pt x="11279" y="6742"/>
                    <a:pt x="6592" y="14111"/>
                    <a:pt x="6993" y="19549"/>
                  </a:cubicBezTo>
                  <a:cubicBezTo>
                    <a:pt x="7494" y="27018"/>
                    <a:pt x="7795" y="30276"/>
                    <a:pt x="8547" y="36341"/>
                  </a:cubicBezTo>
                  <a:cubicBezTo>
                    <a:pt x="8547" y="36341"/>
                    <a:pt x="5540" y="38121"/>
                    <a:pt x="3309" y="36066"/>
                  </a:cubicBezTo>
                  <a:cubicBezTo>
                    <a:pt x="1003" y="24186"/>
                    <a:pt x="1" y="22055"/>
                    <a:pt x="327" y="276"/>
                  </a:cubicBezTo>
                  <a:close/>
                </a:path>
              </a:pathLst>
            </a:custGeom>
            <a:solidFill>
              <a:srgbClr val="D665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0" name="Google Shape;467;p51">
              <a:extLst>
                <a:ext uri="{FF2B5EF4-FFF2-40B4-BE49-F238E27FC236}">
                  <a16:creationId xmlns:a16="http://schemas.microsoft.com/office/drawing/2014/main" id="{67A02581-CF13-4523-B895-8ABB929C5075}"/>
                </a:ext>
              </a:extLst>
            </p:cNvPr>
            <p:cNvSpPr/>
            <p:nvPr/>
          </p:nvSpPr>
          <p:spPr>
            <a:xfrm>
              <a:off x="3796525" y="2397900"/>
              <a:ext cx="266300" cy="388500"/>
            </a:xfrm>
            <a:custGeom>
              <a:avLst/>
              <a:gdLst/>
              <a:ahLst/>
              <a:cxnLst/>
              <a:rect l="l" t="t" r="r" b="b"/>
              <a:pathLst>
                <a:path w="10652" h="15540" extrusionOk="0">
                  <a:moveTo>
                    <a:pt x="1354" y="4462"/>
                  </a:moveTo>
                  <a:cubicBezTo>
                    <a:pt x="0" y="6016"/>
                    <a:pt x="1128" y="12432"/>
                    <a:pt x="3008" y="13985"/>
                  </a:cubicBezTo>
                  <a:cubicBezTo>
                    <a:pt x="4887" y="15539"/>
                    <a:pt x="6441" y="14988"/>
                    <a:pt x="8070" y="13584"/>
                  </a:cubicBezTo>
                  <a:cubicBezTo>
                    <a:pt x="9699" y="12206"/>
                    <a:pt x="10652" y="8772"/>
                    <a:pt x="10276" y="6166"/>
                  </a:cubicBezTo>
                  <a:cubicBezTo>
                    <a:pt x="9725" y="2632"/>
                    <a:pt x="5163" y="0"/>
                    <a:pt x="1354" y="4462"/>
                  </a:cubicBezTo>
                  <a:close/>
                </a:path>
              </a:pathLst>
            </a:custGeom>
            <a:solidFill>
              <a:srgbClr val="6653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1" name="Google Shape;468;p51">
              <a:extLst>
                <a:ext uri="{FF2B5EF4-FFF2-40B4-BE49-F238E27FC236}">
                  <a16:creationId xmlns:a16="http://schemas.microsoft.com/office/drawing/2014/main" id="{171F0EB1-BE4B-4A99-B979-53A93AA17E2C}"/>
                </a:ext>
              </a:extLst>
            </p:cNvPr>
            <p:cNvSpPr/>
            <p:nvPr/>
          </p:nvSpPr>
          <p:spPr>
            <a:xfrm>
              <a:off x="3785875" y="2426100"/>
              <a:ext cx="286350" cy="335850"/>
            </a:xfrm>
            <a:custGeom>
              <a:avLst/>
              <a:gdLst/>
              <a:ahLst/>
              <a:cxnLst/>
              <a:rect l="l" t="t" r="r" b="b"/>
              <a:pathLst>
                <a:path w="11454" h="13434" extrusionOk="0">
                  <a:moveTo>
                    <a:pt x="1303" y="3985"/>
                  </a:moveTo>
                  <a:cubicBezTo>
                    <a:pt x="1303" y="3985"/>
                    <a:pt x="1028" y="4662"/>
                    <a:pt x="1178" y="5815"/>
                  </a:cubicBezTo>
                  <a:cubicBezTo>
                    <a:pt x="1353" y="6943"/>
                    <a:pt x="1754" y="7569"/>
                    <a:pt x="1955" y="8096"/>
                  </a:cubicBezTo>
                  <a:cubicBezTo>
                    <a:pt x="2181" y="8622"/>
                    <a:pt x="2105" y="8998"/>
                    <a:pt x="2331" y="9198"/>
                  </a:cubicBezTo>
                  <a:cubicBezTo>
                    <a:pt x="2556" y="9399"/>
                    <a:pt x="2506" y="7720"/>
                    <a:pt x="3033" y="7294"/>
                  </a:cubicBezTo>
                  <a:cubicBezTo>
                    <a:pt x="3559" y="6893"/>
                    <a:pt x="4336" y="8697"/>
                    <a:pt x="3258" y="9825"/>
                  </a:cubicBezTo>
                  <a:cubicBezTo>
                    <a:pt x="3108" y="10953"/>
                    <a:pt x="4536" y="12807"/>
                    <a:pt x="5063" y="13133"/>
                  </a:cubicBezTo>
                  <a:cubicBezTo>
                    <a:pt x="5614" y="13434"/>
                    <a:pt x="7795" y="13083"/>
                    <a:pt x="9148" y="11755"/>
                  </a:cubicBezTo>
                  <a:cubicBezTo>
                    <a:pt x="10501" y="10401"/>
                    <a:pt x="10802" y="8271"/>
                    <a:pt x="11128" y="5464"/>
                  </a:cubicBezTo>
                  <a:cubicBezTo>
                    <a:pt x="11454" y="2682"/>
                    <a:pt x="9374" y="1780"/>
                    <a:pt x="9374" y="1780"/>
                  </a:cubicBezTo>
                  <a:cubicBezTo>
                    <a:pt x="9323" y="0"/>
                    <a:pt x="3409" y="476"/>
                    <a:pt x="1278" y="1429"/>
                  </a:cubicBezTo>
                  <a:cubicBezTo>
                    <a:pt x="0" y="2055"/>
                    <a:pt x="1303" y="3985"/>
                    <a:pt x="1303" y="3985"/>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2" name="Google Shape;469;p51">
              <a:extLst>
                <a:ext uri="{FF2B5EF4-FFF2-40B4-BE49-F238E27FC236}">
                  <a16:creationId xmlns:a16="http://schemas.microsoft.com/office/drawing/2014/main" id="{28AE85FD-147C-403F-8F0B-DC1EA0A9FA44}"/>
                </a:ext>
              </a:extLst>
            </p:cNvPr>
            <p:cNvSpPr/>
            <p:nvPr/>
          </p:nvSpPr>
          <p:spPr>
            <a:xfrm>
              <a:off x="3418075" y="3327725"/>
              <a:ext cx="196750" cy="73325"/>
            </a:xfrm>
            <a:custGeom>
              <a:avLst/>
              <a:gdLst/>
              <a:ahLst/>
              <a:cxnLst/>
              <a:rect l="l" t="t" r="r" b="b"/>
              <a:pathLst>
                <a:path w="7870" h="2933" extrusionOk="0">
                  <a:moveTo>
                    <a:pt x="7870" y="1956"/>
                  </a:moveTo>
                  <a:cubicBezTo>
                    <a:pt x="7870" y="1956"/>
                    <a:pt x="7519" y="2081"/>
                    <a:pt x="6642" y="2457"/>
                  </a:cubicBezTo>
                  <a:cubicBezTo>
                    <a:pt x="5790" y="2808"/>
                    <a:pt x="3935" y="2933"/>
                    <a:pt x="2757" y="2758"/>
                  </a:cubicBezTo>
                  <a:cubicBezTo>
                    <a:pt x="1604" y="2557"/>
                    <a:pt x="0" y="2306"/>
                    <a:pt x="326" y="1880"/>
                  </a:cubicBezTo>
                  <a:cubicBezTo>
                    <a:pt x="627" y="1454"/>
                    <a:pt x="6466" y="1"/>
                    <a:pt x="6717" y="126"/>
                  </a:cubicBezTo>
                  <a:cubicBezTo>
                    <a:pt x="6968" y="226"/>
                    <a:pt x="7870" y="1956"/>
                    <a:pt x="7870" y="1956"/>
                  </a:cubicBezTo>
                  <a:close/>
                </a:path>
              </a:pathLst>
            </a:custGeom>
            <a:solidFill>
              <a:srgbClr val="6653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3" name="Google Shape;470;p51">
              <a:extLst>
                <a:ext uri="{FF2B5EF4-FFF2-40B4-BE49-F238E27FC236}">
                  <a16:creationId xmlns:a16="http://schemas.microsoft.com/office/drawing/2014/main" id="{07C55E07-F39B-48B8-9D45-C224C63DB685}"/>
                </a:ext>
              </a:extLst>
            </p:cNvPr>
            <p:cNvSpPr/>
            <p:nvPr/>
          </p:nvSpPr>
          <p:spPr>
            <a:xfrm>
              <a:off x="3781475" y="4275725"/>
              <a:ext cx="291375" cy="127850"/>
            </a:xfrm>
            <a:custGeom>
              <a:avLst/>
              <a:gdLst/>
              <a:ahLst/>
              <a:cxnLst/>
              <a:rect l="l" t="t" r="r" b="b"/>
              <a:pathLst>
                <a:path w="11655" h="5114" extrusionOk="0">
                  <a:moveTo>
                    <a:pt x="11053" y="352"/>
                  </a:moveTo>
                  <a:lnTo>
                    <a:pt x="7093" y="1"/>
                  </a:lnTo>
                  <a:cubicBezTo>
                    <a:pt x="7093" y="1"/>
                    <a:pt x="4562" y="702"/>
                    <a:pt x="3083" y="928"/>
                  </a:cubicBezTo>
                  <a:cubicBezTo>
                    <a:pt x="1580" y="1128"/>
                    <a:pt x="502" y="878"/>
                    <a:pt x="151" y="1429"/>
                  </a:cubicBezTo>
                  <a:cubicBezTo>
                    <a:pt x="76" y="1504"/>
                    <a:pt x="51" y="1630"/>
                    <a:pt x="76" y="1780"/>
                  </a:cubicBezTo>
                  <a:lnTo>
                    <a:pt x="76" y="1780"/>
                  </a:lnTo>
                  <a:cubicBezTo>
                    <a:pt x="76" y="1780"/>
                    <a:pt x="76" y="1780"/>
                    <a:pt x="76" y="1780"/>
                  </a:cubicBezTo>
                  <a:cubicBezTo>
                    <a:pt x="76" y="1780"/>
                    <a:pt x="76" y="1805"/>
                    <a:pt x="76" y="1805"/>
                  </a:cubicBezTo>
                  <a:cubicBezTo>
                    <a:pt x="1" y="2582"/>
                    <a:pt x="677" y="3334"/>
                    <a:pt x="1078" y="3610"/>
                  </a:cubicBezTo>
                  <a:cubicBezTo>
                    <a:pt x="1855" y="4186"/>
                    <a:pt x="2707" y="4512"/>
                    <a:pt x="5013" y="4311"/>
                  </a:cubicBezTo>
                  <a:cubicBezTo>
                    <a:pt x="5615" y="4086"/>
                    <a:pt x="6692" y="3910"/>
                    <a:pt x="7093" y="4512"/>
                  </a:cubicBezTo>
                  <a:cubicBezTo>
                    <a:pt x="7695" y="4813"/>
                    <a:pt x="10026" y="5113"/>
                    <a:pt x="11053" y="4512"/>
                  </a:cubicBezTo>
                  <a:lnTo>
                    <a:pt x="11053" y="4011"/>
                  </a:lnTo>
                  <a:cubicBezTo>
                    <a:pt x="11655" y="3384"/>
                    <a:pt x="11053" y="352"/>
                    <a:pt x="11053" y="352"/>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4" name="Google Shape;471;p51">
              <a:extLst>
                <a:ext uri="{FF2B5EF4-FFF2-40B4-BE49-F238E27FC236}">
                  <a16:creationId xmlns:a16="http://schemas.microsoft.com/office/drawing/2014/main" id="{FCA74CEF-EF17-4A8F-9FC5-C8085669C92A}"/>
                </a:ext>
              </a:extLst>
            </p:cNvPr>
            <p:cNvSpPr/>
            <p:nvPr/>
          </p:nvSpPr>
          <p:spPr>
            <a:xfrm>
              <a:off x="3895525" y="3326475"/>
              <a:ext cx="330850" cy="1037625"/>
            </a:xfrm>
            <a:custGeom>
              <a:avLst/>
              <a:gdLst/>
              <a:ahLst/>
              <a:cxnLst/>
              <a:rect l="l" t="t" r="r" b="b"/>
              <a:pathLst>
                <a:path w="13234" h="41505" extrusionOk="0">
                  <a:moveTo>
                    <a:pt x="12807" y="1"/>
                  </a:moveTo>
                  <a:cubicBezTo>
                    <a:pt x="13233" y="6868"/>
                    <a:pt x="7619" y="14387"/>
                    <a:pt x="7293" y="19925"/>
                  </a:cubicBezTo>
                  <a:cubicBezTo>
                    <a:pt x="6842" y="27545"/>
                    <a:pt x="6817" y="32908"/>
                    <a:pt x="6817" y="39098"/>
                  </a:cubicBezTo>
                  <a:cubicBezTo>
                    <a:pt x="6817" y="39098"/>
                    <a:pt x="1754" y="41504"/>
                    <a:pt x="1529" y="37795"/>
                  </a:cubicBezTo>
                  <a:cubicBezTo>
                    <a:pt x="777" y="25665"/>
                    <a:pt x="0" y="22482"/>
                    <a:pt x="3133" y="276"/>
                  </a:cubicBez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5" name="Google Shape;472;p51">
              <a:extLst>
                <a:ext uri="{FF2B5EF4-FFF2-40B4-BE49-F238E27FC236}">
                  <a16:creationId xmlns:a16="http://schemas.microsoft.com/office/drawing/2014/main" id="{157D37DC-7454-4D99-B922-06D5BC74AA2D}"/>
                </a:ext>
              </a:extLst>
            </p:cNvPr>
            <p:cNvSpPr/>
            <p:nvPr/>
          </p:nvSpPr>
          <p:spPr>
            <a:xfrm>
              <a:off x="3812800" y="2644150"/>
              <a:ext cx="497525" cy="817700"/>
            </a:xfrm>
            <a:custGeom>
              <a:avLst/>
              <a:gdLst/>
              <a:ahLst/>
              <a:cxnLst/>
              <a:rect l="l" t="t" r="r" b="b"/>
              <a:pathLst>
                <a:path w="19901" h="32708" extrusionOk="0">
                  <a:moveTo>
                    <a:pt x="2883" y="5263"/>
                  </a:moveTo>
                  <a:cubicBezTo>
                    <a:pt x="5690" y="3860"/>
                    <a:pt x="10277" y="0"/>
                    <a:pt x="14011" y="5038"/>
                  </a:cubicBezTo>
                  <a:cubicBezTo>
                    <a:pt x="17520" y="9775"/>
                    <a:pt x="18973" y="23985"/>
                    <a:pt x="19374" y="26817"/>
                  </a:cubicBezTo>
                  <a:cubicBezTo>
                    <a:pt x="19901" y="30652"/>
                    <a:pt x="9224" y="32707"/>
                    <a:pt x="6843" y="32607"/>
                  </a:cubicBezTo>
                  <a:cubicBezTo>
                    <a:pt x="6292" y="32582"/>
                    <a:pt x="5966" y="32331"/>
                    <a:pt x="5815" y="31805"/>
                  </a:cubicBezTo>
                  <a:cubicBezTo>
                    <a:pt x="5615" y="31103"/>
                    <a:pt x="6191" y="30602"/>
                    <a:pt x="6041" y="29950"/>
                  </a:cubicBezTo>
                  <a:cubicBezTo>
                    <a:pt x="5941" y="29574"/>
                    <a:pt x="5690" y="29273"/>
                    <a:pt x="5464" y="28973"/>
                  </a:cubicBezTo>
                  <a:cubicBezTo>
                    <a:pt x="5239" y="28672"/>
                    <a:pt x="5013" y="28371"/>
                    <a:pt x="4963" y="27995"/>
                  </a:cubicBezTo>
                  <a:cubicBezTo>
                    <a:pt x="4863" y="27369"/>
                    <a:pt x="5239" y="26792"/>
                    <a:pt x="5314" y="26191"/>
                  </a:cubicBezTo>
                  <a:cubicBezTo>
                    <a:pt x="5364" y="25740"/>
                    <a:pt x="5239" y="25288"/>
                    <a:pt x="5139" y="24862"/>
                  </a:cubicBezTo>
                  <a:cubicBezTo>
                    <a:pt x="4161" y="21253"/>
                    <a:pt x="2482" y="17920"/>
                    <a:pt x="1530" y="14286"/>
                  </a:cubicBezTo>
                  <a:cubicBezTo>
                    <a:pt x="903" y="11805"/>
                    <a:pt x="1" y="7920"/>
                    <a:pt x="2031" y="5865"/>
                  </a:cubicBezTo>
                  <a:cubicBezTo>
                    <a:pt x="2231" y="5664"/>
                    <a:pt x="2582" y="5338"/>
                    <a:pt x="2883" y="5263"/>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6" name="Google Shape;473;p51">
              <a:extLst>
                <a:ext uri="{FF2B5EF4-FFF2-40B4-BE49-F238E27FC236}">
                  <a16:creationId xmlns:a16="http://schemas.microsoft.com/office/drawing/2014/main" id="{F95693C2-8DC2-4F99-A259-C32E12053A6C}"/>
                </a:ext>
              </a:extLst>
            </p:cNvPr>
            <p:cNvSpPr/>
            <p:nvPr/>
          </p:nvSpPr>
          <p:spPr>
            <a:xfrm>
              <a:off x="3567200" y="2752525"/>
              <a:ext cx="406650" cy="625350"/>
            </a:xfrm>
            <a:custGeom>
              <a:avLst/>
              <a:gdLst/>
              <a:ahLst/>
              <a:cxnLst/>
              <a:rect l="l" t="t" r="r" b="b"/>
              <a:pathLst>
                <a:path w="16266" h="25014" extrusionOk="0">
                  <a:moveTo>
                    <a:pt x="10978" y="2833"/>
                  </a:moveTo>
                  <a:cubicBezTo>
                    <a:pt x="8697" y="10001"/>
                    <a:pt x="8496" y="13560"/>
                    <a:pt x="6291" y="16392"/>
                  </a:cubicBezTo>
                  <a:cubicBezTo>
                    <a:pt x="6115" y="16593"/>
                    <a:pt x="0" y="23134"/>
                    <a:pt x="0" y="23134"/>
                  </a:cubicBezTo>
                  <a:cubicBezTo>
                    <a:pt x="0" y="23134"/>
                    <a:pt x="827" y="24638"/>
                    <a:pt x="2958" y="25014"/>
                  </a:cubicBezTo>
                  <a:cubicBezTo>
                    <a:pt x="6366" y="23560"/>
                    <a:pt x="10251" y="18197"/>
                    <a:pt x="11278" y="17019"/>
                  </a:cubicBezTo>
                  <a:cubicBezTo>
                    <a:pt x="11880" y="16367"/>
                    <a:pt x="15238" y="10176"/>
                    <a:pt x="15765" y="7044"/>
                  </a:cubicBezTo>
                  <a:cubicBezTo>
                    <a:pt x="16266" y="3886"/>
                    <a:pt x="11905" y="1"/>
                    <a:pt x="10978" y="2833"/>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7" name="Google Shape;474;p51">
              <a:extLst>
                <a:ext uri="{FF2B5EF4-FFF2-40B4-BE49-F238E27FC236}">
                  <a16:creationId xmlns:a16="http://schemas.microsoft.com/office/drawing/2014/main" id="{D3E10CD8-330B-48F2-96F6-37B90F9338AC}"/>
                </a:ext>
              </a:extLst>
            </p:cNvPr>
            <p:cNvSpPr/>
            <p:nvPr/>
          </p:nvSpPr>
          <p:spPr>
            <a:xfrm>
              <a:off x="3483225" y="2283225"/>
              <a:ext cx="456800" cy="264450"/>
            </a:xfrm>
            <a:custGeom>
              <a:avLst/>
              <a:gdLst/>
              <a:ahLst/>
              <a:cxnLst/>
              <a:rect l="l" t="t" r="r" b="b"/>
              <a:pathLst>
                <a:path w="18272" h="10578" extrusionOk="0">
                  <a:moveTo>
                    <a:pt x="17871" y="3660"/>
                  </a:moveTo>
                  <a:lnTo>
                    <a:pt x="11530" y="1"/>
                  </a:lnTo>
                  <a:lnTo>
                    <a:pt x="828" y="6191"/>
                  </a:lnTo>
                  <a:lnTo>
                    <a:pt x="1" y="6292"/>
                  </a:lnTo>
                  <a:lnTo>
                    <a:pt x="1" y="6517"/>
                  </a:lnTo>
                  <a:cubicBezTo>
                    <a:pt x="1" y="6592"/>
                    <a:pt x="26" y="6668"/>
                    <a:pt x="126" y="6718"/>
                  </a:cubicBezTo>
                  <a:lnTo>
                    <a:pt x="6567" y="10452"/>
                  </a:lnTo>
                  <a:cubicBezTo>
                    <a:pt x="6768" y="10577"/>
                    <a:pt x="7119" y="10552"/>
                    <a:pt x="7344" y="10427"/>
                  </a:cubicBezTo>
                  <a:lnTo>
                    <a:pt x="18071" y="4237"/>
                  </a:lnTo>
                  <a:cubicBezTo>
                    <a:pt x="18196" y="4161"/>
                    <a:pt x="18272" y="4036"/>
                    <a:pt x="18246" y="3961"/>
                  </a:cubicBezTo>
                  <a:lnTo>
                    <a:pt x="18246" y="3610"/>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8" name="Google Shape;475;p51">
              <a:extLst>
                <a:ext uri="{FF2B5EF4-FFF2-40B4-BE49-F238E27FC236}">
                  <a16:creationId xmlns:a16="http://schemas.microsoft.com/office/drawing/2014/main" id="{131BFE04-15A0-4839-B435-0CCEEB4998FA}"/>
                </a:ext>
              </a:extLst>
            </p:cNvPr>
            <p:cNvSpPr/>
            <p:nvPr/>
          </p:nvSpPr>
          <p:spPr>
            <a:xfrm>
              <a:off x="3483225" y="2273850"/>
              <a:ext cx="458050" cy="264425"/>
            </a:xfrm>
            <a:custGeom>
              <a:avLst/>
              <a:gdLst/>
              <a:ahLst/>
              <a:cxnLst/>
              <a:rect l="l" t="t" r="r" b="b"/>
              <a:pathLst>
                <a:path w="18322" h="10577" extrusionOk="0">
                  <a:moveTo>
                    <a:pt x="18071" y="4261"/>
                  </a:moveTo>
                  <a:lnTo>
                    <a:pt x="7344" y="10451"/>
                  </a:lnTo>
                  <a:cubicBezTo>
                    <a:pt x="7119" y="10577"/>
                    <a:pt x="6768" y="10577"/>
                    <a:pt x="6567" y="10476"/>
                  </a:cubicBezTo>
                  <a:lnTo>
                    <a:pt x="1" y="6667"/>
                  </a:lnTo>
                  <a:lnTo>
                    <a:pt x="11530" y="0"/>
                  </a:lnTo>
                  <a:lnTo>
                    <a:pt x="18121" y="3810"/>
                  </a:lnTo>
                  <a:cubicBezTo>
                    <a:pt x="18322" y="3935"/>
                    <a:pt x="18297" y="4110"/>
                    <a:pt x="18071" y="4261"/>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9" name="Google Shape;476;p51">
              <a:extLst>
                <a:ext uri="{FF2B5EF4-FFF2-40B4-BE49-F238E27FC236}">
                  <a16:creationId xmlns:a16="http://schemas.microsoft.com/office/drawing/2014/main" id="{76A0F78C-B58B-4098-996D-CFF9A2E8939F}"/>
                </a:ext>
              </a:extLst>
            </p:cNvPr>
            <p:cNvSpPr/>
            <p:nvPr/>
          </p:nvSpPr>
          <p:spPr>
            <a:xfrm>
              <a:off x="3483225" y="2273850"/>
              <a:ext cx="458050" cy="264425"/>
            </a:xfrm>
            <a:custGeom>
              <a:avLst/>
              <a:gdLst/>
              <a:ahLst/>
              <a:cxnLst/>
              <a:rect l="l" t="t" r="r" b="b"/>
              <a:pathLst>
                <a:path w="18322" h="10577" extrusionOk="0">
                  <a:moveTo>
                    <a:pt x="18071" y="4261"/>
                  </a:moveTo>
                  <a:lnTo>
                    <a:pt x="7344" y="10451"/>
                  </a:lnTo>
                  <a:cubicBezTo>
                    <a:pt x="7119" y="10577"/>
                    <a:pt x="6768" y="10577"/>
                    <a:pt x="6567" y="10476"/>
                  </a:cubicBezTo>
                  <a:lnTo>
                    <a:pt x="1" y="6667"/>
                  </a:lnTo>
                  <a:lnTo>
                    <a:pt x="11530" y="0"/>
                  </a:lnTo>
                  <a:lnTo>
                    <a:pt x="18121" y="3810"/>
                  </a:lnTo>
                  <a:cubicBezTo>
                    <a:pt x="18322" y="3935"/>
                    <a:pt x="18297" y="4110"/>
                    <a:pt x="18071" y="4261"/>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0" name="Google Shape;477;p51">
              <a:extLst>
                <a:ext uri="{FF2B5EF4-FFF2-40B4-BE49-F238E27FC236}">
                  <a16:creationId xmlns:a16="http://schemas.microsoft.com/office/drawing/2014/main" id="{89B6574C-0AAC-4830-A0CA-B0A405993660}"/>
                </a:ext>
              </a:extLst>
            </p:cNvPr>
            <p:cNvSpPr/>
            <p:nvPr/>
          </p:nvSpPr>
          <p:spPr>
            <a:xfrm>
              <a:off x="3580975" y="2332725"/>
              <a:ext cx="339000" cy="196150"/>
            </a:xfrm>
            <a:custGeom>
              <a:avLst/>
              <a:gdLst/>
              <a:ahLst/>
              <a:cxnLst/>
              <a:rect l="l" t="t" r="r" b="b"/>
              <a:pathLst>
                <a:path w="13560" h="7846" extrusionOk="0">
                  <a:moveTo>
                    <a:pt x="13560" y="1805"/>
                  </a:moveTo>
                  <a:lnTo>
                    <a:pt x="3133" y="7846"/>
                  </a:lnTo>
                  <a:lnTo>
                    <a:pt x="1" y="6041"/>
                  </a:lnTo>
                  <a:lnTo>
                    <a:pt x="10452" y="1"/>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1" name="Google Shape;478;p51">
              <a:extLst>
                <a:ext uri="{FF2B5EF4-FFF2-40B4-BE49-F238E27FC236}">
                  <a16:creationId xmlns:a16="http://schemas.microsoft.com/office/drawing/2014/main" id="{6BEE1B08-E5B1-49EF-9014-6881A3AE1FF2}"/>
                </a:ext>
              </a:extLst>
            </p:cNvPr>
            <p:cNvSpPr/>
            <p:nvPr/>
          </p:nvSpPr>
          <p:spPr>
            <a:xfrm>
              <a:off x="3626725" y="2346525"/>
              <a:ext cx="110925" cy="63925"/>
            </a:xfrm>
            <a:custGeom>
              <a:avLst/>
              <a:gdLst/>
              <a:ahLst/>
              <a:cxnLst/>
              <a:rect l="l" t="t" r="r" b="b"/>
              <a:pathLst>
                <a:path w="4437" h="2557" extrusionOk="0">
                  <a:moveTo>
                    <a:pt x="4286" y="1028"/>
                  </a:moveTo>
                  <a:lnTo>
                    <a:pt x="1805" y="2456"/>
                  </a:lnTo>
                  <a:cubicBezTo>
                    <a:pt x="1654" y="2532"/>
                    <a:pt x="1454" y="2557"/>
                    <a:pt x="1328" y="2482"/>
                  </a:cubicBezTo>
                  <a:lnTo>
                    <a:pt x="125" y="1805"/>
                  </a:lnTo>
                  <a:cubicBezTo>
                    <a:pt x="0" y="1730"/>
                    <a:pt x="25" y="1604"/>
                    <a:pt x="151" y="1529"/>
                  </a:cubicBezTo>
                  <a:lnTo>
                    <a:pt x="2657" y="75"/>
                  </a:lnTo>
                  <a:cubicBezTo>
                    <a:pt x="2782" y="0"/>
                    <a:pt x="3008" y="0"/>
                    <a:pt x="3133" y="50"/>
                  </a:cubicBezTo>
                  <a:lnTo>
                    <a:pt x="4311" y="752"/>
                  </a:lnTo>
                  <a:cubicBezTo>
                    <a:pt x="4436" y="827"/>
                    <a:pt x="4436" y="953"/>
                    <a:pt x="4286" y="1028"/>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2" name="Google Shape;479;p51">
              <a:extLst>
                <a:ext uri="{FF2B5EF4-FFF2-40B4-BE49-F238E27FC236}">
                  <a16:creationId xmlns:a16="http://schemas.microsoft.com/office/drawing/2014/main" id="{5FFECF0A-7803-41AA-940B-27C21A38F42D}"/>
                </a:ext>
              </a:extLst>
            </p:cNvPr>
            <p:cNvSpPr/>
            <p:nvPr/>
          </p:nvSpPr>
          <p:spPr>
            <a:xfrm>
              <a:off x="3169950" y="2040750"/>
              <a:ext cx="442375" cy="429850"/>
            </a:xfrm>
            <a:custGeom>
              <a:avLst/>
              <a:gdLst/>
              <a:ahLst/>
              <a:cxnLst/>
              <a:rect l="l" t="t" r="r" b="b"/>
              <a:pathLst>
                <a:path w="17695" h="17194" extrusionOk="0">
                  <a:moveTo>
                    <a:pt x="3810" y="953"/>
                  </a:moveTo>
                  <a:cubicBezTo>
                    <a:pt x="6692" y="2357"/>
                    <a:pt x="6943" y="10778"/>
                    <a:pt x="9148" y="12883"/>
                  </a:cubicBezTo>
                  <a:cubicBezTo>
                    <a:pt x="10376" y="14061"/>
                    <a:pt x="15339" y="13134"/>
                    <a:pt x="17043" y="13159"/>
                  </a:cubicBezTo>
                  <a:cubicBezTo>
                    <a:pt x="17695" y="14637"/>
                    <a:pt x="16792" y="16442"/>
                    <a:pt x="16792" y="16442"/>
                  </a:cubicBezTo>
                  <a:cubicBezTo>
                    <a:pt x="7344" y="16918"/>
                    <a:pt x="6216" y="17194"/>
                    <a:pt x="3810" y="12607"/>
                  </a:cubicBezTo>
                  <a:cubicBezTo>
                    <a:pt x="1930" y="9023"/>
                    <a:pt x="0" y="1"/>
                    <a:pt x="3810" y="953"/>
                  </a:cubicBez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3" name="Google Shape;480;p51">
              <a:extLst>
                <a:ext uri="{FF2B5EF4-FFF2-40B4-BE49-F238E27FC236}">
                  <a16:creationId xmlns:a16="http://schemas.microsoft.com/office/drawing/2014/main" id="{F813FCA6-6CC4-4E40-B6EB-26C27ECDA177}"/>
                </a:ext>
              </a:extLst>
            </p:cNvPr>
            <p:cNvSpPr/>
            <p:nvPr/>
          </p:nvSpPr>
          <p:spPr>
            <a:xfrm>
              <a:off x="3453775" y="1955550"/>
              <a:ext cx="303300" cy="409800"/>
            </a:xfrm>
            <a:custGeom>
              <a:avLst/>
              <a:gdLst/>
              <a:ahLst/>
              <a:cxnLst/>
              <a:rect l="l" t="t" r="r" b="b"/>
              <a:pathLst>
                <a:path w="12132" h="16392" extrusionOk="0">
                  <a:moveTo>
                    <a:pt x="11480" y="14161"/>
                  </a:moveTo>
                  <a:cubicBezTo>
                    <a:pt x="8948" y="12907"/>
                    <a:pt x="8397" y="11905"/>
                    <a:pt x="7169" y="10827"/>
                  </a:cubicBezTo>
                  <a:cubicBezTo>
                    <a:pt x="4963" y="8897"/>
                    <a:pt x="4111" y="1253"/>
                    <a:pt x="2282" y="276"/>
                  </a:cubicBezTo>
                  <a:cubicBezTo>
                    <a:pt x="1079" y="0"/>
                    <a:pt x="452" y="577"/>
                    <a:pt x="201" y="1579"/>
                  </a:cubicBezTo>
                  <a:cubicBezTo>
                    <a:pt x="151" y="1780"/>
                    <a:pt x="126" y="2005"/>
                    <a:pt x="101" y="2256"/>
                  </a:cubicBezTo>
                  <a:cubicBezTo>
                    <a:pt x="1" y="3509"/>
                    <a:pt x="327" y="5188"/>
                    <a:pt x="853" y="6767"/>
                  </a:cubicBezTo>
                  <a:cubicBezTo>
                    <a:pt x="1279" y="8095"/>
                    <a:pt x="1855" y="9374"/>
                    <a:pt x="2457" y="10276"/>
                  </a:cubicBezTo>
                  <a:cubicBezTo>
                    <a:pt x="2958" y="11028"/>
                    <a:pt x="3409" y="11704"/>
                    <a:pt x="3911" y="12306"/>
                  </a:cubicBezTo>
                  <a:cubicBezTo>
                    <a:pt x="5164" y="13810"/>
                    <a:pt x="6768" y="15038"/>
                    <a:pt x="10327" y="16391"/>
                  </a:cubicBezTo>
                  <a:cubicBezTo>
                    <a:pt x="10327" y="16391"/>
                    <a:pt x="12131" y="15539"/>
                    <a:pt x="11480" y="14161"/>
                  </a:cubicBez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4" name="Google Shape;481;p51">
              <a:extLst>
                <a:ext uri="{FF2B5EF4-FFF2-40B4-BE49-F238E27FC236}">
                  <a16:creationId xmlns:a16="http://schemas.microsoft.com/office/drawing/2014/main" id="{E090A685-3BAC-4F7C-AB31-18456B39E4EA}"/>
                </a:ext>
              </a:extLst>
            </p:cNvPr>
            <p:cNvSpPr/>
            <p:nvPr/>
          </p:nvSpPr>
          <p:spPr>
            <a:xfrm>
              <a:off x="3706925" y="2317700"/>
              <a:ext cx="142875" cy="124075"/>
            </a:xfrm>
            <a:custGeom>
              <a:avLst/>
              <a:gdLst/>
              <a:ahLst/>
              <a:cxnLst/>
              <a:rect l="l" t="t" r="r" b="b"/>
              <a:pathLst>
                <a:path w="5715" h="4963" extrusionOk="0">
                  <a:moveTo>
                    <a:pt x="326" y="1629"/>
                  </a:moveTo>
                  <a:cubicBezTo>
                    <a:pt x="376" y="1780"/>
                    <a:pt x="877" y="2331"/>
                    <a:pt x="1303" y="2807"/>
                  </a:cubicBezTo>
                  <a:cubicBezTo>
                    <a:pt x="1755" y="3309"/>
                    <a:pt x="2431" y="4161"/>
                    <a:pt x="2657" y="3960"/>
                  </a:cubicBezTo>
                  <a:cubicBezTo>
                    <a:pt x="2882" y="3760"/>
                    <a:pt x="2456" y="2908"/>
                    <a:pt x="2456" y="2908"/>
                  </a:cubicBezTo>
                  <a:cubicBezTo>
                    <a:pt x="2456" y="2908"/>
                    <a:pt x="3760" y="4136"/>
                    <a:pt x="3985" y="4537"/>
                  </a:cubicBezTo>
                  <a:cubicBezTo>
                    <a:pt x="4211" y="4963"/>
                    <a:pt x="4085" y="3760"/>
                    <a:pt x="3760" y="3208"/>
                  </a:cubicBezTo>
                  <a:cubicBezTo>
                    <a:pt x="4587" y="4487"/>
                    <a:pt x="4787" y="4762"/>
                    <a:pt x="4837" y="4437"/>
                  </a:cubicBezTo>
                  <a:cubicBezTo>
                    <a:pt x="4912" y="4136"/>
                    <a:pt x="4211" y="2431"/>
                    <a:pt x="4311" y="2582"/>
                  </a:cubicBezTo>
                  <a:cubicBezTo>
                    <a:pt x="5263" y="4036"/>
                    <a:pt x="5639" y="4236"/>
                    <a:pt x="5539" y="3559"/>
                  </a:cubicBezTo>
                  <a:cubicBezTo>
                    <a:pt x="5439" y="2908"/>
                    <a:pt x="4511" y="1780"/>
                    <a:pt x="3935" y="1454"/>
                  </a:cubicBezTo>
                  <a:cubicBezTo>
                    <a:pt x="5614" y="2532"/>
                    <a:pt x="5714" y="2431"/>
                    <a:pt x="5313" y="1930"/>
                  </a:cubicBezTo>
                  <a:cubicBezTo>
                    <a:pt x="4887" y="1454"/>
                    <a:pt x="3359" y="276"/>
                    <a:pt x="1303" y="0"/>
                  </a:cubicBezTo>
                  <a:cubicBezTo>
                    <a:pt x="0" y="1228"/>
                    <a:pt x="326" y="1629"/>
                    <a:pt x="326" y="1629"/>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5" name="Google Shape;482;p51">
              <a:extLst>
                <a:ext uri="{FF2B5EF4-FFF2-40B4-BE49-F238E27FC236}">
                  <a16:creationId xmlns:a16="http://schemas.microsoft.com/office/drawing/2014/main" id="{BFC11F57-5748-4C2F-8A18-35A85D87D89F}"/>
                </a:ext>
              </a:extLst>
            </p:cNvPr>
            <p:cNvSpPr/>
            <p:nvPr/>
          </p:nvSpPr>
          <p:spPr>
            <a:xfrm>
              <a:off x="3575975" y="2368450"/>
              <a:ext cx="183600" cy="92750"/>
            </a:xfrm>
            <a:custGeom>
              <a:avLst/>
              <a:gdLst/>
              <a:ahLst/>
              <a:cxnLst/>
              <a:rect l="l" t="t" r="r" b="b"/>
              <a:pathLst>
                <a:path w="7344" h="3710" extrusionOk="0">
                  <a:moveTo>
                    <a:pt x="6667" y="2231"/>
                  </a:moveTo>
                  <a:cubicBezTo>
                    <a:pt x="6115" y="1404"/>
                    <a:pt x="5338" y="452"/>
                    <a:pt x="4361" y="176"/>
                  </a:cubicBezTo>
                  <a:cubicBezTo>
                    <a:pt x="3659" y="0"/>
                    <a:pt x="2932" y="126"/>
                    <a:pt x="2231" y="351"/>
                  </a:cubicBezTo>
                  <a:cubicBezTo>
                    <a:pt x="1704" y="527"/>
                    <a:pt x="902" y="602"/>
                    <a:pt x="376" y="853"/>
                  </a:cubicBezTo>
                  <a:cubicBezTo>
                    <a:pt x="125" y="1479"/>
                    <a:pt x="0" y="2056"/>
                    <a:pt x="0" y="2607"/>
                  </a:cubicBezTo>
                  <a:cubicBezTo>
                    <a:pt x="100" y="2657"/>
                    <a:pt x="226" y="2682"/>
                    <a:pt x="376" y="2707"/>
                  </a:cubicBezTo>
                  <a:cubicBezTo>
                    <a:pt x="927" y="2757"/>
                    <a:pt x="1529" y="2958"/>
                    <a:pt x="2105" y="2958"/>
                  </a:cubicBezTo>
                  <a:cubicBezTo>
                    <a:pt x="2481" y="2933"/>
                    <a:pt x="3108" y="3058"/>
                    <a:pt x="3459" y="2958"/>
                  </a:cubicBezTo>
                  <a:cubicBezTo>
                    <a:pt x="3308" y="3008"/>
                    <a:pt x="3158" y="3058"/>
                    <a:pt x="3133" y="3209"/>
                  </a:cubicBezTo>
                  <a:cubicBezTo>
                    <a:pt x="3108" y="3334"/>
                    <a:pt x="3208" y="3459"/>
                    <a:pt x="3333" y="3484"/>
                  </a:cubicBezTo>
                  <a:cubicBezTo>
                    <a:pt x="4186" y="3710"/>
                    <a:pt x="4937" y="2682"/>
                    <a:pt x="5439" y="2206"/>
                  </a:cubicBezTo>
                  <a:cubicBezTo>
                    <a:pt x="5389" y="2256"/>
                    <a:pt x="7343" y="3309"/>
                    <a:pt x="6667" y="2231"/>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6" name="Google Shape;483;p51">
              <a:extLst>
                <a:ext uri="{FF2B5EF4-FFF2-40B4-BE49-F238E27FC236}">
                  <a16:creationId xmlns:a16="http://schemas.microsoft.com/office/drawing/2014/main" id="{89F5E536-DB7B-4A44-A308-A6CC5089E35C}"/>
                </a:ext>
              </a:extLst>
            </p:cNvPr>
            <p:cNvSpPr/>
            <p:nvPr/>
          </p:nvSpPr>
          <p:spPr>
            <a:xfrm>
              <a:off x="3403025" y="1729975"/>
              <a:ext cx="146650" cy="272575"/>
            </a:xfrm>
            <a:custGeom>
              <a:avLst/>
              <a:gdLst/>
              <a:ahLst/>
              <a:cxnLst/>
              <a:rect l="l" t="t" r="r" b="b"/>
              <a:pathLst>
                <a:path w="5866" h="10903" extrusionOk="0">
                  <a:moveTo>
                    <a:pt x="4687" y="903"/>
                  </a:moveTo>
                  <a:cubicBezTo>
                    <a:pt x="4687" y="928"/>
                    <a:pt x="4713" y="928"/>
                    <a:pt x="4713" y="953"/>
                  </a:cubicBezTo>
                  <a:cubicBezTo>
                    <a:pt x="5063" y="1529"/>
                    <a:pt x="5114" y="2256"/>
                    <a:pt x="5063" y="2933"/>
                  </a:cubicBezTo>
                  <a:cubicBezTo>
                    <a:pt x="4988" y="4161"/>
                    <a:pt x="4161" y="5665"/>
                    <a:pt x="4738" y="6868"/>
                  </a:cubicBezTo>
                  <a:cubicBezTo>
                    <a:pt x="4988" y="7369"/>
                    <a:pt x="5489" y="7720"/>
                    <a:pt x="5665" y="8271"/>
                  </a:cubicBezTo>
                  <a:cubicBezTo>
                    <a:pt x="5865" y="9023"/>
                    <a:pt x="5339" y="9775"/>
                    <a:pt x="4687" y="10201"/>
                  </a:cubicBezTo>
                  <a:cubicBezTo>
                    <a:pt x="3860" y="10727"/>
                    <a:pt x="2833" y="10903"/>
                    <a:pt x="1905" y="10602"/>
                  </a:cubicBezTo>
                  <a:cubicBezTo>
                    <a:pt x="1003" y="10301"/>
                    <a:pt x="251" y="9449"/>
                    <a:pt x="151" y="8497"/>
                  </a:cubicBezTo>
                  <a:cubicBezTo>
                    <a:pt x="1" y="7344"/>
                    <a:pt x="728" y="6266"/>
                    <a:pt x="1379" y="5289"/>
                  </a:cubicBezTo>
                  <a:cubicBezTo>
                    <a:pt x="1755" y="4737"/>
                    <a:pt x="2256" y="3985"/>
                    <a:pt x="2307" y="3309"/>
                  </a:cubicBezTo>
                  <a:cubicBezTo>
                    <a:pt x="2357" y="2657"/>
                    <a:pt x="2006" y="2106"/>
                    <a:pt x="2131" y="1404"/>
                  </a:cubicBezTo>
                  <a:cubicBezTo>
                    <a:pt x="2231" y="928"/>
                    <a:pt x="2507" y="452"/>
                    <a:pt x="2983" y="251"/>
                  </a:cubicBezTo>
                  <a:cubicBezTo>
                    <a:pt x="3585" y="1"/>
                    <a:pt x="4312" y="351"/>
                    <a:pt x="4687" y="903"/>
                  </a:cubicBezTo>
                  <a:close/>
                </a:path>
              </a:pathLst>
            </a:custGeom>
            <a:solidFill>
              <a:srgbClr val="606B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7" name="Google Shape;484;p51">
              <a:extLst>
                <a:ext uri="{FF2B5EF4-FFF2-40B4-BE49-F238E27FC236}">
                  <a16:creationId xmlns:a16="http://schemas.microsoft.com/office/drawing/2014/main" id="{92DB38C5-7E81-4AE3-A176-09E01F89ECBB}"/>
                </a:ext>
              </a:extLst>
            </p:cNvPr>
            <p:cNvSpPr/>
            <p:nvPr/>
          </p:nvSpPr>
          <p:spPr>
            <a:xfrm>
              <a:off x="3322200" y="1887875"/>
              <a:ext cx="131600" cy="177975"/>
            </a:xfrm>
            <a:custGeom>
              <a:avLst/>
              <a:gdLst/>
              <a:ahLst/>
              <a:cxnLst/>
              <a:rect l="l" t="t" r="r" b="b"/>
              <a:pathLst>
                <a:path w="5264" h="7119" extrusionOk="0">
                  <a:moveTo>
                    <a:pt x="1028" y="0"/>
                  </a:moveTo>
                  <a:cubicBezTo>
                    <a:pt x="1028" y="0"/>
                    <a:pt x="1780" y="2632"/>
                    <a:pt x="51" y="3735"/>
                  </a:cubicBezTo>
                  <a:cubicBezTo>
                    <a:pt x="1" y="4386"/>
                    <a:pt x="1830" y="7118"/>
                    <a:pt x="3660" y="6642"/>
                  </a:cubicBezTo>
                  <a:cubicBezTo>
                    <a:pt x="4712" y="6366"/>
                    <a:pt x="5264" y="4863"/>
                    <a:pt x="5264" y="4863"/>
                  </a:cubicBezTo>
                  <a:cubicBezTo>
                    <a:pt x="5164" y="3910"/>
                    <a:pt x="4612" y="1905"/>
                    <a:pt x="4612" y="1905"/>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8" name="Google Shape;485;p51">
              <a:extLst>
                <a:ext uri="{FF2B5EF4-FFF2-40B4-BE49-F238E27FC236}">
                  <a16:creationId xmlns:a16="http://schemas.microsoft.com/office/drawing/2014/main" id="{6A4E2657-B9C0-46A7-B47B-7C128D4A5368}"/>
                </a:ext>
              </a:extLst>
            </p:cNvPr>
            <p:cNvSpPr/>
            <p:nvPr/>
          </p:nvSpPr>
          <p:spPr>
            <a:xfrm>
              <a:off x="3318450" y="1686750"/>
              <a:ext cx="195500" cy="280100"/>
            </a:xfrm>
            <a:custGeom>
              <a:avLst/>
              <a:gdLst/>
              <a:ahLst/>
              <a:cxnLst/>
              <a:rect l="l" t="t" r="r" b="b"/>
              <a:pathLst>
                <a:path w="7820" h="11204" extrusionOk="0">
                  <a:moveTo>
                    <a:pt x="7344" y="2682"/>
                  </a:moveTo>
                  <a:cubicBezTo>
                    <a:pt x="7344" y="2682"/>
                    <a:pt x="7820" y="4361"/>
                    <a:pt x="7644" y="5664"/>
                  </a:cubicBezTo>
                  <a:cubicBezTo>
                    <a:pt x="7469" y="6968"/>
                    <a:pt x="7344" y="9549"/>
                    <a:pt x="6191" y="10376"/>
                  </a:cubicBezTo>
                  <a:cubicBezTo>
                    <a:pt x="5038" y="11203"/>
                    <a:pt x="3409" y="10226"/>
                    <a:pt x="2306" y="9298"/>
                  </a:cubicBezTo>
                  <a:cubicBezTo>
                    <a:pt x="1228" y="8371"/>
                    <a:pt x="50" y="6667"/>
                    <a:pt x="25" y="4612"/>
                  </a:cubicBezTo>
                  <a:cubicBezTo>
                    <a:pt x="0" y="2532"/>
                    <a:pt x="827" y="0"/>
                    <a:pt x="3810" y="125"/>
                  </a:cubicBezTo>
                  <a:cubicBezTo>
                    <a:pt x="6792" y="251"/>
                    <a:pt x="7344" y="2682"/>
                    <a:pt x="7344" y="2682"/>
                  </a:cubicBezTo>
                  <a:close/>
                </a:path>
              </a:pathLst>
            </a:custGeom>
            <a:solidFill>
              <a:srgbClr val="9E89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9" name="Google Shape;486;p51">
              <a:extLst>
                <a:ext uri="{FF2B5EF4-FFF2-40B4-BE49-F238E27FC236}">
                  <a16:creationId xmlns:a16="http://schemas.microsoft.com/office/drawing/2014/main" id="{E4B475B4-785E-417C-A357-9392EF0BDBBA}"/>
                </a:ext>
              </a:extLst>
            </p:cNvPr>
            <p:cNvSpPr/>
            <p:nvPr/>
          </p:nvSpPr>
          <p:spPr>
            <a:xfrm>
              <a:off x="3238250" y="1676100"/>
              <a:ext cx="231225" cy="354025"/>
            </a:xfrm>
            <a:custGeom>
              <a:avLst/>
              <a:gdLst/>
              <a:ahLst/>
              <a:cxnLst/>
              <a:rect l="l" t="t" r="r" b="b"/>
              <a:pathLst>
                <a:path w="9249" h="14161" extrusionOk="0">
                  <a:moveTo>
                    <a:pt x="8471" y="1855"/>
                  </a:moveTo>
                  <a:cubicBezTo>
                    <a:pt x="9248" y="2807"/>
                    <a:pt x="8872" y="3960"/>
                    <a:pt x="7920" y="4662"/>
                  </a:cubicBezTo>
                  <a:cubicBezTo>
                    <a:pt x="7469" y="4988"/>
                    <a:pt x="6918" y="5188"/>
                    <a:pt x="6466" y="5539"/>
                  </a:cubicBezTo>
                  <a:cubicBezTo>
                    <a:pt x="6015" y="5865"/>
                    <a:pt x="5639" y="6391"/>
                    <a:pt x="5715" y="6968"/>
                  </a:cubicBezTo>
                  <a:cubicBezTo>
                    <a:pt x="5790" y="7469"/>
                    <a:pt x="6241" y="7920"/>
                    <a:pt x="6116" y="8421"/>
                  </a:cubicBezTo>
                  <a:cubicBezTo>
                    <a:pt x="6015" y="8847"/>
                    <a:pt x="5564" y="9098"/>
                    <a:pt x="5489" y="9499"/>
                  </a:cubicBezTo>
                  <a:cubicBezTo>
                    <a:pt x="5389" y="9925"/>
                    <a:pt x="5715" y="10301"/>
                    <a:pt x="5915" y="10677"/>
                  </a:cubicBezTo>
                  <a:cubicBezTo>
                    <a:pt x="6266" y="11303"/>
                    <a:pt x="6266" y="12080"/>
                    <a:pt x="5965" y="12707"/>
                  </a:cubicBezTo>
                  <a:cubicBezTo>
                    <a:pt x="5263" y="14161"/>
                    <a:pt x="3484" y="14060"/>
                    <a:pt x="2231" y="13459"/>
                  </a:cubicBezTo>
                  <a:cubicBezTo>
                    <a:pt x="902" y="12832"/>
                    <a:pt x="0" y="11328"/>
                    <a:pt x="401" y="9850"/>
                  </a:cubicBezTo>
                  <a:cubicBezTo>
                    <a:pt x="602" y="9073"/>
                    <a:pt x="1128" y="8421"/>
                    <a:pt x="1379" y="7644"/>
                  </a:cubicBezTo>
                  <a:cubicBezTo>
                    <a:pt x="1730" y="6692"/>
                    <a:pt x="1629" y="5639"/>
                    <a:pt x="1679" y="4612"/>
                  </a:cubicBezTo>
                  <a:cubicBezTo>
                    <a:pt x="1805" y="2657"/>
                    <a:pt x="3258" y="501"/>
                    <a:pt x="5314" y="201"/>
                  </a:cubicBezTo>
                  <a:cubicBezTo>
                    <a:pt x="6642" y="0"/>
                    <a:pt x="7669" y="877"/>
                    <a:pt x="8471" y="1855"/>
                  </a:cubicBezTo>
                  <a:close/>
                </a:path>
              </a:pathLst>
            </a:custGeom>
            <a:solidFill>
              <a:srgbClr val="606B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0" name="Google Shape;487;p51">
              <a:extLst>
                <a:ext uri="{FF2B5EF4-FFF2-40B4-BE49-F238E27FC236}">
                  <a16:creationId xmlns:a16="http://schemas.microsoft.com/office/drawing/2014/main" id="{32EFA843-FCCC-4C39-9DF5-49C35D447B5A}"/>
                </a:ext>
              </a:extLst>
            </p:cNvPr>
            <p:cNvSpPr/>
            <p:nvPr/>
          </p:nvSpPr>
          <p:spPr>
            <a:xfrm>
              <a:off x="3400525" y="1664800"/>
              <a:ext cx="138500" cy="157925"/>
            </a:xfrm>
            <a:custGeom>
              <a:avLst/>
              <a:gdLst/>
              <a:ahLst/>
              <a:cxnLst/>
              <a:rect l="l" t="t" r="r" b="b"/>
              <a:pathLst>
                <a:path w="5540" h="6317" extrusionOk="0">
                  <a:moveTo>
                    <a:pt x="3008" y="1154"/>
                  </a:moveTo>
                  <a:cubicBezTo>
                    <a:pt x="2983" y="1154"/>
                    <a:pt x="2983" y="1129"/>
                    <a:pt x="2983" y="1129"/>
                  </a:cubicBezTo>
                  <a:cubicBezTo>
                    <a:pt x="2407" y="753"/>
                    <a:pt x="26" y="1"/>
                    <a:pt x="26" y="1229"/>
                  </a:cubicBezTo>
                  <a:cubicBezTo>
                    <a:pt x="0" y="2432"/>
                    <a:pt x="1780" y="3635"/>
                    <a:pt x="2707" y="4161"/>
                  </a:cubicBezTo>
                  <a:cubicBezTo>
                    <a:pt x="3133" y="4412"/>
                    <a:pt x="3559" y="4587"/>
                    <a:pt x="3935" y="4888"/>
                  </a:cubicBezTo>
                  <a:cubicBezTo>
                    <a:pt x="4412" y="5264"/>
                    <a:pt x="4462" y="5991"/>
                    <a:pt x="4888" y="6317"/>
                  </a:cubicBezTo>
                  <a:cubicBezTo>
                    <a:pt x="5539" y="5690"/>
                    <a:pt x="5389" y="4136"/>
                    <a:pt x="5113" y="3359"/>
                  </a:cubicBezTo>
                  <a:cubicBezTo>
                    <a:pt x="4762" y="2332"/>
                    <a:pt x="3860" y="1730"/>
                    <a:pt x="3008" y="1154"/>
                  </a:cubicBezTo>
                  <a:close/>
                </a:path>
              </a:pathLst>
            </a:custGeom>
            <a:solidFill>
              <a:srgbClr val="606B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1" name="Google Shape;488;p51">
              <a:extLst>
                <a:ext uri="{FF2B5EF4-FFF2-40B4-BE49-F238E27FC236}">
                  <a16:creationId xmlns:a16="http://schemas.microsoft.com/office/drawing/2014/main" id="{37ECE482-B7C1-4655-88A3-A7B91057B925}"/>
                </a:ext>
              </a:extLst>
            </p:cNvPr>
            <p:cNvSpPr/>
            <p:nvPr/>
          </p:nvSpPr>
          <p:spPr>
            <a:xfrm>
              <a:off x="3666825" y="2171075"/>
              <a:ext cx="367825" cy="364075"/>
            </a:xfrm>
            <a:custGeom>
              <a:avLst/>
              <a:gdLst/>
              <a:ahLst/>
              <a:cxnLst/>
              <a:rect l="l" t="t" r="r" b="b"/>
              <a:pathLst>
                <a:path w="14713" h="14563" extrusionOk="0">
                  <a:moveTo>
                    <a:pt x="10727" y="8372"/>
                  </a:moveTo>
                  <a:lnTo>
                    <a:pt x="0" y="14562"/>
                  </a:lnTo>
                  <a:lnTo>
                    <a:pt x="3810" y="6592"/>
                  </a:lnTo>
                  <a:cubicBezTo>
                    <a:pt x="3935" y="6342"/>
                    <a:pt x="4186" y="6041"/>
                    <a:pt x="4386" y="5916"/>
                  </a:cubicBezTo>
                  <a:lnTo>
                    <a:pt x="14461" y="101"/>
                  </a:lnTo>
                  <a:cubicBezTo>
                    <a:pt x="14662" y="1"/>
                    <a:pt x="14712" y="101"/>
                    <a:pt x="14587" y="352"/>
                  </a:cubicBezTo>
                  <a:close/>
                </a:path>
              </a:pathLst>
            </a:custGeom>
            <a:solidFill>
              <a:srgbClr val="5654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2" name="Google Shape;489;p51">
              <a:extLst>
                <a:ext uri="{FF2B5EF4-FFF2-40B4-BE49-F238E27FC236}">
                  <a16:creationId xmlns:a16="http://schemas.microsoft.com/office/drawing/2014/main" id="{8B83F77C-F482-49E5-9AB5-17E97E19570F}"/>
                </a:ext>
              </a:extLst>
            </p:cNvPr>
            <p:cNvSpPr/>
            <p:nvPr/>
          </p:nvSpPr>
          <p:spPr>
            <a:xfrm>
              <a:off x="2463800" y="2917950"/>
              <a:ext cx="144150" cy="42000"/>
            </a:xfrm>
            <a:custGeom>
              <a:avLst/>
              <a:gdLst/>
              <a:ahLst/>
              <a:cxnLst/>
              <a:rect l="l" t="t" r="r" b="b"/>
              <a:pathLst>
                <a:path w="5766" h="1680" extrusionOk="0">
                  <a:moveTo>
                    <a:pt x="5765" y="1680"/>
                  </a:moveTo>
                  <a:lnTo>
                    <a:pt x="5765" y="1078"/>
                  </a:lnTo>
                  <a:cubicBezTo>
                    <a:pt x="5765" y="1078"/>
                    <a:pt x="4211" y="51"/>
                    <a:pt x="2582" y="26"/>
                  </a:cubicBezTo>
                  <a:cubicBezTo>
                    <a:pt x="953" y="1"/>
                    <a:pt x="201" y="377"/>
                    <a:pt x="126" y="577"/>
                  </a:cubicBezTo>
                  <a:cubicBezTo>
                    <a:pt x="76" y="752"/>
                    <a:pt x="1" y="1329"/>
                    <a:pt x="1" y="1329"/>
                  </a:cubicBezTo>
                  <a:close/>
                </a:path>
              </a:pathLst>
            </a:custGeom>
            <a:solidFill>
              <a:srgbClr val="D665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3" name="Google Shape;490;p51">
              <a:extLst>
                <a:ext uri="{FF2B5EF4-FFF2-40B4-BE49-F238E27FC236}">
                  <a16:creationId xmlns:a16="http://schemas.microsoft.com/office/drawing/2014/main" id="{F083A51B-D5A6-4B96-BFEC-D0E0957F6FD4}"/>
                </a:ext>
              </a:extLst>
            </p:cNvPr>
            <p:cNvSpPr/>
            <p:nvPr/>
          </p:nvSpPr>
          <p:spPr>
            <a:xfrm>
              <a:off x="3438750" y="1953650"/>
              <a:ext cx="30100" cy="41400"/>
            </a:xfrm>
            <a:custGeom>
              <a:avLst/>
              <a:gdLst/>
              <a:ahLst/>
              <a:cxnLst/>
              <a:rect l="l" t="t" r="r" b="b"/>
              <a:pathLst>
                <a:path w="1204" h="1656" extrusionOk="0">
                  <a:moveTo>
                    <a:pt x="151" y="1"/>
                  </a:moveTo>
                  <a:cubicBezTo>
                    <a:pt x="151" y="1"/>
                    <a:pt x="0" y="1079"/>
                    <a:pt x="50" y="1254"/>
                  </a:cubicBezTo>
                  <a:cubicBezTo>
                    <a:pt x="126" y="1430"/>
                    <a:pt x="476" y="1655"/>
                    <a:pt x="476" y="1655"/>
                  </a:cubicBezTo>
                  <a:lnTo>
                    <a:pt x="1203" y="1655"/>
                  </a:lnTo>
                  <a:close/>
                </a:path>
              </a:pathLst>
            </a:custGeom>
            <a:solidFill>
              <a:srgbClr val="606BF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4" name="Google Shape;491;p51">
              <a:extLst>
                <a:ext uri="{FF2B5EF4-FFF2-40B4-BE49-F238E27FC236}">
                  <a16:creationId xmlns:a16="http://schemas.microsoft.com/office/drawing/2014/main" id="{E9200BAA-112F-4102-8A85-55A37FC5F726}"/>
                </a:ext>
              </a:extLst>
            </p:cNvPr>
            <p:cNvSpPr/>
            <p:nvPr/>
          </p:nvSpPr>
          <p:spPr>
            <a:xfrm>
              <a:off x="3532725" y="2051400"/>
              <a:ext cx="29475" cy="211800"/>
            </a:xfrm>
            <a:custGeom>
              <a:avLst/>
              <a:gdLst/>
              <a:ahLst/>
              <a:cxnLst/>
              <a:rect l="l" t="t" r="r" b="b"/>
              <a:pathLst>
                <a:path w="1179" h="8472" extrusionOk="0">
                  <a:moveTo>
                    <a:pt x="1129" y="3008"/>
                  </a:moveTo>
                  <a:cubicBezTo>
                    <a:pt x="1078" y="1555"/>
                    <a:pt x="828" y="627"/>
                    <a:pt x="552" y="1"/>
                  </a:cubicBezTo>
                  <a:cubicBezTo>
                    <a:pt x="552" y="176"/>
                    <a:pt x="577" y="352"/>
                    <a:pt x="577" y="527"/>
                  </a:cubicBezTo>
                  <a:cubicBezTo>
                    <a:pt x="652" y="2432"/>
                    <a:pt x="327" y="5239"/>
                    <a:pt x="1" y="7494"/>
                  </a:cubicBezTo>
                  <a:cubicBezTo>
                    <a:pt x="251" y="7845"/>
                    <a:pt x="502" y="8171"/>
                    <a:pt x="753" y="8472"/>
                  </a:cubicBezTo>
                  <a:cubicBezTo>
                    <a:pt x="1003" y="6567"/>
                    <a:pt x="1179" y="4512"/>
                    <a:pt x="1129" y="3008"/>
                  </a:cubicBezTo>
                  <a:close/>
                </a:path>
              </a:pathLst>
            </a:custGeom>
            <a:solidFill>
              <a:srgbClr val="EABD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5" name="Google Shape;492;p51">
              <a:extLst>
                <a:ext uri="{FF2B5EF4-FFF2-40B4-BE49-F238E27FC236}">
                  <a16:creationId xmlns:a16="http://schemas.microsoft.com/office/drawing/2014/main" id="{D4C68295-F6A8-4334-9924-373AB586A6A0}"/>
                </a:ext>
              </a:extLst>
            </p:cNvPr>
            <p:cNvSpPr/>
            <p:nvPr/>
          </p:nvSpPr>
          <p:spPr>
            <a:xfrm>
              <a:off x="2889875" y="2349025"/>
              <a:ext cx="43875" cy="235000"/>
            </a:xfrm>
            <a:custGeom>
              <a:avLst/>
              <a:gdLst/>
              <a:ahLst/>
              <a:cxnLst/>
              <a:rect l="l" t="t" r="r" b="b"/>
              <a:pathLst>
                <a:path w="1755" h="9400" extrusionOk="0">
                  <a:moveTo>
                    <a:pt x="1304" y="1"/>
                  </a:moveTo>
                  <a:cubicBezTo>
                    <a:pt x="1304" y="2206"/>
                    <a:pt x="602" y="5790"/>
                    <a:pt x="0" y="8472"/>
                  </a:cubicBezTo>
                  <a:cubicBezTo>
                    <a:pt x="251" y="8798"/>
                    <a:pt x="476" y="9123"/>
                    <a:pt x="702" y="9399"/>
                  </a:cubicBezTo>
                  <a:cubicBezTo>
                    <a:pt x="1228" y="6818"/>
                    <a:pt x="1755" y="3810"/>
                    <a:pt x="1705" y="2006"/>
                  </a:cubicBezTo>
                  <a:cubicBezTo>
                    <a:pt x="1654" y="1153"/>
                    <a:pt x="1504" y="502"/>
                    <a:pt x="1304" y="1"/>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6" name="Google Shape;493;p51">
              <a:extLst>
                <a:ext uri="{FF2B5EF4-FFF2-40B4-BE49-F238E27FC236}">
                  <a16:creationId xmlns:a16="http://schemas.microsoft.com/office/drawing/2014/main" id="{122618B0-8E05-4793-9E4C-2B45C596DFDC}"/>
                </a:ext>
              </a:extLst>
            </p:cNvPr>
            <p:cNvSpPr/>
            <p:nvPr/>
          </p:nvSpPr>
          <p:spPr>
            <a:xfrm>
              <a:off x="2894250" y="1685500"/>
              <a:ext cx="68325" cy="224950"/>
            </a:xfrm>
            <a:custGeom>
              <a:avLst/>
              <a:gdLst/>
              <a:ahLst/>
              <a:cxnLst/>
              <a:rect l="l" t="t" r="r" b="b"/>
              <a:pathLst>
                <a:path w="2733" h="8998" extrusionOk="0">
                  <a:moveTo>
                    <a:pt x="2733" y="8998"/>
                  </a:moveTo>
                  <a:lnTo>
                    <a:pt x="1" y="7419"/>
                  </a:lnTo>
                  <a:lnTo>
                    <a:pt x="1" y="0"/>
                  </a:lnTo>
                  <a:lnTo>
                    <a:pt x="2733" y="1579"/>
                  </a:ln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7" name="Google Shape;494;p51">
              <a:extLst>
                <a:ext uri="{FF2B5EF4-FFF2-40B4-BE49-F238E27FC236}">
                  <a16:creationId xmlns:a16="http://schemas.microsoft.com/office/drawing/2014/main" id="{F1823B97-80F1-469D-BF48-970395C8EF80}"/>
                </a:ext>
              </a:extLst>
            </p:cNvPr>
            <p:cNvSpPr/>
            <p:nvPr/>
          </p:nvSpPr>
          <p:spPr>
            <a:xfrm>
              <a:off x="2787100" y="1553275"/>
              <a:ext cx="67700" cy="295150"/>
            </a:xfrm>
            <a:custGeom>
              <a:avLst/>
              <a:gdLst/>
              <a:ahLst/>
              <a:cxnLst/>
              <a:rect l="l" t="t" r="r" b="b"/>
              <a:pathLst>
                <a:path w="2708" h="11806" extrusionOk="0">
                  <a:moveTo>
                    <a:pt x="2708" y="11805"/>
                  </a:moveTo>
                  <a:lnTo>
                    <a:pt x="1" y="10226"/>
                  </a:lnTo>
                  <a:lnTo>
                    <a:pt x="1" y="1"/>
                  </a:lnTo>
                  <a:lnTo>
                    <a:pt x="2708" y="1580"/>
                  </a:lnTo>
                  <a:close/>
                </a:path>
              </a:pathLst>
            </a:custGeom>
            <a:solidFill>
              <a:srgbClr val="2B3B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8" name="Google Shape;495;p51">
              <a:extLst>
                <a:ext uri="{FF2B5EF4-FFF2-40B4-BE49-F238E27FC236}">
                  <a16:creationId xmlns:a16="http://schemas.microsoft.com/office/drawing/2014/main" id="{C4D7BA1A-25B8-4B0D-B0A9-AA2D1EE52FAA}"/>
                </a:ext>
              </a:extLst>
            </p:cNvPr>
            <p:cNvSpPr/>
            <p:nvPr/>
          </p:nvSpPr>
          <p:spPr>
            <a:xfrm>
              <a:off x="3002025" y="1557050"/>
              <a:ext cx="68325" cy="415425"/>
            </a:xfrm>
            <a:custGeom>
              <a:avLst/>
              <a:gdLst/>
              <a:ahLst/>
              <a:cxnLst/>
              <a:rect l="l" t="t" r="r" b="b"/>
              <a:pathLst>
                <a:path w="2733" h="16617" extrusionOk="0">
                  <a:moveTo>
                    <a:pt x="2732" y="16617"/>
                  </a:moveTo>
                  <a:lnTo>
                    <a:pt x="1" y="15063"/>
                  </a:lnTo>
                  <a:lnTo>
                    <a:pt x="1" y="0"/>
                  </a:lnTo>
                  <a:lnTo>
                    <a:pt x="2732" y="1579"/>
                  </a:ln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9" name="Google Shape;496;p51">
              <a:extLst>
                <a:ext uri="{FF2B5EF4-FFF2-40B4-BE49-F238E27FC236}">
                  <a16:creationId xmlns:a16="http://schemas.microsoft.com/office/drawing/2014/main" id="{1B9676B1-F6FA-43BA-A3C9-D1A82D8570BF}"/>
                </a:ext>
              </a:extLst>
            </p:cNvPr>
            <p:cNvSpPr/>
            <p:nvPr/>
          </p:nvSpPr>
          <p:spPr>
            <a:xfrm>
              <a:off x="3812175" y="1713050"/>
              <a:ext cx="173600" cy="189250"/>
            </a:xfrm>
            <a:custGeom>
              <a:avLst/>
              <a:gdLst/>
              <a:ahLst/>
              <a:cxnLst/>
              <a:rect l="l" t="t" r="r" b="b"/>
              <a:pathLst>
                <a:path w="6944" h="7570" extrusionOk="0">
                  <a:moveTo>
                    <a:pt x="6943" y="2206"/>
                  </a:moveTo>
                  <a:lnTo>
                    <a:pt x="6943" y="2206"/>
                  </a:lnTo>
                  <a:cubicBezTo>
                    <a:pt x="6943" y="1680"/>
                    <a:pt x="6592" y="1179"/>
                    <a:pt x="5916" y="803"/>
                  </a:cubicBezTo>
                  <a:cubicBezTo>
                    <a:pt x="4562" y="1"/>
                    <a:pt x="2357" y="1"/>
                    <a:pt x="1028" y="778"/>
                  </a:cubicBezTo>
                  <a:cubicBezTo>
                    <a:pt x="327" y="1179"/>
                    <a:pt x="1" y="1680"/>
                    <a:pt x="1" y="2206"/>
                  </a:cubicBezTo>
                  <a:lnTo>
                    <a:pt x="1" y="5364"/>
                  </a:lnTo>
                  <a:lnTo>
                    <a:pt x="1" y="5364"/>
                  </a:lnTo>
                  <a:lnTo>
                    <a:pt x="1" y="5364"/>
                  </a:lnTo>
                  <a:cubicBezTo>
                    <a:pt x="1" y="5866"/>
                    <a:pt x="352" y="6392"/>
                    <a:pt x="1028" y="6768"/>
                  </a:cubicBezTo>
                  <a:cubicBezTo>
                    <a:pt x="2382" y="7570"/>
                    <a:pt x="4587" y="7570"/>
                    <a:pt x="5941" y="6793"/>
                  </a:cubicBezTo>
                  <a:cubicBezTo>
                    <a:pt x="6617" y="6392"/>
                    <a:pt x="6943" y="5891"/>
                    <a:pt x="6943" y="5364"/>
                  </a:cubicBezTo>
                  <a:lnTo>
                    <a:pt x="6943" y="5364"/>
                  </a:ln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0" name="Google Shape;497;p51">
              <a:extLst>
                <a:ext uri="{FF2B5EF4-FFF2-40B4-BE49-F238E27FC236}">
                  <a16:creationId xmlns:a16="http://schemas.microsoft.com/office/drawing/2014/main" id="{3B5506ED-31EA-4780-B78B-DF66FADEBAB4}"/>
                </a:ext>
              </a:extLst>
            </p:cNvPr>
            <p:cNvSpPr/>
            <p:nvPr/>
          </p:nvSpPr>
          <p:spPr>
            <a:xfrm>
              <a:off x="3684350" y="1236250"/>
              <a:ext cx="418575" cy="562675"/>
            </a:xfrm>
            <a:custGeom>
              <a:avLst/>
              <a:gdLst/>
              <a:ahLst/>
              <a:cxnLst/>
              <a:rect l="l" t="t" r="r" b="b"/>
              <a:pathLst>
                <a:path w="16743" h="22507" extrusionOk="0">
                  <a:moveTo>
                    <a:pt x="14813" y="14236"/>
                  </a:moveTo>
                  <a:cubicBezTo>
                    <a:pt x="15264" y="13509"/>
                    <a:pt x="15715" y="12757"/>
                    <a:pt x="15991" y="11930"/>
                  </a:cubicBezTo>
                  <a:cubicBezTo>
                    <a:pt x="16392" y="10727"/>
                    <a:pt x="16643" y="9474"/>
                    <a:pt x="16693" y="8221"/>
                  </a:cubicBezTo>
                  <a:cubicBezTo>
                    <a:pt x="16743" y="5790"/>
                    <a:pt x="15866" y="3358"/>
                    <a:pt x="13610" y="1805"/>
                  </a:cubicBezTo>
                  <a:cubicBezTo>
                    <a:pt x="13435" y="1704"/>
                    <a:pt x="13259" y="1604"/>
                    <a:pt x="13059" y="1504"/>
                  </a:cubicBezTo>
                  <a:cubicBezTo>
                    <a:pt x="10978" y="526"/>
                    <a:pt x="6743" y="0"/>
                    <a:pt x="3585" y="2231"/>
                  </a:cubicBezTo>
                  <a:cubicBezTo>
                    <a:pt x="1831" y="2957"/>
                    <a:pt x="1" y="5940"/>
                    <a:pt x="627" y="9248"/>
                  </a:cubicBezTo>
                  <a:cubicBezTo>
                    <a:pt x="1003" y="11278"/>
                    <a:pt x="1755" y="13283"/>
                    <a:pt x="2908" y="15063"/>
                  </a:cubicBezTo>
                  <a:cubicBezTo>
                    <a:pt x="4011" y="16792"/>
                    <a:pt x="4913" y="18371"/>
                    <a:pt x="5239" y="20376"/>
                  </a:cubicBezTo>
                  <a:lnTo>
                    <a:pt x="5264" y="20476"/>
                  </a:lnTo>
                  <a:cubicBezTo>
                    <a:pt x="5189" y="20953"/>
                    <a:pt x="5515" y="21454"/>
                    <a:pt x="6242" y="21830"/>
                  </a:cubicBezTo>
                  <a:cubicBezTo>
                    <a:pt x="7545" y="22481"/>
                    <a:pt x="9675" y="22506"/>
                    <a:pt x="10978" y="21830"/>
                  </a:cubicBezTo>
                  <a:cubicBezTo>
                    <a:pt x="11680" y="21454"/>
                    <a:pt x="12006" y="20953"/>
                    <a:pt x="11931" y="20451"/>
                  </a:cubicBezTo>
                  <a:cubicBezTo>
                    <a:pt x="12257" y="18772"/>
                    <a:pt x="12983" y="17318"/>
                    <a:pt x="13861" y="15815"/>
                  </a:cubicBezTo>
                  <a:cubicBezTo>
                    <a:pt x="14161" y="15263"/>
                    <a:pt x="14487" y="14762"/>
                    <a:pt x="14813" y="14236"/>
                  </a:cubicBez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1" name="Google Shape;498;p51">
              <a:extLst>
                <a:ext uri="{FF2B5EF4-FFF2-40B4-BE49-F238E27FC236}">
                  <a16:creationId xmlns:a16="http://schemas.microsoft.com/office/drawing/2014/main" id="{1CB55BDD-4D58-4CC9-AA70-2E35798BEC4B}"/>
                </a:ext>
              </a:extLst>
            </p:cNvPr>
            <p:cNvSpPr/>
            <p:nvPr/>
          </p:nvSpPr>
          <p:spPr>
            <a:xfrm>
              <a:off x="3829100" y="1415900"/>
              <a:ext cx="147275" cy="347400"/>
            </a:xfrm>
            <a:custGeom>
              <a:avLst/>
              <a:gdLst/>
              <a:ahLst/>
              <a:cxnLst/>
              <a:rect l="l" t="t" r="r" b="b"/>
              <a:pathLst>
                <a:path w="5891" h="13896" extrusionOk="0">
                  <a:moveTo>
                    <a:pt x="278" y="1"/>
                  </a:moveTo>
                  <a:cubicBezTo>
                    <a:pt x="253" y="1"/>
                    <a:pt x="227" y="3"/>
                    <a:pt x="201" y="7"/>
                  </a:cubicBezTo>
                  <a:cubicBezTo>
                    <a:pt x="76" y="57"/>
                    <a:pt x="0" y="208"/>
                    <a:pt x="0" y="333"/>
                  </a:cubicBezTo>
                  <a:lnTo>
                    <a:pt x="1329" y="12614"/>
                  </a:lnTo>
                  <a:cubicBezTo>
                    <a:pt x="1352" y="12774"/>
                    <a:pt x="1479" y="12893"/>
                    <a:pt x="1616" y="12893"/>
                  </a:cubicBezTo>
                  <a:cubicBezTo>
                    <a:pt x="1629" y="12893"/>
                    <a:pt x="1642" y="12891"/>
                    <a:pt x="1655" y="12889"/>
                  </a:cubicBezTo>
                  <a:cubicBezTo>
                    <a:pt x="1830" y="12864"/>
                    <a:pt x="1955" y="12714"/>
                    <a:pt x="1930" y="12564"/>
                  </a:cubicBezTo>
                  <a:lnTo>
                    <a:pt x="752" y="1561"/>
                  </a:lnTo>
                  <a:lnTo>
                    <a:pt x="1529" y="2789"/>
                  </a:lnTo>
                  <a:cubicBezTo>
                    <a:pt x="1580" y="2874"/>
                    <a:pt x="1678" y="2925"/>
                    <a:pt x="1782" y="2925"/>
                  </a:cubicBezTo>
                  <a:cubicBezTo>
                    <a:pt x="1831" y="2925"/>
                    <a:pt x="1882" y="2913"/>
                    <a:pt x="1930" y="2889"/>
                  </a:cubicBezTo>
                  <a:lnTo>
                    <a:pt x="2933" y="2313"/>
                  </a:lnTo>
                  <a:lnTo>
                    <a:pt x="3785" y="4067"/>
                  </a:lnTo>
                  <a:cubicBezTo>
                    <a:pt x="3841" y="4180"/>
                    <a:pt x="3954" y="4236"/>
                    <a:pt x="4070" y="4236"/>
                  </a:cubicBezTo>
                  <a:cubicBezTo>
                    <a:pt x="4109" y="4236"/>
                    <a:pt x="4148" y="4230"/>
                    <a:pt x="4186" y="4218"/>
                  </a:cubicBezTo>
                  <a:lnTo>
                    <a:pt x="5213" y="3817"/>
                  </a:lnTo>
                  <a:lnTo>
                    <a:pt x="3710" y="13541"/>
                  </a:lnTo>
                  <a:cubicBezTo>
                    <a:pt x="3685" y="13691"/>
                    <a:pt x="3785" y="13867"/>
                    <a:pt x="3960" y="13892"/>
                  </a:cubicBezTo>
                  <a:cubicBezTo>
                    <a:pt x="3973" y="13894"/>
                    <a:pt x="3986" y="13895"/>
                    <a:pt x="3999" y="13895"/>
                  </a:cubicBezTo>
                  <a:cubicBezTo>
                    <a:pt x="4140" y="13895"/>
                    <a:pt x="4288" y="13777"/>
                    <a:pt x="4311" y="13616"/>
                  </a:cubicBezTo>
                  <a:lnTo>
                    <a:pt x="5890" y="3391"/>
                  </a:lnTo>
                  <a:cubicBezTo>
                    <a:pt x="5890" y="3290"/>
                    <a:pt x="5865" y="3190"/>
                    <a:pt x="5765" y="3115"/>
                  </a:cubicBezTo>
                  <a:cubicBezTo>
                    <a:pt x="5716" y="3066"/>
                    <a:pt x="5647" y="3039"/>
                    <a:pt x="5577" y="3039"/>
                  </a:cubicBezTo>
                  <a:cubicBezTo>
                    <a:pt x="5538" y="3039"/>
                    <a:pt x="5500" y="3047"/>
                    <a:pt x="5464" y="3065"/>
                  </a:cubicBezTo>
                  <a:lnTo>
                    <a:pt x="4211" y="3566"/>
                  </a:lnTo>
                  <a:lnTo>
                    <a:pt x="3334" y="1761"/>
                  </a:lnTo>
                  <a:cubicBezTo>
                    <a:pt x="3309" y="1686"/>
                    <a:pt x="3234" y="1636"/>
                    <a:pt x="3158" y="1611"/>
                  </a:cubicBezTo>
                  <a:cubicBezTo>
                    <a:pt x="3127" y="1601"/>
                    <a:pt x="3092" y="1595"/>
                    <a:pt x="3056" y="1595"/>
                  </a:cubicBezTo>
                  <a:cubicBezTo>
                    <a:pt x="3004" y="1595"/>
                    <a:pt x="2952" y="1607"/>
                    <a:pt x="2908" y="1636"/>
                  </a:cubicBezTo>
                  <a:lnTo>
                    <a:pt x="1880" y="2213"/>
                  </a:lnTo>
                  <a:lnTo>
                    <a:pt x="577" y="132"/>
                  </a:lnTo>
                  <a:cubicBezTo>
                    <a:pt x="515" y="49"/>
                    <a:pt x="401" y="1"/>
                    <a:pt x="2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2" name="Google Shape;499;p51">
              <a:extLst>
                <a:ext uri="{FF2B5EF4-FFF2-40B4-BE49-F238E27FC236}">
                  <a16:creationId xmlns:a16="http://schemas.microsoft.com/office/drawing/2014/main" id="{59C79A29-733D-47B1-B4BE-096DCFF65C93}"/>
                </a:ext>
              </a:extLst>
            </p:cNvPr>
            <p:cNvSpPr/>
            <p:nvPr/>
          </p:nvSpPr>
          <p:spPr>
            <a:xfrm>
              <a:off x="4911800" y="2335875"/>
              <a:ext cx="154175" cy="199900"/>
            </a:xfrm>
            <a:custGeom>
              <a:avLst/>
              <a:gdLst/>
              <a:ahLst/>
              <a:cxnLst/>
              <a:rect l="l" t="t" r="r" b="b"/>
              <a:pathLst>
                <a:path w="6167" h="7996" extrusionOk="0">
                  <a:moveTo>
                    <a:pt x="6166" y="5965"/>
                  </a:moveTo>
                  <a:cubicBezTo>
                    <a:pt x="5765" y="6291"/>
                    <a:pt x="5364" y="6567"/>
                    <a:pt x="4938" y="6792"/>
                  </a:cubicBezTo>
                  <a:cubicBezTo>
                    <a:pt x="2883" y="7995"/>
                    <a:pt x="1054" y="7845"/>
                    <a:pt x="1" y="6617"/>
                  </a:cubicBezTo>
                  <a:lnTo>
                    <a:pt x="4938" y="0"/>
                  </a:lnTo>
                  <a:close/>
                </a:path>
              </a:pathLst>
            </a:custGeom>
            <a:solidFill>
              <a:srgbClr val="EC8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3" name="Google Shape;500;p51">
              <a:extLst>
                <a:ext uri="{FF2B5EF4-FFF2-40B4-BE49-F238E27FC236}">
                  <a16:creationId xmlns:a16="http://schemas.microsoft.com/office/drawing/2014/main" id="{3818B8DB-BADE-4052-B896-67B693D3F51D}"/>
                </a:ext>
              </a:extLst>
            </p:cNvPr>
            <p:cNvSpPr/>
            <p:nvPr/>
          </p:nvSpPr>
          <p:spPr>
            <a:xfrm>
              <a:off x="5035250" y="2117825"/>
              <a:ext cx="148525" cy="367200"/>
            </a:xfrm>
            <a:custGeom>
              <a:avLst/>
              <a:gdLst/>
              <a:ahLst/>
              <a:cxnLst/>
              <a:rect l="l" t="t" r="r" b="b"/>
              <a:pathLst>
                <a:path w="5941" h="14688" extrusionOk="0">
                  <a:moveTo>
                    <a:pt x="5940" y="5289"/>
                  </a:moveTo>
                  <a:cubicBezTo>
                    <a:pt x="5940" y="8572"/>
                    <a:pt x="3910" y="12482"/>
                    <a:pt x="1228" y="14687"/>
                  </a:cubicBezTo>
                  <a:lnTo>
                    <a:pt x="0" y="8722"/>
                  </a:lnTo>
                  <a:lnTo>
                    <a:pt x="0" y="1905"/>
                  </a:lnTo>
                  <a:cubicBezTo>
                    <a:pt x="3284" y="0"/>
                    <a:pt x="5940" y="1529"/>
                    <a:pt x="5940" y="5289"/>
                  </a:cubicBezTo>
                  <a:close/>
                </a:path>
              </a:pathLst>
            </a:custGeom>
            <a:solidFill>
              <a:srgbClr val="FBD1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4" name="Google Shape;501;p51">
              <a:extLst>
                <a:ext uri="{FF2B5EF4-FFF2-40B4-BE49-F238E27FC236}">
                  <a16:creationId xmlns:a16="http://schemas.microsoft.com/office/drawing/2014/main" id="{D870F882-CA48-40B5-BAD8-04DA08842171}"/>
                </a:ext>
              </a:extLst>
            </p:cNvPr>
            <p:cNvSpPr/>
            <p:nvPr/>
          </p:nvSpPr>
          <p:spPr>
            <a:xfrm>
              <a:off x="4887375" y="2165450"/>
              <a:ext cx="147900" cy="335850"/>
            </a:xfrm>
            <a:custGeom>
              <a:avLst/>
              <a:gdLst/>
              <a:ahLst/>
              <a:cxnLst/>
              <a:rect l="l" t="t" r="r" b="b"/>
              <a:pathLst>
                <a:path w="5916" h="13434" extrusionOk="0">
                  <a:moveTo>
                    <a:pt x="5915" y="0"/>
                  </a:moveTo>
                  <a:lnTo>
                    <a:pt x="5915" y="6817"/>
                  </a:lnTo>
                  <a:lnTo>
                    <a:pt x="978" y="13434"/>
                  </a:lnTo>
                  <a:cubicBezTo>
                    <a:pt x="351" y="12707"/>
                    <a:pt x="0" y="11629"/>
                    <a:pt x="0" y="10226"/>
                  </a:cubicBezTo>
                  <a:cubicBezTo>
                    <a:pt x="0" y="6466"/>
                    <a:pt x="2657" y="1880"/>
                    <a:pt x="5915" y="0"/>
                  </a:cubicBezTo>
                  <a:close/>
                </a:path>
              </a:pathLst>
            </a:custGeom>
            <a:solidFill>
              <a:srgbClr val="3C3C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5" name="Google Shape;502;p51">
              <a:extLst>
                <a:ext uri="{FF2B5EF4-FFF2-40B4-BE49-F238E27FC236}">
                  <a16:creationId xmlns:a16="http://schemas.microsoft.com/office/drawing/2014/main" id="{2A5E41E7-1F7D-4E1B-9BD3-04C3BAF753FB}"/>
                </a:ext>
              </a:extLst>
            </p:cNvPr>
            <p:cNvSpPr/>
            <p:nvPr/>
          </p:nvSpPr>
          <p:spPr>
            <a:xfrm>
              <a:off x="2358550" y="1805800"/>
              <a:ext cx="286975" cy="212425"/>
            </a:xfrm>
            <a:custGeom>
              <a:avLst/>
              <a:gdLst/>
              <a:ahLst/>
              <a:cxnLst/>
              <a:rect l="l" t="t" r="r" b="b"/>
              <a:pathLst>
                <a:path w="11479" h="8497" extrusionOk="0">
                  <a:moveTo>
                    <a:pt x="1328" y="3960"/>
                  </a:moveTo>
                  <a:cubicBezTo>
                    <a:pt x="0" y="6166"/>
                    <a:pt x="1228" y="8221"/>
                    <a:pt x="3810" y="8371"/>
                  </a:cubicBezTo>
                  <a:cubicBezTo>
                    <a:pt x="6291" y="8496"/>
                    <a:pt x="8998" y="6642"/>
                    <a:pt x="10251" y="4612"/>
                  </a:cubicBezTo>
                  <a:cubicBezTo>
                    <a:pt x="11003" y="3409"/>
                    <a:pt x="11479" y="1228"/>
                    <a:pt x="10000" y="326"/>
                  </a:cubicBezTo>
                  <a:cubicBezTo>
                    <a:pt x="9524" y="25"/>
                    <a:pt x="8947" y="0"/>
                    <a:pt x="8396" y="25"/>
                  </a:cubicBezTo>
                  <a:cubicBezTo>
                    <a:pt x="5689" y="201"/>
                    <a:pt x="2757" y="1554"/>
                    <a:pt x="1328" y="3960"/>
                  </a:cubicBezTo>
                  <a:close/>
                </a:path>
              </a:pathLst>
            </a:custGeom>
            <a:solidFill>
              <a:srgbClr val="E7E2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6" name="Google Shape;503;p51">
              <a:extLst>
                <a:ext uri="{FF2B5EF4-FFF2-40B4-BE49-F238E27FC236}">
                  <a16:creationId xmlns:a16="http://schemas.microsoft.com/office/drawing/2014/main" id="{8FEB9523-402A-4C18-963D-617D3B6F1184}"/>
                </a:ext>
              </a:extLst>
            </p:cNvPr>
            <p:cNvSpPr/>
            <p:nvPr/>
          </p:nvSpPr>
          <p:spPr>
            <a:xfrm>
              <a:off x="4134250" y="1667950"/>
              <a:ext cx="106525" cy="97150"/>
            </a:xfrm>
            <a:custGeom>
              <a:avLst/>
              <a:gdLst/>
              <a:ahLst/>
              <a:cxnLst/>
              <a:rect l="l" t="t" r="r" b="b"/>
              <a:pathLst>
                <a:path w="4261" h="3886" extrusionOk="0">
                  <a:moveTo>
                    <a:pt x="2130" y="25"/>
                  </a:moveTo>
                  <a:cubicBezTo>
                    <a:pt x="2331" y="0"/>
                    <a:pt x="2531" y="25"/>
                    <a:pt x="2757" y="101"/>
                  </a:cubicBezTo>
                  <a:cubicBezTo>
                    <a:pt x="4261" y="577"/>
                    <a:pt x="3935" y="2657"/>
                    <a:pt x="2882" y="3434"/>
                  </a:cubicBezTo>
                  <a:cubicBezTo>
                    <a:pt x="2256" y="3885"/>
                    <a:pt x="1579" y="3710"/>
                    <a:pt x="1053" y="3183"/>
                  </a:cubicBezTo>
                  <a:cubicBezTo>
                    <a:pt x="0" y="2181"/>
                    <a:pt x="777" y="151"/>
                    <a:pt x="2130" y="25"/>
                  </a:cubicBezTo>
                  <a:close/>
                </a:path>
              </a:pathLst>
            </a:custGeom>
            <a:solidFill>
              <a:srgbClr val="E7E2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427" name="Google Shape;1580;p33">
            <a:extLst>
              <a:ext uri="{FF2B5EF4-FFF2-40B4-BE49-F238E27FC236}">
                <a16:creationId xmlns:a16="http://schemas.microsoft.com/office/drawing/2014/main" id="{A781D940-F0D1-4B70-8170-14C62D63D14E}"/>
              </a:ext>
            </a:extLst>
          </p:cNvPr>
          <p:cNvSpPr txBox="1">
            <a:spLocks/>
          </p:cNvSpPr>
          <p:nvPr/>
        </p:nvSpPr>
        <p:spPr>
          <a:xfrm>
            <a:off x="4294775" y="1336111"/>
            <a:ext cx="2974800" cy="40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defTabSz="914400"/>
            <a:r>
              <a:rPr lang="en-US" sz="1800" kern="0" dirty="0"/>
              <a:t>Choose a positive start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78" name="Google Shape;1878;p38"/>
          <p:cNvSpPr txBox="1">
            <a:spLocks noGrp="1"/>
          </p:cNvSpPr>
          <p:nvPr>
            <p:ph type="title"/>
          </p:nvPr>
        </p:nvSpPr>
        <p:spPr>
          <a:xfrm>
            <a:off x="960000" y="720000"/>
            <a:ext cx="10272000" cy="518000"/>
          </a:xfrm>
          <a:prstGeom prst="rect">
            <a:avLst/>
          </a:prstGeom>
        </p:spPr>
        <p:txBody>
          <a:bodyPr spcFirstLastPara="1" wrap="square" lIns="121900" tIns="121900" rIns="121900" bIns="121900" anchor="ctr" anchorCtr="0">
            <a:noAutofit/>
          </a:bodyPr>
          <a:lstStyle/>
          <a:p>
            <a:pPr algn="l">
              <a:buSzPts val="1100"/>
            </a:pPr>
            <a:r>
              <a:rPr lang="en-US" dirty="0"/>
              <a:t>3. Conduct An Interview</a:t>
            </a:r>
            <a:endParaRPr dirty="0"/>
          </a:p>
        </p:txBody>
      </p:sp>
      <p:sp>
        <p:nvSpPr>
          <p:cNvPr id="1879" name="Google Shape;1879;p38"/>
          <p:cNvSpPr/>
          <p:nvPr/>
        </p:nvSpPr>
        <p:spPr>
          <a:xfrm rot="5400000">
            <a:off x="-1870137" y="1373100"/>
            <a:ext cx="4946800" cy="4946800"/>
          </a:xfrm>
          <a:prstGeom prst="blockArc">
            <a:avLst>
              <a:gd name="adj1" fmla="val 16195494"/>
              <a:gd name="adj2" fmla="val 18882832"/>
              <a:gd name="adj3" fmla="val 23269"/>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0" name="Google Shape;1880;p38"/>
          <p:cNvSpPr/>
          <p:nvPr/>
        </p:nvSpPr>
        <p:spPr>
          <a:xfrm rot="5400000">
            <a:off x="-1857437" y="1360400"/>
            <a:ext cx="4946800" cy="4946800"/>
          </a:xfrm>
          <a:prstGeom prst="blockArc">
            <a:avLst>
              <a:gd name="adj1" fmla="val 18890840"/>
              <a:gd name="adj2" fmla="val 11060"/>
              <a:gd name="adj3" fmla="val 23215"/>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1" name="Google Shape;1881;p38"/>
          <p:cNvSpPr/>
          <p:nvPr/>
        </p:nvSpPr>
        <p:spPr>
          <a:xfrm>
            <a:off x="-1857673" y="1385347"/>
            <a:ext cx="4946800" cy="4946800"/>
          </a:xfrm>
          <a:prstGeom prst="blockArc">
            <a:avLst>
              <a:gd name="adj1" fmla="val 16195494"/>
              <a:gd name="adj2" fmla="val 18882832"/>
              <a:gd name="adj3" fmla="val 23269"/>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2" name="Google Shape;1882;p38"/>
          <p:cNvSpPr/>
          <p:nvPr/>
        </p:nvSpPr>
        <p:spPr>
          <a:xfrm>
            <a:off x="-1869920" y="1373100"/>
            <a:ext cx="4946800" cy="4946800"/>
          </a:xfrm>
          <a:prstGeom prst="blockArc">
            <a:avLst>
              <a:gd name="adj1" fmla="val 18890840"/>
              <a:gd name="adj2" fmla="val 26806"/>
              <a:gd name="adj3" fmla="val 2322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3" name="Google Shape;1883;p38"/>
          <p:cNvSpPr/>
          <p:nvPr/>
        </p:nvSpPr>
        <p:spPr>
          <a:xfrm>
            <a:off x="3203000" y="1334661"/>
            <a:ext cx="878000" cy="878000"/>
          </a:xfrm>
          <a:prstGeom prst="ellipse">
            <a:avLst/>
          </a:prstGeom>
          <a:solidFill>
            <a:schemeClr val="accent4"/>
          </a:solidFill>
          <a:ln>
            <a:noFill/>
          </a:ln>
        </p:spPr>
        <p:txBody>
          <a:bodyPr spcFirstLastPara="1" wrap="square" lIns="121900" tIns="121900" rIns="121900" bIns="121900" anchor="ctr" anchorCtr="0">
            <a:noAutofit/>
          </a:bodyPr>
          <a:lstStyle/>
          <a:p>
            <a:pPr algn="ctr" defTabSz="1219170">
              <a:buClr>
                <a:srgbClr val="000000"/>
              </a:buClr>
              <a:buSzPts val="1100"/>
            </a:pPr>
            <a:r>
              <a:rPr lang="en" sz="2400" u="sng" kern="0">
                <a:solidFill>
                  <a:srgbClr val="000000"/>
                </a:solidFill>
                <a:latin typeface="Fira Sans Extra Condensed SemiBold"/>
                <a:ea typeface="Fira Sans Extra Condensed SemiBold"/>
                <a:cs typeface="Fira Sans Extra Condensed SemiBold"/>
                <a:sym typeface="Fira Sans Extra Condensed SemiBold"/>
              </a:rPr>
              <a:t>01</a:t>
            </a:r>
            <a:endParaRPr sz="2400" u="sng" kern="0">
              <a:solidFill>
                <a:srgbClr val="000000"/>
              </a:solidFill>
              <a:latin typeface="Fira Sans Extra Condensed SemiBold"/>
              <a:ea typeface="Fira Sans Extra Condensed SemiBold"/>
              <a:cs typeface="Fira Sans Extra Condensed SemiBold"/>
              <a:sym typeface="Fira Sans Extra Condensed SemiBold"/>
            </a:endParaRPr>
          </a:p>
        </p:txBody>
      </p:sp>
      <p:grpSp>
        <p:nvGrpSpPr>
          <p:cNvPr id="1884" name="Google Shape;1884;p38"/>
          <p:cNvGrpSpPr/>
          <p:nvPr/>
        </p:nvGrpSpPr>
        <p:grpSpPr>
          <a:xfrm>
            <a:off x="4081000" y="1334645"/>
            <a:ext cx="7175584" cy="878000"/>
            <a:chOff x="3060750" y="1302988"/>
            <a:chExt cx="5381688" cy="658500"/>
          </a:xfrm>
        </p:grpSpPr>
        <p:sp>
          <p:nvSpPr>
            <p:cNvPr id="1885" name="Google Shape;1885;p38"/>
            <p:cNvSpPr/>
            <p:nvPr/>
          </p:nvSpPr>
          <p:spPr>
            <a:xfrm>
              <a:off x="4266138" y="1302988"/>
              <a:ext cx="4176300" cy="658500"/>
            </a:xfrm>
            <a:prstGeom prst="roundRect">
              <a:avLst>
                <a:gd name="adj" fmla="val 50000"/>
              </a:avLst>
            </a:prstGeom>
            <a:solidFill>
              <a:schemeClr val="accent4"/>
            </a:solidFill>
            <a:ln>
              <a:noFill/>
            </a:ln>
          </p:spPr>
          <p:txBody>
            <a:bodyPr spcFirstLastPara="1" wrap="square" lIns="121900" tIns="121900" rIns="0" bIns="121900" anchor="ctr" anchorCtr="0">
              <a:noAutofit/>
            </a:bodyPr>
            <a:lstStyle/>
            <a:p>
              <a:pPr defTabSz="1219170">
                <a:buClr>
                  <a:srgbClr val="000000"/>
                </a:buClr>
                <a:buSzPts val="1100"/>
              </a:pPr>
              <a:r>
                <a:rPr lang="en" sz="1400" kern="0" dirty="0">
                  <a:solidFill>
                    <a:srgbClr val="000000"/>
                  </a:solidFill>
                  <a:latin typeface="Roboto"/>
                  <a:ea typeface="Roboto"/>
                  <a:cs typeface="Roboto"/>
                  <a:sym typeface="Roboto"/>
                </a:rPr>
                <a:t>‘</a:t>
              </a:r>
              <a:r>
                <a:rPr lang="en-US" sz="1400" kern="0" dirty="0">
                  <a:solidFill>
                    <a:srgbClr val="000000"/>
                  </a:solidFill>
                  <a:latin typeface="Roboto"/>
                  <a:ea typeface="Roboto"/>
                  <a:cs typeface="Roboto"/>
                  <a:sym typeface="Roboto"/>
                </a:rPr>
                <a:t>Real interview become conversations</a:t>
              </a:r>
              <a:r>
                <a:rPr lang="en" sz="1400" kern="0" dirty="0">
                  <a:solidFill>
                    <a:srgbClr val="000000"/>
                  </a:solidFill>
                  <a:latin typeface="Roboto"/>
                  <a:ea typeface="Roboto"/>
                  <a:cs typeface="Roboto"/>
                  <a:sym typeface="Roboto"/>
                </a:rPr>
                <a:t>’, </a:t>
              </a:r>
              <a:r>
                <a:rPr lang="en-US" sz="1400" kern="0" dirty="0">
                  <a:solidFill>
                    <a:srgbClr val="000000"/>
                  </a:solidFill>
                  <a:latin typeface="Roboto"/>
                  <a:ea typeface="Roboto"/>
                  <a:cs typeface="Roboto"/>
                  <a:sym typeface="Roboto"/>
                </a:rPr>
                <a:t>exchange information, encouraging but neutral, control the pace and timing</a:t>
              </a:r>
              <a:endParaRPr lang="en" sz="1400" kern="0" dirty="0">
                <a:solidFill>
                  <a:srgbClr val="000000"/>
                </a:solidFill>
                <a:latin typeface="Roboto"/>
                <a:ea typeface="Roboto"/>
                <a:cs typeface="Roboto"/>
                <a:sym typeface="Roboto"/>
              </a:endParaRPr>
            </a:p>
          </p:txBody>
        </p:sp>
        <p:sp>
          <p:nvSpPr>
            <p:cNvPr id="1886" name="Google Shape;1886;p38"/>
            <p:cNvSpPr txBox="1"/>
            <p:nvPr/>
          </p:nvSpPr>
          <p:spPr>
            <a:xfrm>
              <a:off x="3060750" y="1395550"/>
              <a:ext cx="1187100" cy="473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1600" kern="0" dirty="0">
                  <a:solidFill>
                    <a:srgbClr val="000000"/>
                  </a:solidFill>
                  <a:latin typeface="Fira Sans Extra Condensed SemiBold"/>
                  <a:ea typeface="Fira Sans Extra Condensed SemiBold"/>
                  <a:cs typeface="Fira Sans Extra Condensed SemiBold"/>
                  <a:sym typeface="Fira Sans Extra Condensed SemiBold"/>
                </a:rPr>
                <a:t>Conversation</a:t>
              </a:r>
              <a:endParaRPr sz="1600" kern="0" dirty="0">
                <a:solidFill>
                  <a:srgbClr val="000000"/>
                </a:solidFill>
                <a:latin typeface="Fira Sans Extra Condensed SemiBold"/>
                <a:ea typeface="Fira Sans Extra Condensed SemiBold"/>
                <a:cs typeface="Fira Sans Extra Condensed SemiBold"/>
                <a:sym typeface="Fira Sans Extra Condensed SemiBold"/>
              </a:endParaRPr>
            </a:p>
          </p:txBody>
        </p:sp>
      </p:grpSp>
      <p:sp>
        <p:nvSpPr>
          <p:cNvPr id="1887" name="Google Shape;1887;p38"/>
          <p:cNvSpPr/>
          <p:nvPr/>
        </p:nvSpPr>
        <p:spPr>
          <a:xfrm>
            <a:off x="3203000" y="2414195"/>
            <a:ext cx="878000" cy="878000"/>
          </a:xfrm>
          <a:prstGeom prst="ellipse">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buSzPts val="1100"/>
            </a:pPr>
            <a:r>
              <a:rPr lang="en" sz="2400" u="sng" kern="0">
                <a:solidFill>
                  <a:srgbClr val="000000"/>
                </a:solidFill>
                <a:latin typeface="Fira Sans Extra Condensed SemiBold"/>
                <a:ea typeface="Fira Sans Extra Condensed SemiBold"/>
                <a:cs typeface="Fira Sans Extra Condensed SemiBold"/>
                <a:sym typeface="Fira Sans Extra Condensed SemiBold"/>
              </a:rPr>
              <a:t>02</a:t>
            </a:r>
            <a:endParaRPr sz="2400" u="sng" kern="0">
              <a:solidFill>
                <a:srgbClr val="000000"/>
              </a:solidFill>
              <a:latin typeface="Fira Sans Extra Condensed SemiBold"/>
              <a:ea typeface="Fira Sans Extra Condensed SemiBold"/>
              <a:cs typeface="Fira Sans Extra Condensed SemiBold"/>
              <a:sym typeface="Fira Sans Extra Condensed SemiBold"/>
            </a:endParaRPr>
          </a:p>
        </p:txBody>
      </p:sp>
      <p:grpSp>
        <p:nvGrpSpPr>
          <p:cNvPr id="1888" name="Google Shape;1888;p38"/>
          <p:cNvGrpSpPr/>
          <p:nvPr/>
        </p:nvGrpSpPr>
        <p:grpSpPr>
          <a:xfrm>
            <a:off x="4081000" y="2414187"/>
            <a:ext cx="7175584" cy="878000"/>
            <a:chOff x="3060750" y="2112644"/>
            <a:chExt cx="5381688" cy="658500"/>
          </a:xfrm>
        </p:grpSpPr>
        <p:sp>
          <p:nvSpPr>
            <p:cNvPr id="1889" name="Google Shape;1889;p38"/>
            <p:cNvSpPr/>
            <p:nvPr/>
          </p:nvSpPr>
          <p:spPr>
            <a:xfrm>
              <a:off x="4266138" y="2112644"/>
              <a:ext cx="4176300" cy="658500"/>
            </a:xfrm>
            <a:prstGeom prst="roundRect">
              <a:avLst>
                <a:gd name="adj" fmla="val 50000"/>
              </a:avLst>
            </a:prstGeom>
            <a:solidFill>
              <a:schemeClr val="accent1"/>
            </a:solidFill>
            <a:ln>
              <a:noFill/>
            </a:ln>
          </p:spPr>
          <p:txBody>
            <a:bodyPr spcFirstLastPara="1" wrap="square" lIns="121900" tIns="121900" rIns="0" bIns="121900" anchor="ctr" anchorCtr="0">
              <a:noAutofit/>
            </a:bodyPr>
            <a:lstStyle/>
            <a:p>
              <a:pPr defTabSz="1219170">
                <a:buClr>
                  <a:srgbClr val="000000"/>
                </a:buClr>
                <a:buSzPts val="1100"/>
              </a:pPr>
              <a:r>
                <a:rPr lang="en-US" sz="1600" kern="0" dirty="0">
                  <a:solidFill>
                    <a:srgbClr val="000000"/>
                  </a:solidFill>
                  <a:latin typeface="Roboto"/>
                  <a:ea typeface="Roboto"/>
                  <a:cs typeface="Roboto"/>
                  <a:sym typeface="Roboto"/>
                </a:rPr>
                <a:t>Listen is essential; dig deeper to get more in-depth answers and establish the thinking patterns of the interviewees.</a:t>
              </a: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1890" name="Google Shape;1890;p38"/>
            <p:cNvSpPr txBox="1"/>
            <p:nvPr/>
          </p:nvSpPr>
          <p:spPr>
            <a:xfrm>
              <a:off x="3060750" y="2205200"/>
              <a:ext cx="1187100" cy="473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1600" kern="0" dirty="0">
                  <a:solidFill>
                    <a:srgbClr val="000000"/>
                  </a:solidFill>
                  <a:latin typeface="Fira Sans Extra Condensed SemiBold"/>
                  <a:ea typeface="Fira Sans Extra Condensed SemiBold"/>
                  <a:cs typeface="Fira Sans Extra Condensed SemiBold"/>
                  <a:sym typeface="Fira Sans Extra Condensed SemiBold"/>
                </a:rPr>
                <a:t>Follow-</a:t>
              </a:r>
              <a:r>
                <a:rPr lang="en-US" sz="1600" kern="0" dirty="0">
                  <a:solidFill>
                    <a:srgbClr val="000000"/>
                  </a:solidFill>
                  <a:latin typeface="Fira Sans Extra Condensed SemiBold"/>
                  <a:ea typeface="Fira Sans Extra Condensed SemiBold"/>
                  <a:cs typeface="Fira Sans Extra Condensed SemiBold"/>
                  <a:sym typeface="Fira Sans Extra Condensed SemiBold"/>
                </a:rPr>
                <a:t>up questions</a:t>
              </a:r>
              <a:endParaRPr sz="1600" kern="0" dirty="0">
                <a:solidFill>
                  <a:srgbClr val="000000"/>
                </a:solidFill>
                <a:latin typeface="Fira Sans Extra Condensed SemiBold"/>
                <a:ea typeface="Fira Sans Extra Condensed SemiBold"/>
                <a:cs typeface="Fira Sans Extra Condensed SemiBold"/>
                <a:sym typeface="Fira Sans Extra Condensed SemiBold"/>
              </a:endParaRPr>
            </a:p>
          </p:txBody>
        </p:sp>
      </p:grpSp>
      <p:sp>
        <p:nvSpPr>
          <p:cNvPr id="1891" name="Google Shape;1891;p38"/>
          <p:cNvSpPr/>
          <p:nvPr/>
        </p:nvSpPr>
        <p:spPr>
          <a:xfrm>
            <a:off x="3203000" y="3493728"/>
            <a:ext cx="878000" cy="8780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buSzPts val="1100"/>
            </a:pPr>
            <a:r>
              <a:rPr lang="en" sz="2400" u="sng" kern="0">
                <a:solidFill>
                  <a:srgbClr val="000000"/>
                </a:solidFill>
                <a:latin typeface="Fira Sans Extra Condensed SemiBold"/>
                <a:ea typeface="Fira Sans Extra Condensed SemiBold"/>
                <a:cs typeface="Fira Sans Extra Condensed SemiBold"/>
                <a:sym typeface="Fira Sans Extra Condensed SemiBold"/>
              </a:rPr>
              <a:t>03</a:t>
            </a:r>
            <a:endParaRPr sz="2400" u="sng" kern="0">
              <a:solidFill>
                <a:srgbClr val="000000"/>
              </a:solidFill>
              <a:latin typeface="Fira Sans Extra Condensed SemiBold"/>
              <a:ea typeface="Fira Sans Extra Condensed SemiBold"/>
              <a:cs typeface="Fira Sans Extra Condensed SemiBold"/>
              <a:sym typeface="Fira Sans Extra Condensed SemiBold"/>
            </a:endParaRPr>
          </a:p>
        </p:txBody>
      </p:sp>
      <p:grpSp>
        <p:nvGrpSpPr>
          <p:cNvPr id="1892" name="Google Shape;1892;p38"/>
          <p:cNvGrpSpPr/>
          <p:nvPr/>
        </p:nvGrpSpPr>
        <p:grpSpPr>
          <a:xfrm>
            <a:off x="4081000" y="3493728"/>
            <a:ext cx="7175584" cy="878000"/>
            <a:chOff x="3060750" y="2922300"/>
            <a:chExt cx="5381688" cy="658500"/>
          </a:xfrm>
        </p:grpSpPr>
        <p:sp>
          <p:nvSpPr>
            <p:cNvPr id="1893" name="Google Shape;1893;p38"/>
            <p:cNvSpPr/>
            <p:nvPr/>
          </p:nvSpPr>
          <p:spPr>
            <a:xfrm>
              <a:off x="4266138" y="2922300"/>
              <a:ext cx="4176300" cy="658500"/>
            </a:xfrm>
            <a:prstGeom prst="roundRect">
              <a:avLst>
                <a:gd name="adj" fmla="val 50000"/>
              </a:avLst>
            </a:prstGeom>
            <a:solidFill>
              <a:schemeClr val="accent3"/>
            </a:solidFill>
            <a:ln>
              <a:noFill/>
            </a:ln>
          </p:spPr>
          <p:txBody>
            <a:bodyPr spcFirstLastPara="1" wrap="square" lIns="121900" tIns="121900" rIns="0" bIns="121900" anchor="ctr" anchorCtr="0">
              <a:noAutofit/>
            </a:bodyPr>
            <a:lstStyle/>
            <a:p>
              <a:pPr defTabSz="1219170">
                <a:buClr>
                  <a:srgbClr val="000000"/>
                </a:buClr>
                <a:buSzPts val="1100"/>
              </a:pPr>
              <a:r>
                <a:rPr lang="en-US" sz="1400" kern="0" dirty="0">
                  <a:solidFill>
                    <a:srgbClr val="000000"/>
                  </a:solidFill>
                  <a:latin typeface="Roboto"/>
                  <a:ea typeface="Roboto"/>
                  <a:cs typeface="Fira Sans Extra Condensed SemiBold"/>
                  <a:sym typeface="Roboto"/>
                </a:rPr>
                <a:t>Clear and legible notes only pertain to the answer; legal requirements; an important step for decision making</a:t>
              </a:r>
              <a:endParaRPr sz="1400"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1894" name="Google Shape;1894;p38"/>
            <p:cNvSpPr txBox="1"/>
            <p:nvPr/>
          </p:nvSpPr>
          <p:spPr>
            <a:xfrm>
              <a:off x="3060750" y="3014850"/>
              <a:ext cx="1187100" cy="473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1600" kern="0" dirty="0">
                  <a:solidFill>
                    <a:srgbClr val="000000"/>
                  </a:solidFill>
                  <a:latin typeface="Fira Sans Extra Condensed SemiBold"/>
                  <a:ea typeface="Fira Sans Extra Condensed SemiBold"/>
                  <a:cs typeface="Fira Sans Extra Condensed SemiBold"/>
                  <a:sym typeface="Fira Sans Extra Condensed SemiBold"/>
                </a:rPr>
                <a:t>Taking notes</a:t>
              </a:r>
              <a:endParaRPr sz="1600" kern="0" dirty="0">
                <a:solidFill>
                  <a:srgbClr val="000000"/>
                </a:solidFill>
                <a:latin typeface="Fira Sans Extra Condensed SemiBold"/>
                <a:ea typeface="Fira Sans Extra Condensed SemiBold"/>
                <a:cs typeface="Fira Sans Extra Condensed SemiBold"/>
                <a:sym typeface="Fira Sans Extra Condensed SemiBold"/>
              </a:endParaRPr>
            </a:p>
          </p:txBody>
        </p:sp>
      </p:grpSp>
      <p:sp>
        <p:nvSpPr>
          <p:cNvPr id="1895" name="Google Shape;1895;p38"/>
          <p:cNvSpPr/>
          <p:nvPr/>
        </p:nvSpPr>
        <p:spPr>
          <a:xfrm>
            <a:off x="3203000" y="4573261"/>
            <a:ext cx="878000" cy="878000"/>
          </a:xfrm>
          <a:prstGeom prst="ellipse">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buSzPts val="1100"/>
            </a:pPr>
            <a:r>
              <a:rPr lang="en" sz="2400" u="sng" kern="0">
                <a:solidFill>
                  <a:srgbClr val="000000"/>
                </a:solidFill>
                <a:latin typeface="Fira Sans Extra Condensed SemiBold"/>
                <a:ea typeface="Fira Sans Extra Condensed SemiBold"/>
                <a:cs typeface="Fira Sans Extra Condensed SemiBold"/>
                <a:sym typeface="Fira Sans Extra Condensed SemiBold"/>
              </a:rPr>
              <a:t>04</a:t>
            </a:r>
            <a:endParaRPr sz="2400" u="sng" kern="0">
              <a:solidFill>
                <a:srgbClr val="000000"/>
              </a:solidFill>
              <a:latin typeface="Fira Sans Extra Condensed SemiBold"/>
              <a:ea typeface="Fira Sans Extra Condensed SemiBold"/>
              <a:cs typeface="Fira Sans Extra Condensed SemiBold"/>
              <a:sym typeface="Fira Sans Extra Condensed SemiBold"/>
            </a:endParaRPr>
          </a:p>
        </p:txBody>
      </p:sp>
      <p:grpSp>
        <p:nvGrpSpPr>
          <p:cNvPr id="1896" name="Google Shape;1896;p38"/>
          <p:cNvGrpSpPr/>
          <p:nvPr/>
        </p:nvGrpSpPr>
        <p:grpSpPr>
          <a:xfrm>
            <a:off x="4081000" y="4573269"/>
            <a:ext cx="7175584" cy="878000"/>
            <a:chOff x="3060750" y="3731956"/>
            <a:chExt cx="5381688" cy="658500"/>
          </a:xfrm>
        </p:grpSpPr>
        <p:sp>
          <p:nvSpPr>
            <p:cNvPr id="1897" name="Google Shape;1897;p38"/>
            <p:cNvSpPr/>
            <p:nvPr/>
          </p:nvSpPr>
          <p:spPr>
            <a:xfrm>
              <a:off x="4266138" y="3731956"/>
              <a:ext cx="4176300" cy="658500"/>
            </a:xfrm>
            <a:prstGeom prst="roundRect">
              <a:avLst>
                <a:gd name="adj" fmla="val 50000"/>
              </a:avLst>
            </a:prstGeom>
            <a:solidFill>
              <a:schemeClr val="accent5"/>
            </a:solidFill>
            <a:ln>
              <a:noFill/>
            </a:ln>
          </p:spPr>
          <p:txBody>
            <a:bodyPr spcFirstLastPara="1" wrap="square" lIns="121900" tIns="121900" rIns="0" bIns="121900" anchor="ctr" anchorCtr="0">
              <a:noAutofit/>
            </a:bodyPr>
            <a:lstStyle/>
            <a:p>
              <a:pPr defTabSz="1219170">
                <a:buClr>
                  <a:srgbClr val="000000"/>
                </a:buClr>
                <a:buSzPts val="1100"/>
              </a:pPr>
              <a:r>
                <a:rPr lang="en-US" sz="1400" kern="0" dirty="0">
                  <a:solidFill>
                    <a:srgbClr val="000000"/>
                  </a:solidFill>
                  <a:latin typeface="Roboto"/>
                  <a:ea typeface="Roboto"/>
                  <a:cs typeface="Roboto"/>
                  <a:sym typeface="Roboto"/>
                </a:rPr>
                <a:t>Interviewers keep positive body language; read the body language of interviewees. </a:t>
              </a:r>
              <a:endParaRPr sz="1400" kern="0" dirty="0">
                <a:solidFill>
                  <a:srgbClr val="000000"/>
                </a:solidFill>
                <a:latin typeface="Roboto"/>
                <a:ea typeface="Roboto"/>
                <a:cs typeface="Roboto"/>
                <a:sym typeface="Roboto"/>
              </a:endParaRPr>
            </a:p>
          </p:txBody>
        </p:sp>
        <p:sp>
          <p:nvSpPr>
            <p:cNvPr id="1898" name="Google Shape;1898;p38"/>
            <p:cNvSpPr txBox="1"/>
            <p:nvPr/>
          </p:nvSpPr>
          <p:spPr>
            <a:xfrm>
              <a:off x="3060750" y="3824500"/>
              <a:ext cx="1187100" cy="473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1600" kern="0" dirty="0">
                  <a:solidFill>
                    <a:srgbClr val="000000"/>
                  </a:solidFill>
                  <a:latin typeface="Fira Sans Extra Condensed SemiBold"/>
                  <a:ea typeface="Fira Sans Extra Condensed SemiBold"/>
                  <a:cs typeface="Fira Sans Extra Condensed SemiBold"/>
                  <a:sym typeface="Fira Sans Extra Condensed SemiBold"/>
                </a:rPr>
                <a:t>Body Language</a:t>
              </a:r>
              <a:endParaRPr sz="1600" kern="0" dirty="0">
                <a:solidFill>
                  <a:srgbClr val="000000"/>
                </a:solidFill>
                <a:latin typeface="Fira Sans Extra Condensed SemiBold"/>
                <a:ea typeface="Fira Sans Extra Condensed SemiBold"/>
                <a:cs typeface="Fira Sans Extra Condensed SemiBold"/>
                <a:sym typeface="Fira Sans Extra Condensed SemiBold"/>
              </a:endParaRPr>
            </a:p>
          </p:txBody>
        </p:sp>
      </p:grpSp>
      <p:grpSp>
        <p:nvGrpSpPr>
          <p:cNvPr id="1899" name="Google Shape;1899;p38"/>
          <p:cNvGrpSpPr/>
          <p:nvPr/>
        </p:nvGrpSpPr>
        <p:grpSpPr>
          <a:xfrm>
            <a:off x="1085516" y="1796666"/>
            <a:ext cx="596773" cy="596773"/>
            <a:chOff x="583100" y="3982600"/>
            <a:chExt cx="296175" cy="296175"/>
          </a:xfrm>
        </p:grpSpPr>
        <p:sp>
          <p:nvSpPr>
            <p:cNvPr id="1900" name="Google Shape;1900;p38"/>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1" name="Google Shape;1901;p38"/>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2" name="Google Shape;1902;p38"/>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3" name="Google Shape;1903;p38"/>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4" name="Google Shape;1904;p38"/>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5" name="Google Shape;1905;p38"/>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6" name="Google Shape;1906;p38"/>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07" name="Google Shape;1907;p38"/>
          <p:cNvGrpSpPr/>
          <p:nvPr/>
        </p:nvGrpSpPr>
        <p:grpSpPr>
          <a:xfrm>
            <a:off x="2072404" y="2847749"/>
            <a:ext cx="596811" cy="587415"/>
            <a:chOff x="2404875" y="3592725"/>
            <a:chExt cx="298525" cy="293825"/>
          </a:xfrm>
        </p:grpSpPr>
        <p:sp>
          <p:nvSpPr>
            <p:cNvPr id="1908" name="Google Shape;1908;p38"/>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9" name="Google Shape;1909;p38"/>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0" name="Google Shape;1910;p38"/>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11" name="Google Shape;1911;p38"/>
          <p:cNvGrpSpPr/>
          <p:nvPr/>
        </p:nvGrpSpPr>
        <p:grpSpPr>
          <a:xfrm>
            <a:off x="2072393" y="4265911"/>
            <a:ext cx="596811" cy="596320"/>
            <a:chOff x="1310075" y="3980250"/>
            <a:chExt cx="297750" cy="297525"/>
          </a:xfrm>
        </p:grpSpPr>
        <p:sp>
          <p:nvSpPr>
            <p:cNvPr id="1912" name="Google Shape;1912;p38"/>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3" name="Google Shape;1913;p38"/>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4" name="Google Shape;1914;p38"/>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5" name="Google Shape;1915;p38"/>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916" name="Google Shape;1916;p38"/>
          <p:cNvGrpSpPr/>
          <p:nvPr/>
        </p:nvGrpSpPr>
        <p:grpSpPr>
          <a:xfrm>
            <a:off x="1085557" y="5245575"/>
            <a:ext cx="596811" cy="592011"/>
            <a:chOff x="1672375" y="3982600"/>
            <a:chExt cx="297750" cy="295375"/>
          </a:xfrm>
        </p:grpSpPr>
        <p:sp>
          <p:nvSpPr>
            <p:cNvPr id="1917" name="Google Shape;1917;p38"/>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8" name="Google Shape;1918;p38"/>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9" name="Google Shape;1919;p38"/>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1920" name="Google Shape;1920;p38"/>
          <p:cNvCxnSpPr/>
          <p:nvPr/>
        </p:nvCxnSpPr>
        <p:spPr>
          <a:xfrm>
            <a:off x="611044" y="993100"/>
            <a:ext cx="0" cy="5706800"/>
          </a:xfrm>
          <a:prstGeom prst="straightConnector1">
            <a:avLst/>
          </a:prstGeom>
          <a:noFill/>
          <a:ln w="19050" cap="flat" cmpd="sng">
            <a:solidFill>
              <a:schemeClr val="accent6"/>
            </a:solidFill>
            <a:prstDash val="solid"/>
            <a:round/>
            <a:headEnd type="none" w="med" len="med"/>
            <a:tailEnd type="none" w="med" len="med"/>
          </a:ln>
        </p:spPr>
      </p:cxnSp>
      <p:sp>
        <p:nvSpPr>
          <p:cNvPr id="49" name="Google Shape;1895;p38">
            <a:extLst>
              <a:ext uri="{FF2B5EF4-FFF2-40B4-BE49-F238E27FC236}">
                <a16:creationId xmlns:a16="http://schemas.microsoft.com/office/drawing/2014/main" id="{D52683BD-F7C5-4FD8-97BE-59E9B0368192}"/>
              </a:ext>
            </a:extLst>
          </p:cNvPr>
          <p:cNvSpPr/>
          <p:nvPr/>
        </p:nvSpPr>
        <p:spPr>
          <a:xfrm>
            <a:off x="3196009" y="5640062"/>
            <a:ext cx="878000" cy="878000"/>
          </a:xfrm>
          <a:prstGeom prst="ellipse">
            <a:avLst/>
          </a:prstGeom>
          <a:solidFill>
            <a:schemeClr val="accent6">
              <a:lumMod val="75000"/>
            </a:schemeClr>
          </a:solidFill>
          <a:ln>
            <a:noFill/>
          </a:ln>
        </p:spPr>
        <p:txBody>
          <a:bodyPr spcFirstLastPara="1" wrap="square" lIns="121900" tIns="121900" rIns="121900" bIns="121900" anchor="ctr" anchorCtr="0">
            <a:noAutofit/>
          </a:bodyPr>
          <a:lstStyle/>
          <a:p>
            <a:pPr algn="ctr" defTabSz="1219170">
              <a:buClr>
                <a:srgbClr val="000000"/>
              </a:buClr>
              <a:buSzPts val="1100"/>
            </a:pPr>
            <a:r>
              <a:rPr lang="en" sz="2400" u="sng" kern="0" dirty="0">
                <a:solidFill>
                  <a:srgbClr val="000000"/>
                </a:solidFill>
                <a:latin typeface="Fira Sans Extra Condensed SemiBold"/>
                <a:ea typeface="Fira Sans Extra Condensed SemiBold"/>
                <a:cs typeface="Fira Sans Extra Condensed SemiBold"/>
                <a:sym typeface="Fira Sans Extra Condensed SemiBold"/>
              </a:rPr>
              <a:t>05</a:t>
            </a:r>
            <a:endParaRPr sz="2400" u="sng" kern="0" dirty="0">
              <a:solidFill>
                <a:srgbClr val="000000"/>
              </a:solidFill>
              <a:latin typeface="Fira Sans Extra Condensed SemiBold"/>
              <a:ea typeface="Fira Sans Extra Condensed SemiBold"/>
              <a:cs typeface="Fira Sans Extra Condensed SemiBold"/>
              <a:sym typeface="Fira Sans Extra Condensed SemiBold"/>
            </a:endParaRPr>
          </a:p>
        </p:txBody>
      </p:sp>
      <p:grpSp>
        <p:nvGrpSpPr>
          <p:cNvPr id="50" name="Google Shape;1896;p38">
            <a:extLst>
              <a:ext uri="{FF2B5EF4-FFF2-40B4-BE49-F238E27FC236}">
                <a16:creationId xmlns:a16="http://schemas.microsoft.com/office/drawing/2014/main" id="{8D2C2450-6A52-4672-ABF6-DA912020DF88}"/>
              </a:ext>
            </a:extLst>
          </p:cNvPr>
          <p:cNvGrpSpPr/>
          <p:nvPr/>
        </p:nvGrpSpPr>
        <p:grpSpPr>
          <a:xfrm>
            <a:off x="4074009" y="5640070"/>
            <a:ext cx="7175584" cy="878000"/>
            <a:chOff x="3060750" y="3731956"/>
            <a:chExt cx="5381688" cy="658500"/>
          </a:xfrm>
        </p:grpSpPr>
        <p:sp>
          <p:nvSpPr>
            <p:cNvPr id="51" name="Google Shape;1897;p38">
              <a:extLst>
                <a:ext uri="{FF2B5EF4-FFF2-40B4-BE49-F238E27FC236}">
                  <a16:creationId xmlns:a16="http://schemas.microsoft.com/office/drawing/2014/main" id="{C2FEBDBA-F1BD-41E0-8659-AA4D7EFE30C7}"/>
                </a:ext>
              </a:extLst>
            </p:cNvPr>
            <p:cNvSpPr/>
            <p:nvPr/>
          </p:nvSpPr>
          <p:spPr>
            <a:xfrm>
              <a:off x="4266138" y="3731956"/>
              <a:ext cx="4176300" cy="658500"/>
            </a:xfrm>
            <a:prstGeom prst="roundRect">
              <a:avLst>
                <a:gd name="adj" fmla="val 50000"/>
              </a:avLst>
            </a:prstGeom>
            <a:solidFill>
              <a:schemeClr val="accent6">
                <a:lumMod val="75000"/>
              </a:schemeClr>
            </a:solidFill>
            <a:ln>
              <a:noFill/>
            </a:ln>
          </p:spPr>
          <p:txBody>
            <a:bodyPr spcFirstLastPara="1" wrap="square" lIns="121900" tIns="121900" rIns="0" bIns="121900" anchor="ctr" anchorCtr="0">
              <a:noAutofit/>
            </a:bodyPr>
            <a:lstStyle/>
            <a:p>
              <a:pPr defTabSz="1219170">
                <a:buClr>
                  <a:srgbClr val="000000"/>
                </a:buClr>
                <a:buSzPts val="1100"/>
              </a:pPr>
              <a:r>
                <a:rPr lang="en-US" sz="1400" kern="0" dirty="0">
                  <a:solidFill>
                    <a:srgbClr val="000000"/>
                  </a:solidFill>
                  <a:latin typeface="Roboto"/>
                  <a:ea typeface="Roboto"/>
                  <a:cs typeface="Roboto"/>
                  <a:sym typeface="Roboto"/>
                </a:rPr>
                <a:t>Respond carefully; appreciate the disclosure but not further inquire or discuss</a:t>
              </a:r>
              <a:endParaRPr sz="1400" kern="0" dirty="0">
                <a:solidFill>
                  <a:srgbClr val="000000"/>
                </a:solidFill>
                <a:latin typeface="Roboto"/>
                <a:ea typeface="Roboto"/>
                <a:cs typeface="Roboto"/>
                <a:sym typeface="Roboto"/>
              </a:endParaRPr>
            </a:p>
          </p:txBody>
        </p:sp>
        <p:sp>
          <p:nvSpPr>
            <p:cNvPr id="52" name="Google Shape;1898;p38">
              <a:extLst>
                <a:ext uri="{FF2B5EF4-FFF2-40B4-BE49-F238E27FC236}">
                  <a16:creationId xmlns:a16="http://schemas.microsoft.com/office/drawing/2014/main" id="{0F047ABD-670C-4B41-B26C-71AF9ED4A419}"/>
                </a:ext>
              </a:extLst>
            </p:cNvPr>
            <p:cNvSpPr txBox="1"/>
            <p:nvPr/>
          </p:nvSpPr>
          <p:spPr>
            <a:xfrm>
              <a:off x="3060750" y="3824500"/>
              <a:ext cx="1187100" cy="473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1600" kern="0" dirty="0">
                  <a:solidFill>
                    <a:srgbClr val="000000"/>
                  </a:solidFill>
                  <a:latin typeface="Fira Sans Extra Condensed SemiBold"/>
                  <a:ea typeface="Fira Sans Extra Condensed SemiBold"/>
                  <a:cs typeface="Fira Sans Extra Condensed SemiBold"/>
                  <a:sym typeface="Fira Sans Extra Condensed SemiBold"/>
                </a:rPr>
                <a:t>Voluntary Disclosures</a:t>
              </a:r>
              <a:endParaRPr sz="1600" kern="0" dirty="0">
                <a:solidFill>
                  <a:srgbClr val="000000"/>
                </a:solidFill>
                <a:latin typeface="Fira Sans Extra Condensed SemiBold"/>
                <a:ea typeface="Fira Sans Extra Condensed SemiBold"/>
                <a:cs typeface="Fira Sans Extra Condensed SemiBold"/>
                <a:sym typeface="Fira Sans Extra Condensed SemiBold"/>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4"/>
        <p:cNvGrpSpPr/>
        <p:nvPr/>
      </p:nvGrpSpPr>
      <p:grpSpPr>
        <a:xfrm>
          <a:off x="0" y="0"/>
          <a:ext cx="0" cy="0"/>
          <a:chOff x="0" y="0"/>
          <a:chExt cx="0" cy="0"/>
        </a:xfrm>
      </p:grpSpPr>
      <p:sp>
        <p:nvSpPr>
          <p:cNvPr id="1925" name="Google Shape;1925;p39"/>
          <p:cNvSpPr txBox="1">
            <a:spLocks noGrp="1"/>
          </p:cNvSpPr>
          <p:nvPr>
            <p:ph type="title"/>
          </p:nvPr>
        </p:nvSpPr>
        <p:spPr>
          <a:xfrm>
            <a:off x="927063" y="295553"/>
            <a:ext cx="10272000" cy="518000"/>
          </a:xfrm>
          <a:prstGeom prst="rect">
            <a:avLst/>
          </a:prstGeom>
        </p:spPr>
        <p:txBody>
          <a:bodyPr spcFirstLastPara="1" wrap="square" lIns="121900" tIns="121900" rIns="121900" bIns="121900" anchor="ctr" anchorCtr="0">
            <a:noAutofit/>
          </a:bodyPr>
          <a:lstStyle/>
          <a:p>
            <a:pPr algn="l">
              <a:buSzPts val="1100"/>
            </a:pPr>
            <a:r>
              <a:rPr lang="en-US" dirty="0"/>
              <a:t>Positive Body Language</a:t>
            </a:r>
            <a:endParaRPr dirty="0"/>
          </a:p>
        </p:txBody>
      </p:sp>
      <p:cxnSp>
        <p:nvCxnSpPr>
          <p:cNvPr id="1926" name="Google Shape;1926;p39"/>
          <p:cNvCxnSpPr>
            <a:stCxn id="1927" idx="1"/>
            <a:endCxn id="1928" idx="1"/>
          </p:cNvCxnSpPr>
          <p:nvPr/>
        </p:nvCxnSpPr>
        <p:spPr>
          <a:xfrm>
            <a:off x="927100" y="1609320"/>
            <a:ext cx="800" cy="1844400"/>
          </a:xfrm>
          <a:prstGeom prst="bentConnector3">
            <a:avLst>
              <a:gd name="adj1" fmla="val -39692103"/>
            </a:avLst>
          </a:prstGeom>
          <a:noFill/>
          <a:ln w="19050" cap="flat" cmpd="sng">
            <a:solidFill>
              <a:schemeClr val="accent6"/>
            </a:solidFill>
            <a:prstDash val="solid"/>
            <a:round/>
            <a:headEnd type="none" w="med" len="med"/>
            <a:tailEnd type="triangle" w="med" len="med"/>
          </a:ln>
        </p:spPr>
      </p:cxnSp>
      <p:cxnSp>
        <p:nvCxnSpPr>
          <p:cNvPr id="1929" name="Google Shape;1929;p39"/>
          <p:cNvCxnSpPr>
            <a:stCxn id="1927" idx="1"/>
            <a:endCxn id="1930" idx="1"/>
          </p:cNvCxnSpPr>
          <p:nvPr/>
        </p:nvCxnSpPr>
        <p:spPr>
          <a:xfrm>
            <a:off x="927100" y="1609320"/>
            <a:ext cx="800" cy="2686800"/>
          </a:xfrm>
          <a:prstGeom prst="bentConnector3">
            <a:avLst>
              <a:gd name="adj1" fmla="val -39692103"/>
            </a:avLst>
          </a:prstGeom>
          <a:noFill/>
          <a:ln w="19050" cap="flat" cmpd="sng">
            <a:solidFill>
              <a:schemeClr val="accent6"/>
            </a:solidFill>
            <a:prstDash val="solid"/>
            <a:round/>
            <a:headEnd type="none" w="med" len="med"/>
            <a:tailEnd type="triangle" w="med" len="med"/>
          </a:ln>
        </p:spPr>
      </p:cxnSp>
      <p:cxnSp>
        <p:nvCxnSpPr>
          <p:cNvPr id="1931" name="Google Shape;1931;p39"/>
          <p:cNvCxnSpPr>
            <a:stCxn id="1927" idx="1"/>
            <a:endCxn id="1932" idx="1"/>
          </p:cNvCxnSpPr>
          <p:nvPr/>
        </p:nvCxnSpPr>
        <p:spPr>
          <a:xfrm>
            <a:off x="927100" y="1609320"/>
            <a:ext cx="800" cy="3529200"/>
          </a:xfrm>
          <a:prstGeom prst="bentConnector3">
            <a:avLst>
              <a:gd name="adj1" fmla="val -39692103"/>
            </a:avLst>
          </a:prstGeom>
          <a:noFill/>
          <a:ln w="19050" cap="flat" cmpd="sng">
            <a:solidFill>
              <a:schemeClr val="accent6"/>
            </a:solidFill>
            <a:prstDash val="solid"/>
            <a:round/>
            <a:headEnd type="none" w="med" len="med"/>
            <a:tailEnd type="triangle" w="med" len="med"/>
          </a:ln>
        </p:spPr>
      </p:cxnSp>
      <p:cxnSp>
        <p:nvCxnSpPr>
          <p:cNvPr id="1933" name="Google Shape;1933;p39"/>
          <p:cNvCxnSpPr>
            <a:stCxn id="1927" idx="1"/>
            <a:endCxn id="1934" idx="1"/>
          </p:cNvCxnSpPr>
          <p:nvPr/>
        </p:nvCxnSpPr>
        <p:spPr>
          <a:xfrm>
            <a:off x="927100" y="1609320"/>
            <a:ext cx="800" cy="4372000"/>
          </a:xfrm>
          <a:prstGeom prst="bentConnector3">
            <a:avLst>
              <a:gd name="adj1" fmla="val -39692103"/>
            </a:avLst>
          </a:prstGeom>
          <a:noFill/>
          <a:ln w="19050" cap="flat" cmpd="sng">
            <a:solidFill>
              <a:schemeClr val="accent6"/>
            </a:solidFill>
            <a:prstDash val="solid"/>
            <a:round/>
            <a:headEnd type="none" w="med" len="med"/>
            <a:tailEnd type="triangle" w="med" len="med"/>
          </a:ln>
        </p:spPr>
      </p:cxnSp>
      <p:cxnSp>
        <p:nvCxnSpPr>
          <p:cNvPr id="1935" name="Google Shape;1935;p39"/>
          <p:cNvCxnSpPr>
            <a:cxnSpLocks/>
            <a:endCxn id="1937" idx="1"/>
          </p:cNvCxnSpPr>
          <p:nvPr/>
        </p:nvCxnSpPr>
        <p:spPr>
          <a:xfrm>
            <a:off x="6578500" y="661363"/>
            <a:ext cx="800" cy="1844400"/>
          </a:xfrm>
          <a:prstGeom prst="bentConnector3">
            <a:avLst>
              <a:gd name="adj1" fmla="val -39687936"/>
            </a:avLst>
          </a:prstGeom>
          <a:noFill/>
          <a:ln w="19050" cap="flat" cmpd="sng">
            <a:solidFill>
              <a:schemeClr val="accent6"/>
            </a:solidFill>
            <a:prstDash val="solid"/>
            <a:round/>
            <a:headEnd type="none" w="med" len="med"/>
            <a:tailEnd type="triangle" w="med" len="med"/>
          </a:ln>
        </p:spPr>
      </p:cxnSp>
      <p:cxnSp>
        <p:nvCxnSpPr>
          <p:cNvPr id="1938" name="Google Shape;1938;p39"/>
          <p:cNvCxnSpPr>
            <a:cxnSpLocks/>
            <a:endCxn id="1939" idx="1"/>
          </p:cNvCxnSpPr>
          <p:nvPr/>
        </p:nvCxnSpPr>
        <p:spPr>
          <a:xfrm>
            <a:off x="6578500" y="661363"/>
            <a:ext cx="800" cy="2686800"/>
          </a:xfrm>
          <a:prstGeom prst="bentConnector3">
            <a:avLst>
              <a:gd name="adj1" fmla="val -39687936"/>
            </a:avLst>
          </a:prstGeom>
          <a:noFill/>
          <a:ln w="19050" cap="flat" cmpd="sng">
            <a:solidFill>
              <a:schemeClr val="accent6"/>
            </a:solidFill>
            <a:prstDash val="solid"/>
            <a:round/>
            <a:headEnd type="none" w="med" len="med"/>
            <a:tailEnd type="triangle" w="med" len="med"/>
          </a:ln>
        </p:spPr>
      </p:cxnSp>
      <p:cxnSp>
        <p:nvCxnSpPr>
          <p:cNvPr id="1940" name="Google Shape;1940;p39"/>
          <p:cNvCxnSpPr>
            <a:cxnSpLocks/>
          </p:cNvCxnSpPr>
          <p:nvPr/>
        </p:nvCxnSpPr>
        <p:spPr>
          <a:xfrm>
            <a:off x="6578500" y="1575764"/>
            <a:ext cx="800" cy="3529200"/>
          </a:xfrm>
          <a:prstGeom prst="bentConnector3">
            <a:avLst>
              <a:gd name="adj1" fmla="val -39687936"/>
            </a:avLst>
          </a:prstGeom>
          <a:noFill/>
          <a:ln w="19050" cap="flat" cmpd="sng">
            <a:solidFill>
              <a:schemeClr val="accent6"/>
            </a:solidFill>
            <a:prstDash val="solid"/>
            <a:round/>
            <a:headEnd type="none" w="med" len="med"/>
            <a:tailEnd type="triangle" w="med" len="med"/>
          </a:ln>
        </p:spPr>
      </p:cxnSp>
      <p:grpSp>
        <p:nvGrpSpPr>
          <p:cNvPr id="1946" name="Google Shape;1946;p39"/>
          <p:cNvGrpSpPr/>
          <p:nvPr/>
        </p:nvGrpSpPr>
        <p:grpSpPr>
          <a:xfrm>
            <a:off x="927100" y="1341120"/>
            <a:ext cx="4994000" cy="1290613"/>
            <a:chOff x="695325" y="1005840"/>
            <a:chExt cx="3745500" cy="967960"/>
          </a:xfrm>
        </p:grpSpPr>
        <p:sp>
          <p:nvSpPr>
            <p:cNvPr id="1927" name="Google Shape;1927;p39"/>
            <p:cNvSpPr txBox="1"/>
            <p:nvPr/>
          </p:nvSpPr>
          <p:spPr>
            <a:xfrm>
              <a:off x="695325" y="1005840"/>
              <a:ext cx="3745500" cy="402300"/>
            </a:xfrm>
            <a:prstGeom prst="rect">
              <a:avLst/>
            </a:prstGeom>
            <a:noFill/>
            <a:ln>
              <a:noFill/>
            </a:ln>
          </p:spPr>
          <p:txBody>
            <a:bodyPr spcFirstLastPara="1" wrap="square" lIns="121900" tIns="121900" rIns="121900" bIns="121900" anchor="ctr" anchorCtr="0">
              <a:noAutofit/>
            </a:bodyPr>
            <a:lstStyle/>
            <a:p>
              <a:r>
                <a:rPr lang="en-US" sz="2400" dirty="0">
                  <a:solidFill>
                    <a:schemeClr val="dk1"/>
                  </a:solidFill>
                  <a:latin typeface="Fira Sans Extra Condensed SemiBold"/>
                  <a:ea typeface="Fira Sans Extra Condensed SemiBold"/>
                  <a:cs typeface="Fira Sans Extra Condensed SemiBold"/>
                  <a:sym typeface="Fira Sans Extra Condensed SemiBold"/>
                </a:rPr>
                <a:t>Why important</a:t>
              </a:r>
              <a:endParaRPr sz="2400" dirty="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1947" name="Google Shape;1947;p39"/>
            <p:cNvSpPr txBox="1"/>
            <p:nvPr/>
          </p:nvSpPr>
          <p:spPr>
            <a:xfrm>
              <a:off x="695325" y="1498300"/>
              <a:ext cx="3745500" cy="475500"/>
            </a:xfrm>
            <a:prstGeom prst="rect">
              <a:avLst/>
            </a:prstGeom>
            <a:noFill/>
            <a:ln>
              <a:noFill/>
            </a:ln>
          </p:spPr>
          <p:txBody>
            <a:bodyPr spcFirstLastPara="1" wrap="square" lIns="121900" tIns="121900" rIns="121900" bIns="121900" anchor="ctr" anchorCtr="0">
              <a:noAutofit/>
            </a:bodyPr>
            <a:lstStyle/>
            <a:p>
              <a:r>
                <a:rPr lang="en-US" sz="1400" dirty="0">
                  <a:solidFill>
                    <a:schemeClr val="dk1"/>
                  </a:solidFill>
                  <a:latin typeface="Roboto"/>
                  <a:ea typeface="Roboto"/>
                  <a:cs typeface="Roboto"/>
                  <a:sym typeface="Roboto"/>
                </a:rPr>
                <a:t>Make good impression on others, leaving them feel more comfortable and more receptive to your ideas, instantly.</a:t>
              </a:r>
              <a:endParaRPr sz="1400" dirty="0">
                <a:latin typeface="Roboto"/>
                <a:ea typeface="Roboto"/>
                <a:cs typeface="Roboto"/>
                <a:sym typeface="Roboto"/>
              </a:endParaRPr>
            </a:p>
          </p:txBody>
        </p:sp>
      </p:grpSp>
      <p:sp>
        <p:nvSpPr>
          <p:cNvPr id="1937" name="Google Shape;1937;p39"/>
          <p:cNvSpPr txBox="1"/>
          <p:nvPr/>
        </p:nvSpPr>
        <p:spPr>
          <a:xfrm>
            <a:off x="6578496" y="2246743"/>
            <a:ext cx="724000" cy="518000"/>
          </a:xfrm>
          <a:prstGeom prst="rect">
            <a:avLst/>
          </a:prstGeom>
          <a:noFill/>
          <a:ln>
            <a:noFill/>
          </a:ln>
        </p:spPr>
        <p:txBody>
          <a:bodyPr spcFirstLastPara="1" wrap="square" lIns="121900" tIns="121900" rIns="121900" bIns="121900" anchor="ctr" anchorCtr="0">
            <a:noAutofit/>
          </a:bodyPr>
          <a:lstStyle/>
          <a:p>
            <a:pPr algn="ctr"/>
            <a:r>
              <a:rPr lang="en" sz="2400" u="sng" dirty="0">
                <a:latin typeface="Fira Sans Extra Condensed SemiBold"/>
                <a:ea typeface="Fira Sans Extra Condensed SemiBold"/>
                <a:cs typeface="Fira Sans Extra Condensed SemiBold"/>
                <a:sym typeface="Fira Sans Extra Condensed SemiBold"/>
              </a:rPr>
              <a:t>07</a:t>
            </a:r>
            <a:endParaRPr sz="2400" u="sng" dirty="0">
              <a:latin typeface="Fira Sans Extra Condensed SemiBold"/>
              <a:ea typeface="Fira Sans Extra Condensed SemiBold"/>
              <a:cs typeface="Fira Sans Extra Condensed SemiBold"/>
              <a:sym typeface="Fira Sans Extra Condensed SemiBold"/>
            </a:endParaRPr>
          </a:p>
        </p:txBody>
      </p:sp>
      <p:grpSp>
        <p:nvGrpSpPr>
          <p:cNvPr id="1948" name="Google Shape;1948;p39"/>
          <p:cNvGrpSpPr/>
          <p:nvPr/>
        </p:nvGrpSpPr>
        <p:grpSpPr>
          <a:xfrm>
            <a:off x="7321758" y="520121"/>
            <a:ext cx="4250809" cy="649200"/>
            <a:chOff x="5491318" y="2346825"/>
            <a:chExt cx="3188107" cy="486900"/>
          </a:xfrm>
        </p:grpSpPr>
        <p:sp>
          <p:nvSpPr>
            <p:cNvPr id="1949" name="Google Shape;1949;p39"/>
            <p:cNvSpPr/>
            <p:nvPr/>
          </p:nvSpPr>
          <p:spPr>
            <a:xfrm flipH="1">
              <a:off x="5491318" y="2369475"/>
              <a:ext cx="2102216" cy="441600"/>
            </a:xfrm>
            <a:prstGeom prst="roundRect">
              <a:avLst>
                <a:gd name="adj" fmla="val 50000"/>
              </a:avLst>
            </a:prstGeom>
            <a:solidFill>
              <a:schemeClr val="accent2"/>
            </a:solidFill>
            <a:ln>
              <a:noFill/>
            </a:ln>
          </p:spPr>
          <p:txBody>
            <a:bodyPr spcFirstLastPara="1" wrap="square" lIns="0" tIns="121900" rIns="0" bIns="121900" anchor="ctr" anchorCtr="0">
              <a:noAutofit/>
            </a:bodyPr>
            <a:lstStyle/>
            <a:p>
              <a:pPr algn="ctr"/>
              <a:r>
                <a:rPr lang="en" sz="1600" dirty="0">
                  <a:solidFill>
                    <a:schemeClr val="dk1"/>
                  </a:solidFill>
                  <a:latin typeface="Fira Sans Extra Condensed SemiBold"/>
                  <a:ea typeface="Fira Sans Extra Condensed SemiBold"/>
                  <a:cs typeface="Fira Sans Extra Condensed SemiBold"/>
                  <a:sym typeface="Fira Sans Extra Condensed SemiBold"/>
                </a:rPr>
                <a:t>Sit up </a:t>
              </a:r>
              <a:r>
                <a:rPr lang="en-US" sz="1600" dirty="0">
                  <a:solidFill>
                    <a:schemeClr val="dk1"/>
                  </a:solidFill>
                  <a:latin typeface="Fira Sans Extra Condensed SemiBold"/>
                  <a:ea typeface="Fira Sans Extra Condensed SemiBold"/>
                  <a:cs typeface="Fira Sans Extra Condensed SemiBold"/>
                  <a:sym typeface="Fira Sans Extra Condensed SemiBold"/>
                </a:rPr>
                <a:t>straight</a:t>
              </a:r>
              <a:endParaRPr sz="1600" dirty="0">
                <a:latin typeface="Fira Sans Extra Condensed SemiBold"/>
                <a:ea typeface="Fira Sans Extra Condensed SemiBold"/>
                <a:cs typeface="Fira Sans Extra Condensed SemiBold"/>
                <a:sym typeface="Fira Sans Extra Condensed SemiBold"/>
              </a:endParaRPr>
            </a:p>
          </p:txBody>
        </p:sp>
        <p:sp>
          <p:nvSpPr>
            <p:cNvPr id="1950" name="Google Shape;1950;p39"/>
            <p:cNvSpPr txBox="1"/>
            <p:nvPr/>
          </p:nvSpPr>
          <p:spPr>
            <a:xfrm>
              <a:off x="7475790" y="2346825"/>
              <a:ext cx="1203635" cy="486900"/>
            </a:xfrm>
            <a:prstGeom prst="rect">
              <a:avLst/>
            </a:prstGeom>
            <a:noFill/>
            <a:ln>
              <a:noFill/>
            </a:ln>
          </p:spPr>
          <p:txBody>
            <a:bodyPr spcFirstLastPara="1" wrap="square" lIns="121900" tIns="121900" rIns="121900" bIns="121900" anchor="ctr" anchorCtr="0">
              <a:noAutofit/>
            </a:bodyPr>
            <a:lstStyle/>
            <a:p>
              <a:endParaRPr sz="2400" dirty="0">
                <a:latin typeface="Roboto"/>
                <a:ea typeface="Roboto"/>
                <a:cs typeface="Roboto"/>
                <a:sym typeface="Roboto"/>
              </a:endParaRPr>
            </a:p>
          </p:txBody>
        </p:sp>
      </p:grpSp>
      <p:sp>
        <p:nvSpPr>
          <p:cNvPr id="1939" name="Google Shape;1939;p39"/>
          <p:cNvSpPr txBox="1"/>
          <p:nvPr/>
        </p:nvSpPr>
        <p:spPr>
          <a:xfrm>
            <a:off x="6578496" y="3089232"/>
            <a:ext cx="724000" cy="518000"/>
          </a:xfrm>
          <a:prstGeom prst="rect">
            <a:avLst/>
          </a:prstGeom>
          <a:noFill/>
          <a:ln>
            <a:noFill/>
          </a:ln>
        </p:spPr>
        <p:txBody>
          <a:bodyPr spcFirstLastPara="1" wrap="square" lIns="121900" tIns="121900" rIns="121900" bIns="121900" anchor="ctr" anchorCtr="0">
            <a:noAutofit/>
          </a:bodyPr>
          <a:lstStyle/>
          <a:p>
            <a:pPr algn="ctr"/>
            <a:r>
              <a:rPr lang="en" sz="2400" u="sng" dirty="0">
                <a:latin typeface="Fira Sans Extra Condensed SemiBold"/>
                <a:ea typeface="Fira Sans Extra Condensed SemiBold"/>
                <a:cs typeface="Fira Sans Extra Condensed SemiBold"/>
                <a:sym typeface="Fira Sans Extra Condensed SemiBold"/>
              </a:rPr>
              <a:t>08</a:t>
            </a:r>
            <a:endParaRPr sz="2400" u="sng" dirty="0">
              <a:latin typeface="Fira Sans Extra Condensed SemiBold"/>
              <a:ea typeface="Fira Sans Extra Condensed SemiBold"/>
              <a:cs typeface="Fira Sans Extra Condensed SemiBold"/>
              <a:sym typeface="Fira Sans Extra Condensed SemiBold"/>
            </a:endParaRPr>
          </a:p>
        </p:txBody>
      </p:sp>
      <p:grpSp>
        <p:nvGrpSpPr>
          <p:cNvPr id="1951" name="Google Shape;1951;p39"/>
          <p:cNvGrpSpPr/>
          <p:nvPr/>
        </p:nvGrpSpPr>
        <p:grpSpPr>
          <a:xfrm>
            <a:off x="7321757" y="1246398"/>
            <a:ext cx="3991165" cy="735212"/>
            <a:chOff x="5491317" y="2891533"/>
            <a:chExt cx="2993374" cy="551409"/>
          </a:xfrm>
        </p:grpSpPr>
        <p:sp>
          <p:nvSpPr>
            <p:cNvPr id="1952" name="Google Shape;1952;p39"/>
            <p:cNvSpPr/>
            <p:nvPr/>
          </p:nvSpPr>
          <p:spPr>
            <a:xfrm flipH="1">
              <a:off x="5491317" y="3001342"/>
              <a:ext cx="2102215" cy="441600"/>
            </a:xfrm>
            <a:prstGeom prst="roundRect">
              <a:avLst>
                <a:gd name="adj" fmla="val 50000"/>
              </a:avLst>
            </a:prstGeom>
            <a:solidFill>
              <a:schemeClr val="accent6"/>
            </a:solidFill>
            <a:ln>
              <a:noFill/>
            </a:ln>
          </p:spPr>
          <p:txBody>
            <a:bodyPr spcFirstLastPara="1" wrap="square" lIns="0" tIns="121900" rIns="0" bIns="121900" anchor="ctr" anchorCtr="0">
              <a:noAutofit/>
            </a:bodyPr>
            <a:lstStyle/>
            <a:p>
              <a:pPr algn="ctr"/>
              <a:r>
                <a:rPr lang="en-US" sz="1600" dirty="0">
                  <a:solidFill>
                    <a:schemeClr val="dk1"/>
                  </a:solidFill>
                  <a:latin typeface="Fira Sans Extra Condensed SemiBold"/>
                  <a:ea typeface="Fira Sans Extra Condensed SemiBold"/>
                  <a:cs typeface="Fira Sans Extra Condensed SemiBold"/>
                  <a:sym typeface="Fira Sans Extra Condensed SemiBold"/>
                </a:rPr>
                <a:t>Lean in when talking to others</a:t>
              </a:r>
              <a:endParaRPr sz="1600" dirty="0">
                <a:latin typeface="Fira Sans Extra Condensed SemiBold"/>
                <a:ea typeface="Fira Sans Extra Condensed SemiBold"/>
                <a:cs typeface="Fira Sans Extra Condensed SemiBold"/>
                <a:sym typeface="Fira Sans Extra Condensed SemiBold"/>
              </a:endParaRPr>
            </a:p>
          </p:txBody>
        </p:sp>
        <p:sp>
          <p:nvSpPr>
            <p:cNvPr id="1953" name="Google Shape;1953;p39"/>
            <p:cNvSpPr txBox="1"/>
            <p:nvPr/>
          </p:nvSpPr>
          <p:spPr>
            <a:xfrm>
              <a:off x="7017691" y="2891533"/>
              <a:ext cx="1467000" cy="486900"/>
            </a:xfrm>
            <a:prstGeom prst="rect">
              <a:avLst/>
            </a:prstGeom>
            <a:noFill/>
            <a:ln>
              <a:noFill/>
            </a:ln>
          </p:spPr>
          <p:txBody>
            <a:bodyPr spcFirstLastPara="1" wrap="square" lIns="121900" tIns="121900" rIns="121900" bIns="121900" anchor="ctr" anchorCtr="0">
              <a:noAutofit/>
            </a:bodyPr>
            <a:lstStyle/>
            <a:p>
              <a:pPr>
                <a:buClr>
                  <a:schemeClr val="dk1"/>
                </a:buClr>
                <a:buSzPts val="1100"/>
              </a:pPr>
              <a:endParaRPr sz="2400" dirty="0">
                <a:latin typeface="Roboto"/>
                <a:ea typeface="Roboto"/>
                <a:cs typeface="Roboto"/>
                <a:sym typeface="Roboto"/>
              </a:endParaRPr>
            </a:p>
          </p:txBody>
        </p:sp>
      </p:grpSp>
      <p:sp>
        <p:nvSpPr>
          <p:cNvPr id="1941" name="Google Shape;1941;p39"/>
          <p:cNvSpPr txBox="1"/>
          <p:nvPr/>
        </p:nvSpPr>
        <p:spPr>
          <a:xfrm>
            <a:off x="6578496" y="3931720"/>
            <a:ext cx="724000" cy="518000"/>
          </a:xfrm>
          <a:prstGeom prst="rect">
            <a:avLst/>
          </a:prstGeom>
          <a:noFill/>
          <a:ln>
            <a:noFill/>
          </a:ln>
        </p:spPr>
        <p:txBody>
          <a:bodyPr spcFirstLastPara="1" wrap="square" lIns="121900" tIns="121900" rIns="121900" bIns="121900" anchor="ctr" anchorCtr="0">
            <a:noAutofit/>
          </a:bodyPr>
          <a:lstStyle/>
          <a:p>
            <a:pPr algn="ctr"/>
            <a:r>
              <a:rPr lang="en" sz="2400" u="sng" dirty="0">
                <a:latin typeface="Fira Sans Extra Condensed SemiBold"/>
                <a:ea typeface="Fira Sans Extra Condensed SemiBold"/>
                <a:cs typeface="Fira Sans Extra Condensed SemiBold"/>
                <a:sym typeface="Fira Sans Extra Condensed SemiBold"/>
              </a:rPr>
              <a:t>09</a:t>
            </a:r>
            <a:endParaRPr sz="2400" u="sng" dirty="0">
              <a:latin typeface="Fira Sans Extra Condensed SemiBold"/>
              <a:ea typeface="Fira Sans Extra Condensed SemiBold"/>
              <a:cs typeface="Fira Sans Extra Condensed SemiBold"/>
              <a:sym typeface="Fira Sans Extra Condensed SemiBold"/>
            </a:endParaRPr>
          </a:p>
        </p:txBody>
      </p:sp>
      <p:grpSp>
        <p:nvGrpSpPr>
          <p:cNvPr id="1954" name="Google Shape;1954;p39"/>
          <p:cNvGrpSpPr/>
          <p:nvPr/>
        </p:nvGrpSpPr>
        <p:grpSpPr>
          <a:xfrm>
            <a:off x="7321758" y="2205098"/>
            <a:ext cx="4250809" cy="649200"/>
            <a:chOff x="5491318" y="3610558"/>
            <a:chExt cx="3188107" cy="486900"/>
          </a:xfrm>
        </p:grpSpPr>
        <p:sp>
          <p:nvSpPr>
            <p:cNvPr id="1955" name="Google Shape;1955;p39"/>
            <p:cNvSpPr/>
            <p:nvPr/>
          </p:nvSpPr>
          <p:spPr>
            <a:xfrm flipH="1">
              <a:off x="5491318" y="3633208"/>
              <a:ext cx="2100414" cy="441600"/>
            </a:xfrm>
            <a:prstGeom prst="roundRect">
              <a:avLst>
                <a:gd name="adj" fmla="val 50000"/>
              </a:avLst>
            </a:prstGeom>
            <a:solidFill>
              <a:schemeClr val="accent4"/>
            </a:solidFill>
            <a:ln>
              <a:noFill/>
            </a:ln>
          </p:spPr>
          <p:txBody>
            <a:bodyPr spcFirstLastPara="1" wrap="square" lIns="0" tIns="121900" rIns="0" bIns="121900" anchor="ctr" anchorCtr="0">
              <a:noAutofit/>
            </a:bodyPr>
            <a:lstStyle/>
            <a:p>
              <a:pPr algn="ctr"/>
              <a:r>
                <a:rPr lang="en-US" sz="1600" dirty="0">
                  <a:solidFill>
                    <a:schemeClr val="dk1"/>
                  </a:solidFill>
                  <a:latin typeface="Fira Sans Extra Condensed SemiBold"/>
                  <a:ea typeface="Fira Sans Extra Condensed SemiBold"/>
                  <a:cs typeface="Fira Sans Extra Condensed SemiBold"/>
                  <a:sym typeface="Fira Sans Extra Condensed SemiBold"/>
                </a:rPr>
                <a:t>Shake hands firmly</a:t>
              </a:r>
              <a:endParaRPr sz="1600" dirty="0">
                <a:latin typeface="Fira Sans Extra Condensed SemiBold"/>
                <a:ea typeface="Fira Sans Extra Condensed SemiBold"/>
                <a:cs typeface="Fira Sans Extra Condensed SemiBold"/>
                <a:sym typeface="Fira Sans Extra Condensed SemiBold"/>
              </a:endParaRPr>
            </a:p>
          </p:txBody>
        </p:sp>
        <p:sp>
          <p:nvSpPr>
            <p:cNvPr id="1956" name="Google Shape;1956;p39"/>
            <p:cNvSpPr txBox="1"/>
            <p:nvPr/>
          </p:nvSpPr>
          <p:spPr>
            <a:xfrm>
              <a:off x="7212425" y="3610558"/>
              <a:ext cx="1467000" cy="486900"/>
            </a:xfrm>
            <a:prstGeom prst="rect">
              <a:avLst/>
            </a:prstGeom>
            <a:noFill/>
            <a:ln>
              <a:noFill/>
            </a:ln>
          </p:spPr>
          <p:txBody>
            <a:bodyPr spcFirstLastPara="1" wrap="square" lIns="121900" tIns="121900" rIns="121900" bIns="121900" anchor="ctr" anchorCtr="0">
              <a:noAutofit/>
            </a:bodyPr>
            <a:lstStyle/>
            <a:p>
              <a:pPr>
                <a:buClr>
                  <a:schemeClr val="dk1"/>
                </a:buClr>
                <a:buSzPts val="1100"/>
              </a:pPr>
              <a:endParaRPr sz="2400" dirty="0">
                <a:latin typeface="Roboto"/>
                <a:ea typeface="Roboto"/>
                <a:cs typeface="Roboto"/>
                <a:sym typeface="Roboto"/>
              </a:endParaRPr>
            </a:p>
          </p:txBody>
        </p:sp>
      </p:grpSp>
      <p:sp>
        <p:nvSpPr>
          <p:cNvPr id="1943" name="Google Shape;1943;p39"/>
          <p:cNvSpPr txBox="1"/>
          <p:nvPr/>
        </p:nvSpPr>
        <p:spPr>
          <a:xfrm>
            <a:off x="6578496" y="4774210"/>
            <a:ext cx="724000" cy="518000"/>
          </a:xfrm>
          <a:prstGeom prst="rect">
            <a:avLst/>
          </a:prstGeom>
          <a:noFill/>
          <a:ln>
            <a:noFill/>
          </a:ln>
        </p:spPr>
        <p:txBody>
          <a:bodyPr spcFirstLastPara="1" wrap="square" lIns="121900" tIns="121900" rIns="121900" bIns="121900" anchor="ctr" anchorCtr="0">
            <a:noAutofit/>
          </a:bodyPr>
          <a:lstStyle/>
          <a:p>
            <a:pPr algn="ctr"/>
            <a:r>
              <a:rPr lang="en" sz="2400" u="sng" dirty="0">
                <a:latin typeface="Fira Sans Extra Condensed SemiBold"/>
                <a:ea typeface="Fira Sans Extra Condensed SemiBold"/>
                <a:cs typeface="Fira Sans Extra Condensed SemiBold"/>
                <a:sym typeface="Fira Sans Extra Condensed SemiBold"/>
              </a:rPr>
              <a:t>10</a:t>
            </a:r>
            <a:endParaRPr sz="2400" u="sng" dirty="0">
              <a:latin typeface="Fira Sans Extra Condensed SemiBold"/>
              <a:ea typeface="Fira Sans Extra Condensed SemiBold"/>
              <a:cs typeface="Fira Sans Extra Condensed SemiBold"/>
              <a:sym typeface="Fira Sans Extra Condensed SemiBold"/>
            </a:endParaRPr>
          </a:p>
        </p:txBody>
      </p:sp>
      <p:grpSp>
        <p:nvGrpSpPr>
          <p:cNvPr id="1957" name="Google Shape;1957;p39"/>
          <p:cNvGrpSpPr/>
          <p:nvPr/>
        </p:nvGrpSpPr>
        <p:grpSpPr>
          <a:xfrm>
            <a:off x="7321757" y="3047588"/>
            <a:ext cx="4250809" cy="649200"/>
            <a:chOff x="5491317" y="4242425"/>
            <a:chExt cx="3188107" cy="486900"/>
          </a:xfrm>
        </p:grpSpPr>
        <p:sp>
          <p:nvSpPr>
            <p:cNvPr id="1958" name="Google Shape;1958;p39"/>
            <p:cNvSpPr/>
            <p:nvPr/>
          </p:nvSpPr>
          <p:spPr>
            <a:xfrm flipH="1">
              <a:off x="5491317" y="4265075"/>
              <a:ext cx="2098613" cy="441600"/>
            </a:xfrm>
            <a:prstGeom prst="roundRect">
              <a:avLst>
                <a:gd name="adj" fmla="val 50000"/>
              </a:avLst>
            </a:prstGeom>
            <a:solidFill>
              <a:schemeClr val="accent1"/>
            </a:solidFill>
            <a:ln>
              <a:noFill/>
            </a:ln>
          </p:spPr>
          <p:txBody>
            <a:bodyPr spcFirstLastPara="1" wrap="square" lIns="0" tIns="121900" rIns="0" bIns="121900" anchor="ctr" anchorCtr="0">
              <a:noAutofit/>
            </a:bodyPr>
            <a:lstStyle/>
            <a:p>
              <a:pPr algn="ctr"/>
              <a:r>
                <a:rPr lang="en" sz="1600" dirty="0">
                  <a:solidFill>
                    <a:schemeClr val="dk1"/>
                  </a:solidFill>
                  <a:latin typeface="Fira Sans Extra Condensed SemiBold"/>
                  <a:ea typeface="Fira Sans Extra Condensed SemiBold"/>
                  <a:cs typeface="Fira Sans Extra Condensed SemiBold"/>
                  <a:sym typeface="Fira Sans Extra Condensed SemiBold"/>
                </a:rPr>
                <a:t>Nod your head</a:t>
              </a:r>
              <a:endParaRPr sz="1600" dirty="0">
                <a:latin typeface="Fira Sans Extra Condensed SemiBold"/>
                <a:ea typeface="Fira Sans Extra Condensed SemiBold"/>
                <a:cs typeface="Fira Sans Extra Condensed SemiBold"/>
                <a:sym typeface="Fira Sans Extra Condensed SemiBold"/>
              </a:endParaRPr>
            </a:p>
          </p:txBody>
        </p:sp>
        <p:sp>
          <p:nvSpPr>
            <p:cNvPr id="1959" name="Google Shape;1959;p39"/>
            <p:cNvSpPr txBox="1"/>
            <p:nvPr/>
          </p:nvSpPr>
          <p:spPr>
            <a:xfrm>
              <a:off x="7475789" y="4242425"/>
              <a:ext cx="1203635" cy="486900"/>
            </a:xfrm>
            <a:prstGeom prst="rect">
              <a:avLst/>
            </a:prstGeom>
            <a:noFill/>
            <a:ln>
              <a:noFill/>
            </a:ln>
          </p:spPr>
          <p:txBody>
            <a:bodyPr spcFirstLastPara="1" wrap="square" lIns="121900" tIns="121900" rIns="121900" bIns="121900" anchor="ctr" anchorCtr="0">
              <a:noAutofit/>
            </a:bodyPr>
            <a:lstStyle/>
            <a:p>
              <a:pPr>
                <a:buClr>
                  <a:schemeClr val="dk1"/>
                </a:buClr>
                <a:buSzPts val="1100"/>
              </a:pPr>
              <a:endParaRPr sz="2400" dirty="0">
                <a:latin typeface="Roboto"/>
                <a:ea typeface="Roboto"/>
                <a:cs typeface="Roboto"/>
                <a:sym typeface="Roboto"/>
              </a:endParaRPr>
            </a:p>
          </p:txBody>
        </p:sp>
      </p:grpSp>
      <p:sp>
        <p:nvSpPr>
          <p:cNvPr id="1928" name="Google Shape;1928;p39"/>
          <p:cNvSpPr txBox="1"/>
          <p:nvPr/>
        </p:nvSpPr>
        <p:spPr>
          <a:xfrm>
            <a:off x="927063" y="3194700"/>
            <a:ext cx="724000" cy="518000"/>
          </a:xfrm>
          <a:prstGeom prst="rect">
            <a:avLst/>
          </a:prstGeom>
          <a:noFill/>
          <a:ln>
            <a:noFill/>
          </a:ln>
        </p:spPr>
        <p:txBody>
          <a:bodyPr spcFirstLastPara="1" wrap="square" lIns="121900" tIns="121900" rIns="121900" bIns="121900" anchor="ctr" anchorCtr="0">
            <a:noAutofit/>
          </a:bodyPr>
          <a:lstStyle/>
          <a:p>
            <a:pPr algn="ctr"/>
            <a:r>
              <a:rPr lang="en" sz="2400" u="sng" dirty="0">
                <a:latin typeface="Fira Sans Extra Condensed SemiBold"/>
                <a:ea typeface="Fira Sans Extra Condensed SemiBold"/>
                <a:cs typeface="Fira Sans Extra Condensed SemiBold"/>
                <a:sym typeface="Fira Sans Extra Condensed SemiBold"/>
              </a:rPr>
              <a:t>01</a:t>
            </a:r>
            <a:endParaRPr sz="2400" u="sng" dirty="0">
              <a:latin typeface="Fira Sans Extra Condensed SemiBold"/>
              <a:ea typeface="Fira Sans Extra Condensed SemiBold"/>
              <a:cs typeface="Fira Sans Extra Condensed SemiBold"/>
              <a:sym typeface="Fira Sans Extra Condensed SemiBold"/>
            </a:endParaRPr>
          </a:p>
        </p:txBody>
      </p:sp>
      <p:sp>
        <p:nvSpPr>
          <p:cNvPr id="1961" name="Google Shape;1961;p39"/>
          <p:cNvSpPr/>
          <p:nvPr/>
        </p:nvSpPr>
        <p:spPr>
          <a:xfrm flipH="1">
            <a:off x="1670323" y="3159300"/>
            <a:ext cx="3014001" cy="588800"/>
          </a:xfrm>
          <a:prstGeom prst="roundRect">
            <a:avLst>
              <a:gd name="adj" fmla="val 50000"/>
            </a:avLst>
          </a:prstGeom>
          <a:solidFill>
            <a:schemeClr val="accent4"/>
          </a:solidFill>
          <a:ln>
            <a:noFill/>
          </a:ln>
        </p:spPr>
        <p:txBody>
          <a:bodyPr spcFirstLastPara="1" wrap="square" lIns="0" tIns="121900" rIns="0" bIns="121900" anchor="ctr" anchorCtr="0">
            <a:noAutofit/>
          </a:bodyPr>
          <a:lstStyle/>
          <a:p>
            <a:pPr algn="ctr"/>
            <a:r>
              <a:rPr lang="en" sz="1600" dirty="0">
                <a:solidFill>
                  <a:schemeClr val="dk1"/>
                </a:solidFill>
                <a:latin typeface="Fira Sans Extra Condensed SemiBold"/>
                <a:ea typeface="Fira Sans Extra Condensed SemiBold"/>
                <a:cs typeface="Fira Sans Extra Condensed SemiBold"/>
                <a:sym typeface="Fira Sans Extra Condensed SemiBold"/>
              </a:rPr>
              <a:t>Facing people directly </a:t>
            </a:r>
            <a:endParaRPr sz="1600" dirty="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1930" name="Google Shape;1930;p39"/>
          <p:cNvSpPr txBox="1"/>
          <p:nvPr/>
        </p:nvSpPr>
        <p:spPr>
          <a:xfrm>
            <a:off x="927063" y="4037189"/>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02</a:t>
            </a:r>
            <a:endParaRPr sz="2400" u="sng">
              <a:latin typeface="Fira Sans Extra Condensed SemiBold"/>
              <a:ea typeface="Fira Sans Extra Condensed SemiBold"/>
              <a:cs typeface="Fira Sans Extra Condensed SemiBold"/>
              <a:sym typeface="Fira Sans Extra Condensed SemiBold"/>
            </a:endParaRPr>
          </a:p>
        </p:txBody>
      </p:sp>
      <p:grpSp>
        <p:nvGrpSpPr>
          <p:cNvPr id="1963" name="Google Shape;1963;p39"/>
          <p:cNvGrpSpPr/>
          <p:nvPr/>
        </p:nvGrpSpPr>
        <p:grpSpPr>
          <a:xfrm>
            <a:off x="1670324" y="3971589"/>
            <a:ext cx="4250810" cy="649200"/>
            <a:chOff x="1252742" y="2978692"/>
            <a:chExt cx="3188108" cy="486900"/>
          </a:xfrm>
        </p:grpSpPr>
        <p:sp>
          <p:nvSpPr>
            <p:cNvPr id="1964" name="Google Shape;1964;p39"/>
            <p:cNvSpPr/>
            <p:nvPr/>
          </p:nvSpPr>
          <p:spPr>
            <a:xfrm flipH="1">
              <a:off x="1252742" y="3001342"/>
              <a:ext cx="2260499" cy="441600"/>
            </a:xfrm>
            <a:prstGeom prst="roundRect">
              <a:avLst>
                <a:gd name="adj" fmla="val 50000"/>
              </a:avLst>
            </a:prstGeom>
            <a:solidFill>
              <a:schemeClr val="accent1"/>
            </a:solidFill>
            <a:ln>
              <a:noFill/>
            </a:ln>
          </p:spPr>
          <p:txBody>
            <a:bodyPr spcFirstLastPara="1" wrap="square" lIns="0" tIns="121900" rIns="0" bIns="121900" anchor="ctr" anchorCtr="0">
              <a:noAutofit/>
            </a:bodyPr>
            <a:lstStyle/>
            <a:p>
              <a:pPr algn="ctr"/>
              <a:r>
                <a:rPr lang="en" sz="1600" dirty="0">
                  <a:solidFill>
                    <a:schemeClr val="dk1"/>
                  </a:solidFill>
                  <a:latin typeface="Fira Sans Extra Condensed SemiBold"/>
                  <a:ea typeface="Fira Sans Extra Condensed SemiBold"/>
                  <a:cs typeface="Fira Sans Extra Condensed SemiBold"/>
                  <a:sym typeface="Fira Sans Extra Condensed SemiBold"/>
                </a:rPr>
                <a:t>Maint</a:t>
              </a:r>
              <a:r>
                <a:rPr lang="en-US" sz="1600" dirty="0" err="1">
                  <a:solidFill>
                    <a:schemeClr val="dk1"/>
                  </a:solidFill>
                  <a:latin typeface="Fira Sans Extra Condensed SemiBold"/>
                  <a:ea typeface="Fira Sans Extra Condensed SemiBold"/>
                  <a:cs typeface="Fira Sans Extra Condensed SemiBold"/>
                  <a:sym typeface="Fira Sans Extra Condensed SemiBold"/>
                </a:rPr>
                <a:t>ain</a:t>
              </a:r>
              <a:r>
                <a:rPr lang="en-US" sz="1600" dirty="0">
                  <a:solidFill>
                    <a:schemeClr val="dk1"/>
                  </a:solidFill>
                  <a:latin typeface="Fira Sans Extra Condensed SemiBold"/>
                  <a:ea typeface="Fira Sans Extra Condensed SemiBold"/>
                  <a:cs typeface="Fira Sans Extra Condensed SemiBold"/>
                  <a:sym typeface="Fira Sans Extra Condensed SemiBold"/>
                </a:rPr>
                <a:t> eye contact</a:t>
              </a:r>
              <a:endParaRPr sz="1600" dirty="0">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1965" name="Google Shape;1965;p39"/>
            <p:cNvSpPr txBox="1"/>
            <p:nvPr/>
          </p:nvSpPr>
          <p:spPr>
            <a:xfrm>
              <a:off x="2973850" y="2978692"/>
              <a:ext cx="1467000" cy="486900"/>
            </a:xfrm>
            <a:prstGeom prst="rect">
              <a:avLst/>
            </a:prstGeom>
            <a:noFill/>
            <a:ln>
              <a:noFill/>
            </a:ln>
          </p:spPr>
          <p:txBody>
            <a:bodyPr spcFirstLastPara="1" wrap="square" lIns="121900" tIns="121900" rIns="121900" bIns="121900" anchor="ctr" anchorCtr="0">
              <a:noAutofit/>
            </a:bodyPr>
            <a:lstStyle/>
            <a:p>
              <a:endParaRPr sz="1600" dirty="0">
                <a:latin typeface="Roboto"/>
                <a:ea typeface="Roboto"/>
                <a:cs typeface="Roboto"/>
                <a:sym typeface="Roboto"/>
              </a:endParaRPr>
            </a:p>
          </p:txBody>
        </p:sp>
      </p:grpSp>
      <p:sp>
        <p:nvSpPr>
          <p:cNvPr id="1932" name="Google Shape;1932;p39"/>
          <p:cNvSpPr txBox="1"/>
          <p:nvPr/>
        </p:nvSpPr>
        <p:spPr>
          <a:xfrm>
            <a:off x="927063" y="4879677"/>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03</a:t>
            </a:r>
            <a:endParaRPr sz="2400" u="sng">
              <a:latin typeface="Fira Sans Extra Condensed SemiBold"/>
              <a:ea typeface="Fira Sans Extra Condensed SemiBold"/>
              <a:cs typeface="Fira Sans Extra Condensed SemiBold"/>
              <a:sym typeface="Fira Sans Extra Condensed SemiBold"/>
            </a:endParaRPr>
          </a:p>
        </p:txBody>
      </p:sp>
      <p:sp>
        <p:nvSpPr>
          <p:cNvPr id="1967" name="Google Shape;1967;p39"/>
          <p:cNvSpPr/>
          <p:nvPr/>
        </p:nvSpPr>
        <p:spPr>
          <a:xfrm flipH="1">
            <a:off x="1670324" y="4844277"/>
            <a:ext cx="3013999" cy="588800"/>
          </a:xfrm>
          <a:prstGeom prst="roundRect">
            <a:avLst>
              <a:gd name="adj" fmla="val 50000"/>
            </a:avLst>
          </a:prstGeom>
          <a:solidFill>
            <a:schemeClr val="accent3"/>
          </a:solidFill>
          <a:ln>
            <a:noFill/>
          </a:ln>
        </p:spPr>
        <p:txBody>
          <a:bodyPr spcFirstLastPara="1" wrap="square" lIns="0" tIns="121900" rIns="0" bIns="121900" anchor="ctr" anchorCtr="0">
            <a:noAutofit/>
          </a:bodyPr>
          <a:lstStyle/>
          <a:p>
            <a:pPr algn="ctr"/>
            <a:r>
              <a:rPr lang="en" sz="1600" dirty="0">
                <a:solidFill>
                  <a:schemeClr val="dk1"/>
                </a:solidFill>
                <a:latin typeface="Fira Sans Extra Condensed SemiBold"/>
                <a:ea typeface="Fira Sans Extra Condensed SemiBold"/>
                <a:cs typeface="Fira Sans Extra Condensed SemiBold"/>
                <a:sym typeface="Fira Sans Extra Condensed SemiBold"/>
              </a:rPr>
              <a:t>Smile</a:t>
            </a:r>
            <a:endParaRPr sz="1600" dirty="0">
              <a:latin typeface="Fira Sans Extra Condensed SemiBold"/>
              <a:ea typeface="Fira Sans Extra Condensed SemiBold"/>
              <a:cs typeface="Fira Sans Extra Condensed SemiBold"/>
              <a:sym typeface="Fira Sans Extra Condensed SemiBold"/>
            </a:endParaRPr>
          </a:p>
        </p:txBody>
      </p:sp>
      <p:sp>
        <p:nvSpPr>
          <p:cNvPr id="1934" name="Google Shape;1934;p39"/>
          <p:cNvSpPr txBox="1"/>
          <p:nvPr/>
        </p:nvSpPr>
        <p:spPr>
          <a:xfrm>
            <a:off x="927063" y="5722167"/>
            <a:ext cx="724000" cy="518000"/>
          </a:xfrm>
          <a:prstGeom prst="rect">
            <a:avLst/>
          </a:prstGeom>
          <a:noFill/>
          <a:ln>
            <a:noFill/>
          </a:ln>
        </p:spPr>
        <p:txBody>
          <a:bodyPr spcFirstLastPara="1" wrap="square" lIns="121900" tIns="121900" rIns="121900" bIns="121900" anchor="ctr" anchorCtr="0">
            <a:noAutofit/>
          </a:bodyPr>
          <a:lstStyle/>
          <a:p>
            <a:pPr algn="ctr"/>
            <a:r>
              <a:rPr lang="en" sz="2400" u="sng">
                <a:latin typeface="Fira Sans Extra Condensed SemiBold"/>
                <a:ea typeface="Fira Sans Extra Condensed SemiBold"/>
                <a:cs typeface="Fira Sans Extra Condensed SemiBold"/>
                <a:sym typeface="Fira Sans Extra Condensed SemiBold"/>
              </a:rPr>
              <a:t>04</a:t>
            </a:r>
            <a:endParaRPr sz="2400" u="sng">
              <a:latin typeface="Fira Sans Extra Condensed SemiBold"/>
              <a:ea typeface="Fira Sans Extra Condensed SemiBold"/>
              <a:cs typeface="Fira Sans Extra Condensed SemiBold"/>
              <a:sym typeface="Fira Sans Extra Condensed SemiBold"/>
            </a:endParaRPr>
          </a:p>
        </p:txBody>
      </p:sp>
      <p:sp>
        <p:nvSpPr>
          <p:cNvPr id="1970" name="Google Shape;1970;p39"/>
          <p:cNvSpPr/>
          <p:nvPr/>
        </p:nvSpPr>
        <p:spPr>
          <a:xfrm flipH="1">
            <a:off x="1670323" y="5686767"/>
            <a:ext cx="3012398" cy="588800"/>
          </a:xfrm>
          <a:prstGeom prst="roundRect">
            <a:avLst>
              <a:gd name="adj" fmla="val 50000"/>
            </a:avLst>
          </a:prstGeom>
          <a:solidFill>
            <a:schemeClr val="accent5"/>
          </a:solidFill>
          <a:ln>
            <a:noFill/>
          </a:ln>
        </p:spPr>
        <p:txBody>
          <a:bodyPr spcFirstLastPara="1" wrap="square" lIns="0" tIns="121900" rIns="0" bIns="121900" anchor="ctr" anchorCtr="0">
            <a:noAutofit/>
          </a:bodyPr>
          <a:lstStyle/>
          <a:p>
            <a:pPr algn="ctr"/>
            <a:r>
              <a:rPr lang="en-US" sz="1600" dirty="0">
                <a:solidFill>
                  <a:schemeClr val="dk1"/>
                </a:solidFill>
                <a:latin typeface="Fira Sans Extra Condensed SemiBold"/>
                <a:ea typeface="Fira Sans Extra Condensed SemiBold"/>
                <a:cs typeface="Fira Sans Extra Condensed SemiBold"/>
                <a:sym typeface="Fira Sans Extra Condensed SemiBold"/>
              </a:rPr>
              <a:t>Use open postures</a:t>
            </a:r>
            <a:endParaRPr sz="1600" dirty="0">
              <a:latin typeface="Fira Sans Extra Condensed SemiBold"/>
              <a:ea typeface="Fira Sans Extra Condensed SemiBold"/>
              <a:cs typeface="Fira Sans Extra Condensed SemiBold"/>
              <a:sym typeface="Fira Sans Extra Condensed SemiBold"/>
            </a:endParaRPr>
          </a:p>
        </p:txBody>
      </p:sp>
      <p:sp>
        <p:nvSpPr>
          <p:cNvPr id="49" name="Google Shape;1928;p39">
            <a:extLst>
              <a:ext uri="{FF2B5EF4-FFF2-40B4-BE49-F238E27FC236}">
                <a16:creationId xmlns:a16="http://schemas.microsoft.com/office/drawing/2014/main" id="{00356BF2-8F05-4531-8AF5-23A7DC834965}"/>
              </a:ext>
            </a:extLst>
          </p:cNvPr>
          <p:cNvSpPr txBox="1"/>
          <p:nvPr/>
        </p:nvSpPr>
        <p:spPr>
          <a:xfrm>
            <a:off x="6544683" y="420244"/>
            <a:ext cx="724000" cy="518000"/>
          </a:xfrm>
          <a:prstGeom prst="rect">
            <a:avLst/>
          </a:prstGeom>
          <a:noFill/>
          <a:ln>
            <a:noFill/>
          </a:ln>
        </p:spPr>
        <p:txBody>
          <a:bodyPr spcFirstLastPara="1" wrap="square" lIns="121900" tIns="121900" rIns="121900" bIns="121900" anchor="ctr" anchorCtr="0">
            <a:noAutofit/>
          </a:bodyPr>
          <a:lstStyle/>
          <a:p>
            <a:pPr algn="ctr"/>
            <a:r>
              <a:rPr lang="en" sz="2400" u="sng" dirty="0">
                <a:latin typeface="Fira Sans Extra Condensed SemiBold"/>
                <a:ea typeface="Fira Sans Extra Condensed SemiBold"/>
                <a:cs typeface="Fira Sans Extra Condensed SemiBold"/>
                <a:sym typeface="Fira Sans Extra Condensed SemiBold"/>
              </a:rPr>
              <a:t>05</a:t>
            </a:r>
            <a:endParaRPr sz="2400" u="sng" dirty="0">
              <a:latin typeface="Fira Sans Extra Condensed SemiBold"/>
              <a:ea typeface="Fira Sans Extra Condensed SemiBold"/>
              <a:cs typeface="Fira Sans Extra Condensed SemiBold"/>
              <a:sym typeface="Fira Sans Extra Condensed SemiBold"/>
            </a:endParaRPr>
          </a:p>
        </p:txBody>
      </p:sp>
      <p:sp>
        <p:nvSpPr>
          <p:cNvPr id="50" name="Google Shape;1928;p39">
            <a:extLst>
              <a:ext uri="{FF2B5EF4-FFF2-40B4-BE49-F238E27FC236}">
                <a16:creationId xmlns:a16="http://schemas.microsoft.com/office/drawing/2014/main" id="{01F856A1-205F-4AF4-A781-04B4D28C78CA}"/>
              </a:ext>
            </a:extLst>
          </p:cNvPr>
          <p:cNvSpPr txBox="1"/>
          <p:nvPr/>
        </p:nvSpPr>
        <p:spPr>
          <a:xfrm>
            <a:off x="6544683" y="1275922"/>
            <a:ext cx="724000" cy="518000"/>
          </a:xfrm>
          <a:prstGeom prst="rect">
            <a:avLst/>
          </a:prstGeom>
          <a:noFill/>
          <a:ln>
            <a:noFill/>
          </a:ln>
        </p:spPr>
        <p:txBody>
          <a:bodyPr spcFirstLastPara="1" wrap="square" lIns="121900" tIns="121900" rIns="121900" bIns="121900" anchor="ctr" anchorCtr="0">
            <a:noAutofit/>
          </a:bodyPr>
          <a:lstStyle/>
          <a:p>
            <a:pPr algn="ctr"/>
            <a:r>
              <a:rPr lang="en" sz="2400" u="sng" dirty="0">
                <a:latin typeface="Fira Sans Extra Condensed SemiBold"/>
                <a:ea typeface="Fira Sans Extra Condensed SemiBold"/>
                <a:cs typeface="Fira Sans Extra Condensed SemiBold"/>
                <a:sym typeface="Fira Sans Extra Condensed SemiBold"/>
              </a:rPr>
              <a:t>06</a:t>
            </a:r>
            <a:endParaRPr sz="2400" u="sng" dirty="0">
              <a:latin typeface="Fira Sans Extra Condensed SemiBold"/>
              <a:ea typeface="Fira Sans Extra Condensed SemiBold"/>
              <a:cs typeface="Fira Sans Extra Condensed SemiBold"/>
              <a:sym typeface="Fira Sans Extra Condensed SemiBold"/>
            </a:endParaRPr>
          </a:p>
        </p:txBody>
      </p:sp>
      <p:sp>
        <p:nvSpPr>
          <p:cNvPr id="51" name="Google Shape;1967;p39">
            <a:extLst>
              <a:ext uri="{FF2B5EF4-FFF2-40B4-BE49-F238E27FC236}">
                <a16:creationId xmlns:a16="http://schemas.microsoft.com/office/drawing/2014/main" id="{CF7B5DE0-CB7B-4A87-8DBB-C9ED0DBA392A}"/>
              </a:ext>
            </a:extLst>
          </p:cNvPr>
          <p:cNvSpPr/>
          <p:nvPr/>
        </p:nvSpPr>
        <p:spPr>
          <a:xfrm flipH="1">
            <a:off x="7325908" y="3973219"/>
            <a:ext cx="3013999" cy="588800"/>
          </a:xfrm>
          <a:prstGeom prst="roundRect">
            <a:avLst>
              <a:gd name="adj" fmla="val 50000"/>
            </a:avLst>
          </a:prstGeom>
          <a:solidFill>
            <a:schemeClr val="accent3"/>
          </a:solidFill>
          <a:ln>
            <a:noFill/>
          </a:ln>
        </p:spPr>
        <p:txBody>
          <a:bodyPr spcFirstLastPara="1" wrap="square" lIns="0" tIns="121900" rIns="0" bIns="121900" anchor="ctr" anchorCtr="0">
            <a:noAutofit/>
          </a:bodyPr>
          <a:lstStyle/>
          <a:p>
            <a:pPr algn="ctr"/>
            <a:r>
              <a:rPr lang="en" sz="1600" dirty="0">
                <a:solidFill>
                  <a:schemeClr val="dk1"/>
                </a:solidFill>
                <a:latin typeface="Fira Sans Extra Condensed SemiBold"/>
                <a:ea typeface="Fira Sans Extra Condensed SemiBold"/>
                <a:cs typeface="Fira Sans Extra Condensed SemiBold"/>
                <a:sym typeface="Fira Sans Extra Condensed SemiBold"/>
              </a:rPr>
              <a:t>Gestrue your hands</a:t>
            </a:r>
            <a:endParaRPr sz="1600" dirty="0">
              <a:latin typeface="Fira Sans Extra Condensed SemiBold"/>
              <a:ea typeface="Fira Sans Extra Condensed SemiBold"/>
              <a:cs typeface="Fira Sans Extra Condensed SemiBold"/>
              <a:sym typeface="Fira Sans Extra Condensed SemiBold"/>
            </a:endParaRPr>
          </a:p>
        </p:txBody>
      </p:sp>
      <p:sp>
        <p:nvSpPr>
          <p:cNvPr id="52" name="Google Shape;1970;p39">
            <a:extLst>
              <a:ext uri="{FF2B5EF4-FFF2-40B4-BE49-F238E27FC236}">
                <a16:creationId xmlns:a16="http://schemas.microsoft.com/office/drawing/2014/main" id="{D55BE95A-C6D8-4BFE-B44A-95E71B285336}"/>
              </a:ext>
            </a:extLst>
          </p:cNvPr>
          <p:cNvSpPr/>
          <p:nvPr/>
        </p:nvSpPr>
        <p:spPr>
          <a:xfrm flipH="1">
            <a:off x="7325907" y="4815709"/>
            <a:ext cx="3012398" cy="588800"/>
          </a:xfrm>
          <a:prstGeom prst="roundRect">
            <a:avLst>
              <a:gd name="adj" fmla="val 50000"/>
            </a:avLst>
          </a:prstGeom>
          <a:solidFill>
            <a:schemeClr val="accent5"/>
          </a:solidFill>
          <a:ln>
            <a:noFill/>
          </a:ln>
        </p:spPr>
        <p:txBody>
          <a:bodyPr spcFirstLastPara="1" wrap="square" lIns="0" tIns="121900" rIns="0" bIns="121900" anchor="ctr" anchorCtr="0">
            <a:noAutofit/>
          </a:bodyPr>
          <a:lstStyle/>
          <a:p>
            <a:pPr algn="ctr"/>
            <a:r>
              <a:rPr lang="en-US" sz="1600" dirty="0">
                <a:solidFill>
                  <a:schemeClr val="dk1"/>
                </a:solidFill>
                <a:latin typeface="Fira Sans Extra Condensed SemiBold"/>
                <a:ea typeface="Fira Sans Extra Condensed SemiBold"/>
                <a:cs typeface="Fira Sans Extra Condensed SemiBold"/>
                <a:sym typeface="Fira Sans Extra Condensed SemiBold"/>
              </a:rPr>
              <a:t>Mirror body language</a:t>
            </a:r>
          </a:p>
        </p:txBody>
      </p:sp>
      <p:sp>
        <p:nvSpPr>
          <p:cNvPr id="53" name="Google Shape;1945;p39">
            <a:extLst>
              <a:ext uri="{FF2B5EF4-FFF2-40B4-BE49-F238E27FC236}">
                <a16:creationId xmlns:a16="http://schemas.microsoft.com/office/drawing/2014/main" id="{483E26E5-5F0C-41B8-B852-BB2C908D0429}"/>
              </a:ext>
            </a:extLst>
          </p:cNvPr>
          <p:cNvSpPr txBox="1"/>
          <p:nvPr/>
        </p:nvSpPr>
        <p:spPr>
          <a:xfrm>
            <a:off x="6578496" y="5822948"/>
            <a:ext cx="4686404" cy="47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600" dirty="0">
                <a:latin typeface="Roboto"/>
                <a:ea typeface="Roboto"/>
                <a:cs typeface="Roboto"/>
                <a:sym typeface="Roboto"/>
              </a:rPr>
              <a:t>Open your palms, give people personal space, relax your hands, angle your feet towards who are you’re talking to, uncross your legs…..</a:t>
            </a:r>
            <a:endParaRPr sz="1600" dirty="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64"/>
          <p:cNvSpPr txBox="1">
            <a:spLocks noGrp="1"/>
          </p:cNvSpPr>
          <p:nvPr>
            <p:ph type="title"/>
          </p:nvPr>
        </p:nvSpPr>
        <p:spPr>
          <a:xfrm>
            <a:off x="960000" y="720000"/>
            <a:ext cx="10272000" cy="763600"/>
          </a:xfrm>
          <a:prstGeom prst="rect">
            <a:avLst/>
          </a:prstGeom>
        </p:spPr>
        <p:txBody>
          <a:bodyPr spcFirstLastPara="1" wrap="square" lIns="121900" tIns="121900" rIns="121900" bIns="121900" anchor="t" anchorCtr="0">
            <a:noAutofit/>
          </a:bodyPr>
          <a:lstStyle/>
          <a:p>
            <a:r>
              <a:rPr lang="en-US" dirty="0"/>
              <a:t>Negative body language in an interview</a:t>
            </a:r>
            <a:endParaRPr dirty="0">
              <a:solidFill>
                <a:schemeClr val="accent1"/>
              </a:solidFill>
              <a:latin typeface="Overpass"/>
              <a:ea typeface="Overpass"/>
              <a:cs typeface="Overpass"/>
              <a:sym typeface="Overpass"/>
            </a:endParaRPr>
          </a:p>
        </p:txBody>
      </p:sp>
      <p:sp>
        <p:nvSpPr>
          <p:cNvPr id="903" name="Google Shape;903;p64"/>
          <p:cNvSpPr txBox="1">
            <a:spLocks noGrp="1"/>
          </p:cNvSpPr>
          <p:nvPr>
            <p:ph type="subTitle" idx="1"/>
          </p:nvPr>
        </p:nvSpPr>
        <p:spPr>
          <a:xfrm>
            <a:off x="835367" y="2440067"/>
            <a:ext cx="5162800" cy="3373200"/>
          </a:xfrm>
          <a:prstGeom prst="rect">
            <a:avLst/>
          </a:prstGeom>
        </p:spPr>
        <p:txBody>
          <a:bodyPr spcFirstLastPara="1" wrap="square" lIns="121900" tIns="121900" rIns="121900" bIns="121900" anchor="ctr" anchorCtr="0">
            <a:noAutofit/>
          </a:bodyPr>
          <a:lstStyle/>
          <a:p>
            <a:pPr marL="609585" indent="-423323"/>
            <a:r>
              <a:rPr lang="en-US" dirty="0"/>
              <a:t>Crossed arms/legs</a:t>
            </a:r>
            <a:endParaRPr dirty="0"/>
          </a:p>
          <a:p>
            <a:pPr marL="609585" indent="-423323">
              <a:spcBef>
                <a:spcPts val="1333"/>
              </a:spcBef>
            </a:pPr>
            <a:r>
              <a:rPr lang="en-US" dirty="0"/>
              <a:t>Touch your face</a:t>
            </a:r>
            <a:endParaRPr dirty="0"/>
          </a:p>
          <a:p>
            <a:pPr marL="609585" indent="-423323">
              <a:spcBef>
                <a:spcPts val="1333"/>
              </a:spcBef>
            </a:pPr>
            <a:r>
              <a:rPr lang="en-US" dirty="0"/>
              <a:t>Fidgeting in their seats/ fidgety feet</a:t>
            </a:r>
            <a:endParaRPr dirty="0"/>
          </a:p>
          <a:p>
            <a:pPr marL="609585" indent="-423323">
              <a:spcBef>
                <a:spcPts val="1333"/>
              </a:spcBef>
            </a:pPr>
            <a:r>
              <a:rPr lang="en-US" dirty="0"/>
              <a:t>Scanning the room</a:t>
            </a:r>
            <a:endParaRPr dirty="0"/>
          </a:p>
          <a:p>
            <a:pPr marL="609585" indent="-423323">
              <a:spcBef>
                <a:spcPts val="1333"/>
              </a:spcBef>
            </a:pPr>
            <a:r>
              <a:rPr lang="en-US" dirty="0"/>
              <a:t>Poor eye contact/eye rolling</a:t>
            </a:r>
            <a:endParaRPr dirty="0"/>
          </a:p>
          <a:p>
            <a:pPr marL="609585" indent="-423323">
              <a:spcBef>
                <a:spcPts val="1333"/>
              </a:spcBef>
              <a:spcAft>
                <a:spcPts val="1333"/>
              </a:spcAft>
            </a:pPr>
            <a:r>
              <a:rPr lang="en-US" dirty="0"/>
              <a:t>Continual glancing at a phone or watch</a:t>
            </a:r>
            <a:endParaRPr dirty="0"/>
          </a:p>
        </p:txBody>
      </p:sp>
      <p:sp>
        <p:nvSpPr>
          <p:cNvPr id="904" name="Google Shape;904;p64"/>
          <p:cNvSpPr txBox="1">
            <a:spLocks noGrp="1"/>
          </p:cNvSpPr>
          <p:nvPr>
            <p:ph type="subTitle" idx="2"/>
          </p:nvPr>
        </p:nvSpPr>
        <p:spPr>
          <a:xfrm>
            <a:off x="6096100" y="2440067"/>
            <a:ext cx="5162800" cy="3373200"/>
          </a:xfrm>
          <a:prstGeom prst="rect">
            <a:avLst/>
          </a:prstGeom>
        </p:spPr>
        <p:txBody>
          <a:bodyPr spcFirstLastPara="1" wrap="square" lIns="121900" tIns="121900" rIns="121900" bIns="121900" anchor="ctr" anchorCtr="0">
            <a:noAutofit/>
          </a:bodyPr>
          <a:lstStyle/>
          <a:p>
            <a:pPr marL="609585" indent="-423323"/>
            <a:r>
              <a:rPr lang="en-US" dirty="0"/>
              <a:t>Sighing</a:t>
            </a:r>
            <a:endParaRPr dirty="0"/>
          </a:p>
          <a:p>
            <a:pPr marL="609585" indent="-423323">
              <a:spcBef>
                <a:spcPts val="1333"/>
              </a:spcBef>
            </a:pPr>
            <a:r>
              <a:rPr lang="en-US" dirty="0"/>
              <a:t>Invasion of personal space</a:t>
            </a:r>
          </a:p>
          <a:p>
            <a:pPr marL="609585" indent="-423323">
              <a:spcBef>
                <a:spcPts val="1333"/>
              </a:spcBef>
            </a:pPr>
            <a:r>
              <a:rPr lang="en-US" dirty="0"/>
              <a:t>Bad posture (e.g. leaning back)</a:t>
            </a:r>
            <a:endParaRPr dirty="0"/>
          </a:p>
          <a:p>
            <a:pPr marL="609585" indent="-423323">
              <a:spcBef>
                <a:spcPts val="1333"/>
              </a:spcBef>
            </a:pPr>
            <a:r>
              <a:rPr lang="en" dirty="0"/>
              <a:t>Us</a:t>
            </a:r>
            <a:r>
              <a:rPr lang="en-US" dirty="0" err="1"/>
              <a:t>ing</a:t>
            </a:r>
            <a:r>
              <a:rPr lang="en-US" dirty="0"/>
              <a:t> too many hand gestures</a:t>
            </a:r>
            <a:endParaRPr dirty="0"/>
          </a:p>
          <a:p>
            <a:pPr marL="609585" indent="-423323">
              <a:spcBef>
                <a:spcPts val="1333"/>
              </a:spcBef>
            </a:pPr>
            <a:r>
              <a:rPr lang="en" dirty="0"/>
              <a:t>Fiddling with hair, nails, or jewelry</a:t>
            </a:r>
            <a:endParaRPr dirty="0"/>
          </a:p>
          <a:p>
            <a:pPr marL="609585" indent="-423323">
              <a:spcBef>
                <a:spcPts val="1333"/>
              </a:spcBef>
              <a:spcAft>
                <a:spcPts val="1333"/>
              </a:spcAft>
            </a:pPr>
            <a:r>
              <a:rPr lang="en-US" dirty="0"/>
              <a:t>Excessive nodding</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1744" name="Google Shape;1744;p54"/>
          <p:cNvSpPr txBox="1">
            <a:spLocks noGrp="1"/>
          </p:cNvSpPr>
          <p:nvPr>
            <p:ph type="ctrTitle"/>
          </p:nvPr>
        </p:nvSpPr>
        <p:spPr>
          <a:xfrm flipH="1">
            <a:off x="5383185" y="531247"/>
            <a:ext cx="8340695" cy="768000"/>
          </a:xfrm>
          <a:prstGeom prst="rect">
            <a:avLst/>
          </a:prstGeom>
        </p:spPr>
        <p:txBody>
          <a:bodyPr spcFirstLastPara="1" wrap="square" lIns="121900" tIns="121900" rIns="121900" bIns="121900" anchor="t" anchorCtr="0">
            <a:noAutofit/>
          </a:bodyPr>
          <a:lstStyle/>
          <a:p>
            <a:r>
              <a:rPr lang="en-US" dirty="0"/>
              <a:t>All red flags? Not really! </a:t>
            </a:r>
            <a:endParaRPr dirty="0"/>
          </a:p>
        </p:txBody>
      </p:sp>
      <p:sp>
        <p:nvSpPr>
          <p:cNvPr id="1745" name="Google Shape;1745;p54"/>
          <p:cNvSpPr txBox="1">
            <a:spLocks noGrp="1"/>
          </p:cNvSpPr>
          <p:nvPr>
            <p:ph type="subTitle" idx="1"/>
          </p:nvPr>
        </p:nvSpPr>
        <p:spPr>
          <a:xfrm flipH="1">
            <a:off x="6648480" y="1270093"/>
            <a:ext cx="3761200" cy="1413600"/>
          </a:xfrm>
          <a:prstGeom prst="rect">
            <a:avLst/>
          </a:prstGeom>
        </p:spPr>
        <p:txBody>
          <a:bodyPr spcFirstLastPara="1" wrap="square" lIns="121900" tIns="121900" rIns="121900" bIns="121900" anchor="t" anchorCtr="0">
            <a:noAutofit/>
          </a:bodyPr>
          <a:lstStyle/>
          <a:p>
            <a:pPr marL="0" indent="0"/>
            <a:r>
              <a:rPr lang="en-US" dirty="0">
                <a:solidFill>
                  <a:schemeClr val="accent3">
                    <a:lumMod val="50000"/>
                  </a:schemeClr>
                </a:solidFill>
              </a:rPr>
              <a:t>Key factors for gauging body langue in an interview </a:t>
            </a:r>
            <a:endParaRPr dirty="0">
              <a:solidFill>
                <a:schemeClr val="accent3">
                  <a:lumMod val="50000"/>
                </a:schemeClr>
              </a:solidFill>
            </a:endParaRPr>
          </a:p>
        </p:txBody>
      </p:sp>
      <p:grpSp>
        <p:nvGrpSpPr>
          <p:cNvPr id="1746" name="Google Shape;1746;p54"/>
          <p:cNvGrpSpPr/>
          <p:nvPr/>
        </p:nvGrpSpPr>
        <p:grpSpPr>
          <a:xfrm>
            <a:off x="10922701" y="3729980"/>
            <a:ext cx="1047169" cy="3228211"/>
            <a:chOff x="7825375" y="2447285"/>
            <a:chExt cx="785377" cy="2421158"/>
          </a:xfrm>
        </p:grpSpPr>
        <p:sp>
          <p:nvSpPr>
            <p:cNvPr id="1747" name="Google Shape;1747;p54"/>
            <p:cNvSpPr/>
            <p:nvPr/>
          </p:nvSpPr>
          <p:spPr>
            <a:xfrm>
              <a:off x="7825375" y="24472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8" name="Google Shape;1748;p54"/>
            <p:cNvSpPr/>
            <p:nvPr/>
          </p:nvSpPr>
          <p:spPr>
            <a:xfrm>
              <a:off x="8200084" y="30392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9" name="Google Shape;1749;p54"/>
            <p:cNvSpPr/>
            <p:nvPr/>
          </p:nvSpPr>
          <p:spPr>
            <a:xfrm>
              <a:off x="8196598" y="31993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0" name="Google Shape;1750;p54"/>
            <p:cNvSpPr/>
            <p:nvPr/>
          </p:nvSpPr>
          <p:spPr>
            <a:xfrm>
              <a:off x="8042324" y="37063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1" name="Google Shape;1751;p54"/>
            <p:cNvSpPr/>
            <p:nvPr/>
          </p:nvSpPr>
          <p:spPr>
            <a:xfrm>
              <a:off x="7993008" y="43812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2" name="Google Shape;1752;p54"/>
            <p:cNvSpPr/>
            <p:nvPr/>
          </p:nvSpPr>
          <p:spPr>
            <a:xfrm>
              <a:off x="7938493" y="43104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3" name="Google Shape;1753;p54"/>
            <p:cNvSpPr/>
            <p:nvPr/>
          </p:nvSpPr>
          <p:spPr>
            <a:xfrm>
              <a:off x="7993008" y="44530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Google Shape;1500;p50">
            <a:extLst>
              <a:ext uri="{FF2B5EF4-FFF2-40B4-BE49-F238E27FC236}">
                <a16:creationId xmlns:a16="http://schemas.microsoft.com/office/drawing/2014/main" id="{7FAF2EAB-D926-4072-BB27-DBC53E8AC1A6}"/>
              </a:ext>
            </a:extLst>
          </p:cNvPr>
          <p:cNvSpPr txBox="1">
            <a:spLocks/>
          </p:cNvSpPr>
          <p:nvPr/>
        </p:nvSpPr>
        <p:spPr>
          <a:xfrm flipH="1">
            <a:off x="7250575" y="3449778"/>
            <a:ext cx="1995000" cy="48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Karla"/>
              <a:buChar char="●"/>
              <a:defRPr sz="1800" b="0" i="0" u="none" strike="noStrike" cap="none">
                <a:solidFill>
                  <a:schemeClr val="dk1"/>
                </a:solidFill>
                <a:latin typeface="Karla"/>
                <a:ea typeface="Karla"/>
                <a:cs typeface="Karla"/>
                <a:sym typeface="Karla"/>
              </a:defRPr>
            </a:lvl1pPr>
            <a:lvl2pPr marL="914400" marR="0" lvl="1"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2pPr>
            <a:lvl3pPr marL="1371600" marR="0" lvl="2"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3pPr>
            <a:lvl4pPr marL="1828800" marR="0" lvl="3"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4pPr>
            <a:lvl5pPr marL="2286000" marR="0" lvl="4"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5pPr>
            <a:lvl6pPr marL="2743200" marR="0" lvl="5"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6pPr>
            <a:lvl7pPr marL="3200400" marR="0" lvl="6"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7pPr>
            <a:lvl8pPr marL="3657600" marR="0" lvl="7"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8pPr>
            <a:lvl9pPr marL="4114800" marR="0" lvl="8"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9pPr>
          </a:lstStyle>
          <a:p>
            <a:pPr marL="0" indent="0" defTabSz="914400">
              <a:spcAft>
                <a:spcPts val="1200"/>
              </a:spcAft>
              <a:buFont typeface="Karla"/>
              <a:buNone/>
            </a:pPr>
            <a:r>
              <a:rPr lang="en-US" sz="2000" kern="0" dirty="0">
                <a:latin typeface="Archivo Black"/>
                <a:ea typeface="Archivo Black"/>
                <a:cs typeface="Archivo Black"/>
                <a:sym typeface="Archivo Black"/>
              </a:rPr>
              <a:t>Context</a:t>
            </a:r>
          </a:p>
        </p:txBody>
      </p:sp>
      <p:sp>
        <p:nvSpPr>
          <p:cNvPr id="21" name="Google Shape;1501;p50">
            <a:extLst>
              <a:ext uri="{FF2B5EF4-FFF2-40B4-BE49-F238E27FC236}">
                <a16:creationId xmlns:a16="http://schemas.microsoft.com/office/drawing/2014/main" id="{45B54D22-1F35-4E61-BB53-172BB920138B}"/>
              </a:ext>
            </a:extLst>
          </p:cNvPr>
          <p:cNvSpPr txBox="1">
            <a:spLocks/>
          </p:cNvSpPr>
          <p:nvPr/>
        </p:nvSpPr>
        <p:spPr>
          <a:xfrm flipH="1">
            <a:off x="7250575" y="2148853"/>
            <a:ext cx="1995000" cy="48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Karla"/>
              <a:buChar char="●"/>
              <a:defRPr sz="1800" b="0" i="0" u="none" strike="noStrike" cap="none">
                <a:solidFill>
                  <a:schemeClr val="dk1"/>
                </a:solidFill>
                <a:latin typeface="Karla"/>
                <a:ea typeface="Karla"/>
                <a:cs typeface="Karla"/>
                <a:sym typeface="Karla"/>
              </a:defRPr>
            </a:lvl1pPr>
            <a:lvl2pPr marL="914400" marR="0" lvl="1"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2pPr>
            <a:lvl3pPr marL="1371600" marR="0" lvl="2"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3pPr>
            <a:lvl4pPr marL="1828800" marR="0" lvl="3"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4pPr>
            <a:lvl5pPr marL="2286000" marR="0" lvl="4"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5pPr>
            <a:lvl6pPr marL="2743200" marR="0" lvl="5"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6pPr>
            <a:lvl7pPr marL="3200400" marR="0" lvl="6"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7pPr>
            <a:lvl8pPr marL="3657600" marR="0" lvl="7"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8pPr>
            <a:lvl9pPr marL="4114800" marR="0" lvl="8"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9pPr>
          </a:lstStyle>
          <a:p>
            <a:pPr marL="0" indent="0" defTabSz="914400">
              <a:spcAft>
                <a:spcPts val="1200"/>
              </a:spcAft>
              <a:buFont typeface="Karla"/>
              <a:buNone/>
            </a:pPr>
            <a:r>
              <a:rPr lang="en-US" sz="2000" kern="0" dirty="0">
                <a:latin typeface="Archivo Black"/>
                <a:ea typeface="Archivo Black"/>
                <a:cs typeface="Archivo Black"/>
                <a:sym typeface="Archivo Black"/>
              </a:rPr>
              <a:t>Intensity</a:t>
            </a:r>
          </a:p>
        </p:txBody>
      </p:sp>
      <p:sp>
        <p:nvSpPr>
          <p:cNvPr id="23" name="Google Shape;1503;p50">
            <a:extLst>
              <a:ext uri="{FF2B5EF4-FFF2-40B4-BE49-F238E27FC236}">
                <a16:creationId xmlns:a16="http://schemas.microsoft.com/office/drawing/2014/main" id="{F944F9AF-6D4F-4FE5-9BA9-ADCB7054F115}"/>
              </a:ext>
            </a:extLst>
          </p:cNvPr>
          <p:cNvSpPr txBox="1">
            <a:spLocks/>
          </p:cNvSpPr>
          <p:nvPr/>
        </p:nvSpPr>
        <p:spPr>
          <a:xfrm flipH="1">
            <a:off x="7222512" y="2534728"/>
            <a:ext cx="2131200" cy="64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Karla"/>
              <a:buChar char="●"/>
              <a:defRPr sz="1800" b="0" i="0" u="none" strike="noStrike" cap="none">
                <a:solidFill>
                  <a:schemeClr val="dk1"/>
                </a:solidFill>
                <a:latin typeface="Karla"/>
                <a:ea typeface="Karla"/>
                <a:cs typeface="Karla"/>
                <a:sym typeface="Karla"/>
              </a:defRPr>
            </a:lvl1pPr>
            <a:lvl2pPr marL="914400" marR="0" lvl="1"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2pPr>
            <a:lvl3pPr marL="1371600" marR="0" lvl="2"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3pPr>
            <a:lvl4pPr marL="1828800" marR="0" lvl="3"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4pPr>
            <a:lvl5pPr marL="2286000" marR="0" lvl="4"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5pPr>
            <a:lvl6pPr marL="2743200" marR="0" lvl="5"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6pPr>
            <a:lvl7pPr marL="3200400" marR="0" lvl="6"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7pPr>
            <a:lvl8pPr marL="3657600" marR="0" lvl="7"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8pPr>
            <a:lvl9pPr marL="4114800" marR="0" lvl="8"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9pPr>
          </a:lstStyle>
          <a:p>
            <a:pPr marL="0" indent="0" defTabSz="914400">
              <a:spcAft>
                <a:spcPts val="1200"/>
              </a:spcAft>
              <a:buFont typeface="Karla"/>
              <a:buNone/>
            </a:pPr>
            <a:endParaRPr lang="en-US" sz="1400" kern="0" dirty="0"/>
          </a:p>
        </p:txBody>
      </p:sp>
      <p:sp>
        <p:nvSpPr>
          <p:cNvPr id="24" name="Google Shape;1511;p50">
            <a:extLst>
              <a:ext uri="{FF2B5EF4-FFF2-40B4-BE49-F238E27FC236}">
                <a16:creationId xmlns:a16="http://schemas.microsoft.com/office/drawing/2014/main" id="{D442D1A6-C790-49B2-92EE-037A935DC0FC}"/>
              </a:ext>
            </a:extLst>
          </p:cNvPr>
          <p:cNvSpPr/>
          <p:nvPr/>
        </p:nvSpPr>
        <p:spPr>
          <a:xfrm>
            <a:off x="6753411" y="2190582"/>
            <a:ext cx="522848" cy="403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12;p50">
            <a:extLst>
              <a:ext uri="{FF2B5EF4-FFF2-40B4-BE49-F238E27FC236}">
                <a16:creationId xmlns:a16="http://schemas.microsoft.com/office/drawing/2014/main" id="{1FAF4CA2-22E6-4BA8-A47E-D09E06894A33}"/>
              </a:ext>
            </a:extLst>
          </p:cNvPr>
          <p:cNvSpPr/>
          <p:nvPr/>
        </p:nvSpPr>
        <p:spPr>
          <a:xfrm>
            <a:off x="6753411" y="3481283"/>
            <a:ext cx="522848" cy="403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21;p50">
            <a:extLst>
              <a:ext uri="{FF2B5EF4-FFF2-40B4-BE49-F238E27FC236}">
                <a16:creationId xmlns:a16="http://schemas.microsoft.com/office/drawing/2014/main" id="{C9AF1A21-96A7-476F-BB60-1A48C9D24D17}"/>
              </a:ext>
            </a:extLst>
          </p:cNvPr>
          <p:cNvSpPr txBox="1">
            <a:spLocks/>
          </p:cNvSpPr>
          <p:nvPr/>
        </p:nvSpPr>
        <p:spPr>
          <a:xfrm flipH="1">
            <a:off x="7250575" y="2777950"/>
            <a:ext cx="1995000" cy="48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Karla"/>
              <a:buChar char="●"/>
              <a:defRPr sz="1800" b="0" i="0" u="none" strike="noStrike" cap="none">
                <a:solidFill>
                  <a:schemeClr val="dk1"/>
                </a:solidFill>
                <a:latin typeface="Karla"/>
                <a:ea typeface="Karla"/>
                <a:cs typeface="Karla"/>
                <a:sym typeface="Karla"/>
              </a:defRPr>
            </a:lvl1pPr>
            <a:lvl2pPr marL="914400" marR="0" lvl="1"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2pPr>
            <a:lvl3pPr marL="1371600" marR="0" lvl="2"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3pPr>
            <a:lvl4pPr marL="1828800" marR="0" lvl="3"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4pPr>
            <a:lvl5pPr marL="2286000" marR="0" lvl="4"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5pPr>
            <a:lvl6pPr marL="2743200" marR="0" lvl="5"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6pPr>
            <a:lvl7pPr marL="3200400" marR="0" lvl="6"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7pPr>
            <a:lvl8pPr marL="3657600" marR="0" lvl="7"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8pPr>
            <a:lvl9pPr marL="4114800" marR="0" lvl="8"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9pPr>
          </a:lstStyle>
          <a:p>
            <a:pPr marL="0" indent="0" defTabSz="914400">
              <a:spcAft>
                <a:spcPts val="1200"/>
              </a:spcAft>
              <a:buFont typeface="Karla"/>
              <a:buNone/>
            </a:pPr>
            <a:r>
              <a:rPr lang="en-US" sz="2000" kern="0" dirty="0">
                <a:latin typeface="Archivo Black"/>
                <a:ea typeface="Archivo Black"/>
                <a:cs typeface="Archivo Black"/>
                <a:sym typeface="Archivo Black"/>
              </a:rPr>
              <a:t>Timing</a:t>
            </a:r>
          </a:p>
        </p:txBody>
      </p:sp>
      <p:sp>
        <p:nvSpPr>
          <p:cNvPr id="28" name="Google Shape;1523;p50">
            <a:extLst>
              <a:ext uri="{FF2B5EF4-FFF2-40B4-BE49-F238E27FC236}">
                <a16:creationId xmlns:a16="http://schemas.microsoft.com/office/drawing/2014/main" id="{142A0734-5483-4BAC-A3AB-091E144D4E9E}"/>
              </a:ext>
            </a:extLst>
          </p:cNvPr>
          <p:cNvSpPr/>
          <p:nvPr/>
        </p:nvSpPr>
        <p:spPr>
          <a:xfrm>
            <a:off x="6753411" y="2835423"/>
            <a:ext cx="522848" cy="403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00;p50">
            <a:extLst>
              <a:ext uri="{FF2B5EF4-FFF2-40B4-BE49-F238E27FC236}">
                <a16:creationId xmlns:a16="http://schemas.microsoft.com/office/drawing/2014/main" id="{6E07ADF8-CCF3-462E-8FF3-4931595685DD}"/>
              </a:ext>
            </a:extLst>
          </p:cNvPr>
          <p:cNvSpPr txBox="1">
            <a:spLocks/>
          </p:cNvSpPr>
          <p:nvPr/>
        </p:nvSpPr>
        <p:spPr>
          <a:xfrm flipH="1">
            <a:off x="7249154" y="4055106"/>
            <a:ext cx="1995000" cy="48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Karla"/>
              <a:buChar char="●"/>
              <a:defRPr sz="1800" b="0" i="0" u="none" strike="noStrike" cap="none">
                <a:solidFill>
                  <a:schemeClr val="dk1"/>
                </a:solidFill>
                <a:latin typeface="Karla"/>
                <a:ea typeface="Karla"/>
                <a:cs typeface="Karla"/>
                <a:sym typeface="Karla"/>
              </a:defRPr>
            </a:lvl1pPr>
            <a:lvl2pPr marL="914400" marR="0" lvl="1"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2pPr>
            <a:lvl3pPr marL="1371600" marR="0" lvl="2"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3pPr>
            <a:lvl4pPr marL="1828800" marR="0" lvl="3"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4pPr>
            <a:lvl5pPr marL="2286000" marR="0" lvl="4"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5pPr>
            <a:lvl6pPr marL="2743200" marR="0" lvl="5"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6pPr>
            <a:lvl7pPr marL="3200400" marR="0" lvl="6"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7pPr>
            <a:lvl8pPr marL="3657600" marR="0" lvl="7"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8pPr>
            <a:lvl9pPr marL="4114800" marR="0" lvl="8" indent="-317500" algn="l" rtl="0">
              <a:lnSpc>
                <a:spcPct val="100000"/>
              </a:lnSpc>
              <a:spcBef>
                <a:spcPts val="0"/>
              </a:spcBef>
              <a:spcAft>
                <a:spcPts val="0"/>
              </a:spcAft>
              <a:buClr>
                <a:schemeClr val="dk1"/>
              </a:buClr>
              <a:buSzPts val="1400"/>
              <a:buFont typeface="Karla"/>
              <a:buChar char="■"/>
              <a:defRPr sz="1867" b="0" i="0" u="none" strike="noStrike" cap="none">
                <a:solidFill>
                  <a:schemeClr val="dk1"/>
                </a:solidFill>
                <a:latin typeface="Karla"/>
                <a:ea typeface="Karla"/>
                <a:cs typeface="Karla"/>
                <a:sym typeface="Karla"/>
              </a:defRPr>
            </a:lvl9pPr>
          </a:lstStyle>
          <a:p>
            <a:pPr marL="0" indent="0" defTabSz="914400">
              <a:spcAft>
                <a:spcPts val="1200"/>
              </a:spcAft>
              <a:buFont typeface="Karla"/>
              <a:buNone/>
            </a:pPr>
            <a:r>
              <a:rPr lang="en-US" sz="2000" kern="0" dirty="0">
                <a:latin typeface="Archivo Black"/>
                <a:ea typeface="Archivo Black"/>
                <a:cs typeface="Archivo Black"/>
                <a:sym typeface="Archivo Black"/>
              </a:rPr>
              <a:t>Follow-through</a:t>
            </a:r>
          </a:p>
        </p:txBody>
      </p:sp>
      <p:sp>
        <p:nvSpPr>
          <p:cNvPr id="30" name="Google Shape;1512;p50">
            <a:extLst>
              <a:ext uri="{FF2B5EF4-FFF2-40B4-BE49-F238E27FC236}">
                <a16:creationId xmlns:a16="http://schemas.microsoft.com/office/drawing/2014/main" id="{C8679903-C944-4D46-B634-09C003E90163}"/>
              </a:ext>
            </a:extLst>
          </p:cNvPr>
          <p:cNvSpPr/>
          <p:nvPr/>
        </p:nvSpPr>
        <p:spPr>
          <a:xfrm>
            <a:off x="6751990" y="4086611"/>
            <a:ext cx="522848" cy="403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4">
                <a:lumMod val="75000"/>
                <a:lumOff val="2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423;p20">
            <a:extLst>
              <a:ext uri="{FF2B5EF4-FFF2-40B4-BE49-F238E27FC236}">
                <a16:creationId xmlns:a16="http://schemas.microsoft.com/office/drawing/2014/main" id="{9A7647B9-EFD0-465F-AF22-625E8A06AF40}"/>
              </a:ext>
            </a:extLst>
          </p:cNvPr>
          <p:cNvGrpSpPr/>
          <p:nvPr/>
        </p:nvGrpSpPr>
        <p:grpSpPr>
          <a:xfrm>
            <a:off x="1611430" y="1042503"/>
            <a:ext cx="3423532" cy="4105660"/>
            <a:chOff x="1002469" y="1874709"/>
            <a:chExt cx="2059615" cy="2728790"/>
          </a:xfrm>
        </p:grpSpPr>
        <p:sp>
          <p:nvSpPr>
            <p:cNvPr id="32" name="Google Shape;424;p20">
              <a:extLst>
                <a:ext uri="{FF2B5EF4-FFF2-40B4-BE49-F238E27FC236}">
                  <a16:creationId xmlns:a16="http://schemas.microsoft.com/office/drawing/2014/main" id="{488774B9-4A29-4C1C-BD0E-982883876DFF}"/>
                </a:ext>
              </a:extLst>
            </p:cNvPr>
            <p:cNvSpPr/>
            <p:nvPr/>
          </p:nvSpPr>
          <p:spPr>
            <a:xfrm flipH="1">
              <a:off x="1247170" y="1874709"/>
              <a:ext cx="72733" cy="819386"/>
            </a:xfrm>
            <a:custGeom>
              <a:avLst/>
              <a:gdLst/>
              <a:ahLst/>
              <a:cxnLst/>
              <a:rect l="l" t="t" r="r" b="b"/>
              <a:pathLst>
                <a:path w="994" h="11198" extrusionOk="0">
                  <a:moveTo>
                    <a:pt x="472" y="1"/>
                  </a:moveTo>
                  <a:cubicBezTo>
                    <a:pt x="431" y="1"/>
                    <a:pt x="384" y="76"/>
                    <a:pt x="331" y="230"/>
                  </a:cubicBezTo>
                  <a:cubicBezTo>
                    <a:pt x="0" y="1184"/>
                    <a:pt x="331" y="11198"/>
                    <a:pt x="331" y="11198"/>
                  </a:cubicBezTo>
                  <a:lnTo>
                    <a:pt x="994" y="11198"/>
                  </a:lnTo>
                  <a:cubicBezTo>
                    <a:pt x="994" y="11198"/>
                    <a:pt x="987" y="9293"/>
                    <a:pt x="861" y="5327"/>
                  </a:cubicBezTo>
                  <a:cubicBezTo>
                    <a:pt x="756" y="2003"/>
                    <a:pt x="686" y="1"/>
                    <a:pt x="472" y="1"/>
                  </a:cubicBezTo>
                  <a:close/>
                </a:path>
              </a:pathLst>
            </a:custGeom>
            <a:solidFill>
              <a:srgbClr val="718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5;p20">
              <a:extLst>
                <a:ext uri="{FF2B5EF4-FFF2-40B4-BE49-F238E27FC236}">
                  <a16:creationId xmlns:a16="http://schemas.microsoft.com/office/drawing/2014/main" id="{842441D1-F957-46BF-B4F6-C44246F17F0A}"/>
                </a:ext>
              </a:extLst>
            </p:cNvPr>
            <p:cNvSpPr/>
            <p:nvPr/>
          </p:nvSpPr>
          <p:spPr>
            <a:xfrm flipH="1">
              <a:off x="1323781" y="2298813"/>
              <a:ext cx="81221" cy="395278"/>
            </a:xfrm>
            <a:custGeom>
              <a:avLst/>
              <a:gdLst/>
              <a:ahLst/>
              <a:cxnLst/>
              <a:rect l="l" t="t" r="r" b="b"/>
              <a:pathLst>
                <a:path w="1110" h="5402" extrusionOk="0">
                  <a:moveTo>
                    <a:pt x="165" y="1"/>
                  </a:moveTo>
                  <a:cubicBezTo>
                    <a:pt x="1" y="1"/>
                    <a:pt x="109" y="2091"/>
                    <a:pt x="660" y="5402"/>
                  </a:cubicBezTo>
                  <a:lnTo>
                    <a:pt x="1110" y="5402"/>
                  </a:lnTo>
                  <a:cubicBezTo>
                    <a:pt x="661" y="1606"/>
                    <a:pt x="308" y="1"/>
                    <a:pt x="165" y="1"/>
                  </a:cubicBezTo>
                  <a:close/>
                </a:path>
              </a:pathLst>
            </a:custGeom>
            <a:solidFill>
              <a:srgbClr val="4C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6;p20">
              <a:extLst>
                <a:ext uri="{FF2B5EF4-FFF2-40B4-BE49-F238E27FC236}">
                  <a16:creationId xmlns:a16="http://schemas.microsoft.com/office/drawing/2014/main" id="{5132987F-A2A3-4060-875D-E541CD2BEA94}"/>
                </a:ext>
              </a:extLst>
            </p:cNvPr>
            <p:cNvSpPr/>
            <p:nvPr/>
          </p:nvSpPr>
          <p:spPr>
            <a:xfrm flipH="1">
              <a:off x="1210437" y="2145445"/>
              <a:ext cx="72148" cy="548647"/>
            </a:xfrm>
            <a:custGeom>
              <a:avLst/>
              <a:gdLst/>
              <a:ahLst/>
              <a:cxnLst/>
              <a:rect l="l" t="t" r="r" b="b"/>
              <a:pathLst>
                <a:path w="986" h="7498" extrusionOk="0">
                  <a:moveTo>
                    <a:pt x="773" y="0"/>
                  </a:moveTo>
                  <a:cubicBezTo>
                    <a:pt x="678" y="0"/>
                    <a:pt x="533" y="436"/>
                    <a:pt x="335" y="1220"/>
                  </a:cubicBezTo>
                  <a:cubicBezTo>
                    <a:pt x="0" y="2548"/>
                    <a:pt x="481" y="7498"/>
                    <a:pt x="481" y="7498"/>
                  </a:cubicBezTo>
                  <a:lnTo>
                    <a:pt x="727" y="7498"/>
                  </a:lnTo>
                  <a:cubicBezTo>
                    <a:pt x="953" y="2178"/>
                    <a:pt x="986" y="0"/>
                    <a:pt x="773" y="0"/>
                  </a:cubicBezTo>
                  <a:close/>
                </a:path>
              </a:pathLst>
            </a:custGeom>
            <a:solidFill>
              <a:srgbClr val="4C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7;p20">
              <a:extLst>
                <a:ext uri="{FF2B5EF4-FFF2-40B4-BE49-F238E27FC236}">
                  <a16:creationId xmlns:a16="http://schemas.microsoft.com/office/drawing/2014/main" id="{A0FC8FBD-A764-420B-9439-0E15E0A87F1E}"/>
                </a:ext>
              </a:extLst>
            </p:cNvPr>
            <p:cNvSpPr/>
            <p:nvPr/>
          </p:nvSpPr>
          <p:spPr>
            <a:xfrm flipH="1">
              <a:off x="1283316" y="2094810"/>
              <a:ext cx="111808" cy="599283"/>
            </a:xfrm>
            <a:custGeom>
              <a:avLst/>
              <a:gdLst/>
              <a:ahLst/>
              <a:cxnLst/>
              <a:rect l="l" t="t" r="r" b="b"/>
              <a:pathLst>
                <a:path w="1528" h="8190" extrusionOk="0">
                  <a:moveTo>
                    <a:pt x="760" y="1"/>
                  </a:moveTo>
                  <a:cubicBezTo>
                    <a:pt x="636" y="1"/>
                    <a:pt x="1" y="1017"/>
                    <a:pt x="898" y="8190"/>
                  </a:cubicBezTo>
                  <a:lnTo>
                    <a:pt x="1528" y="8190"/>
                  </a:lnTo>
                  <a:cubicBezTo>
                    <a:pt x="1528" y="8190"/>
                    <a:pt x="873" y="131"/>
                    <a:pt x="775" y="7"/>
                  </a:cubicBezTo>
                  <a:cubicBezTo>
                    <a:pt x="771" y="3"/>
                    <a:pt x="766" y="1"/>
                    <a:pt x="760" y="1"/>
                  </a:cubicBezTo>
                  <a:close/>
                </a:path>
              </a:pathLst>
            </a:custGeom>
            <a:solidFill>
              <a:srgbClr val="4C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8;p20">
              <a:extLst>
                <a:ext uri="{FF2B5EF4-FFF2-40B4-BE49-F238E27FC236}">
                  <a16:creationId xmlns:a16="http://schemas.microsoft.com/office/drawing/2014/main" id="{A91A0048-2124-4EE6-AF66-06F3145B0541}"/>
                </a:ext>
              </a:extLst>
            </p:cNvPr>
            <p:cNvSpPr/>
            <p:nvPr/>
          </p:nvSpPr>
          <p:spPr>
            <a:xfrm flipH="1">
              <a:off x="1076311" y="2694160"/>
              <a:ext cx="409400" cy="404205"/>
            </a:xfrm>
            <a:custGeom>
              <a:avLst/>
              <a:gdLst/>
              <a:ahLst/>
              <a:cxnLst/>
              <a:rect l="l" t="t" r="r" b="b"/>
              <a:pathLst>
                <a:path w="5595" h="5524" extrusionOk="0">
                  <a:moveTo>
                    <a:pt x="1465" y="0"/>
                  </a:moveTo>
                  <a:cubicBezTo>
                    <a:pt x="1465" y="1575"/>
                    <a:pt x="489" y="2128"/>
                    <a:pt x="148" y="3127"/>
                  </a:cubicBezTo>
                  <a:cubicBezTo>
                    <a:pt x="89" y="3295"/>
                    <a:pt x="49" y="3474"/>
                    <a:pt x="35" y="3674"/>
                  </a:cubicBezTo>
                  <a:cubicBezTo>
                    <a:pt x="1" y="4150"/>
                    <a:pt x="110" y="4734"/>
                    <a:pt x="467" y="5524"/>
                  </a:cubicBezTo>
                  <a:lnTo>
                    <a:pt x="5013" y="5524"/>
                  </a:lnTo>
                  <a:cubicBezTo>
                    <a:pt x="5449" y="4781"/>
                    <a:pt x="5594" y="4182"/>
                    <a:pt x="5569" y="3673"/>
                  </a:cubicBezTo>
                  <a:cubicBezTo>
                    <a:pt x="5560" y="3476"/>
                    <a:pt x="5524" y="3294"/>
                    <a:pt x="5469" y="3121"/>
                  </a:cubicBezTo>
                  <a:cubicBezTo>
                    <a:pt x="5114" y="1966"/>
                    <a:pt x="3931" y="1248"/>
                    <a:pt x="3931" y="0"/>
                  </a:cubicBezTo>
                  <a:close/>
                </a:path>
              </a:pathLst>
            </a:custGeom>
            <a:solidFill>
              <a:srgbClr val="ECE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9;p20">
              <a:extLst>
                <a:ext uri="{FF2B5EF4-FFF2-40B4-BE49-F238E27FC236}">
                  <a16:creationId xmlns:a16="http://schemas.microsoft.com/office/drawing/2014/main" id="{F1C58EF2-AAE8-4DA1-8E55-B1861B5063D8}"/>
                </a:ext>
              </a:extLst>
            </p:cNvPr>
            <p:cNvSpPr/>
            <p:nvPr/>
          </p:nvSpPr>
          <p:spPr>
            <a:xfrm flipH="1">
              <a:off x="1159508" y="2694160"/>
              <a:ext cx="326203" cy="404205"/>
            </a:xfrm>
            <a:custGeom>
              <a:avLst/>
              <a:gdLst/>
              <a:ahLst/>
              <a:cxnLst/>
              <a:rect l="l" t="t" r="r" b="b"/>
              <a:pathLst>
                <a:path w="4458" h="5524" extrusionOk="0">
                  <a:moveTo>
                    <a:pt x="1465" y="0"/>
                  </a:moveTo>
                  <a:cubicBezTo>
                    <a:pt x="1465" y="1575"/>
                    <a:pt x="489" y="2128"/>
                    <a:pt x="147" y="3127"/>
                  </a:cubicBezTo>
                  <a:cubicBezTo>
                    <a:pt x="89" y="3295"/>
                    <a:pt x="49" y="3474"/>
                    <a:pt x="35" y="3674"/>
                  </a:cubicBezTo>
                  <a:cubicBezTo>
                    <a:pt x="1" y="4150"/>
                    <a:pt x="110" y="4734"/>
                    <a:pt x="467" y="5524"/>
                  </a:cubicBezTo>
                  <a:lnTo>
                    <a:pt x="3877" y="5524"/>
                  </a:lnTo>
                  <a:cubicBezTo>
                    <a:pt x="4313" y="4781"/>
                    <a:pt x="4458" y="4182"/>
                    <a:pt x="4433" y="3673"/>
                  </a:cubicBezTo>
                  <a:cubicBezTo>
                    <a:pt x="4422" y="3476"/>
                    <a:pt x="4388" y="3294"/>
                    <a:pt x="4333" y="3121"/>
                  </a:cubicBezTo>
                  <a:cubicBezTo>
                    <a:pt x="3978" y="1966"/>
                    <a:pt x="2794" y="1248"/>
                    <a:pt x="27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0;p20">
              <a:extLst>
                <a:ext uri="{FF2B5EF4-FFF2-40B4-BE49-F238E27FC236}">
                  <a16:creationId xmlns:a16="http://schemas.microsoft.com/office/drawing/2014/main" id="{A90196A8-75D5-4A7F-9F77-C25809592C10}"/>
                </a:ext>
              </a:extLst>
            </p:cNvPr>
            <p:cNvSpPr/>
            <p:nvPr/>
          </p:nvSpPr>
          <p:spPr>
            <a:xfrm flipH="1">
              <a:off x="1107410" y="2010296"/>
              <a:ext cx="150077" cy="683797"/>
            </a:xfrm>
            <a:custGeom>
              <a:avLst/>
              <a:gdLst/>
              <a:ahLst/>
              <a:cxnLst/>
              <a:rect l="l" t="t" r="r" b="b"/>
              <a:pathLst>
                <a:path w="2051" h="9345" extrusionOk="0">
                  <a:moveTo>
                    <a:pt x="1813" y="0"/>
                  </a:moveTo>
                  <a:cubicBezTo>
                    <a:pt x="1701" y="0"/>
                    <a:pt x="1460" y="746"/>
                    <a:pt x="1107" y="2318"/>
                  </a:cubicBezTo>
                  <a:cubicBezTo>
                    <a:pt x="0" y="7237"/>
                    <a:pt x="246" y="9345"/>
                    <a:pt x="246" y="9345"/>
                  </a:cubicBezTo>
                  <a:lnTo>
                    <a:pt x="621" y="9345"/>
                  </a:lnTo>
                  <a:cubicBezTo>
                    <a:pt x="1704" y="3377"/>
                    <a:pt x="2051" y="0"/>
                    <a:pt x="1813" y="0"/>
                  </a:cubicBezTo>
                  <a:close/>
                </a:path>
              </a:pathLst>
            </a:custGeom>
            <a:solidFill>
              <a:srgbClr val="718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1;p20">
              <a:extLst>
                <a:ext uri="{FF2B5EF4-FFF2-40B4-BE49-F238E27FC236}">
                  <a16:creationId xmlns:a16="http://schemas.microsoft.com/office/drawing/2014/main" id="{4DEFE551-08EE-4A77-9865-0387AA66FED1}"/>
                </a:ext>
              </a:extLst>
            </p:cNvPr>
            <p:cNvSpPr/>
            <p:nvPr/>
          </p:nvSpPr>
          <p:spPr>
            <a:xfrm flipH="1">
              <a:off x="1327146" y="2451010"/>
              <a:ext cx="127320" cy="243079"/>
            </a:xfrm>
            <a:custGeom>
              <a:avLst/>
              <a:gdLst/>
              <a:ahLst/>
              <a:cxnLst/>
              <a:rect l="l" t="t" r="r" b="b"/>
              <a:pathLst>
                <a:path w="1740" h="3322" extrusionOk="0">
                  <a:moveTo>
                    <a:pt x="329" y="1"/>
                  </a:moveTo>
                  <a:cubicBezTo>
                    <a:pt x="0" y="1"/>
                    <a:pt x="409" y="1094"/>
                    <a:pt x="1259" y="3322"/>
                  </a:cubicBezTo>
                  <a:lnTo>
                    <a:pt x="1526" y="3322"/>
                  </a:lnTo>
                  <a:cubicBezTo>
                    <a:pt x="1526" y="3322"/>
                    <a:pt x="1740" y="1009"/>
                    <a:pt x="774" y="248"/>
                  </a:cubicBezTo>
                  <a:cubicBezTo>
                    <a:pt x="566" y="83"/>
                    <a:pt x="420" y="1"/>
                    <a:pt x="329" y="1"/>
                  </a:cubicBezTo>
                  <a:close/>
                </a:path>
              </a:pathLst>
            </a:custGeom>
            <a:solidFill>
              <a:srgbClr val="718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2;p20">
              <a:extLst>
                <a:ext uri="{FF2B5EF4-FFF2-40B4-BE49-F238E27FC236}">
                  <a16:creationId xmlns:a16="http://schemas.microsoft.com/office/drawing/2014/main" id="{59FCA589-70E0-4AC1-82AF-04F507820FED}"/>
                </a:ext>
              </a:extLst>
            </p:cNvPr>
            <p:cNvSpPr/>
            <p:nvPr/>
          </p:nvSpPr>
          <p:spPr>
            <a:xfrm flipH="1">
              <a:off x="1120801" y="2485328"/>
              <a:ext cx="126442" cy="208761"/>
            </a:xfrm>
            <a:custGeom>
              <a:avLst/>
              <a:gdLst/>
              <a:ahLst/>
              <a:cxnLst/>
              <a:rect l="l" t="t" r="r" b="b"/>
              <a:pathLst>
                <a:path w="1728" h="2853" extrusionOk="0">
                  <a:moveTo>
                    <a:pt x="1533" y="0"/>
                  </a:moveTo>
                  <a:cubicBezTo>
                    <a:pt x="1330" y="0"/>
                    <a:pt x="667" y="1004"/>
                    <a:pt x="1" y="2853"/>
                  </a:cubicBezTo>
                  <a:lnTo>
                    <a:pt x="481" y="2853"/>
                  </a:lnTo>
                  <a:cubicBezTo>
                    <a:pt x="1506" y="906"/>
                    <a:pt x="1727" y="0"/>
                    <a:pt x="1533" y="0"/>
                  </a:cubicBezTo>
                  <a:close/>
                </a:path>
              </a:pathLst>
            </a:custGeom>
            <a:solidFill>
              <a:srgbClr val="718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3;p20">
              <a:extLst>
                <a:ext uri="{FF2B5EF4-FFF2-40B4-BE49-F238E27FC236}">
                  <a16:creationId xmlns:a16="http://schemas.microsoft.com/office/drawing/2014/main" id="{9648A66B-DB0D-4B7A-B72B-6E7DE76A36D1}"/>
                </a:ext>
              </a:extLst>
            </p:cNvPr>
            <p:cNvSpPr/>
            <p:nvPr/>
          </p:nvSpPr>
          <p:spPr>
            <a:xfrm flipH="1">
              <a:off x="1078213" y="2862968"/>
              <a:ext cx="404937" cy="101929"/>
            </a:xfrm>
            <a:custGeom>
              <a:avLst/>
              <a:gdLst/>
              <a:ahLst/>
              <a:cxnLst/>
              <a:rect l="l" t="t" r="r" b="b"/>
              <a:pathLst>
                <a:path w="5534" h="1393" extrusionOk="0">
                  <a:moveTo>
                    <a:pt x="1491" y="0"/>
                  </a:moveTo>
                  <a:cubicBezTo>
                    <a:pt x="1034" y="0"/>
                    <a:pt x="801" y="305"/>
                    <a:pt x="632" y="528"/>
                  </a:cubicBezTo>
                  <a:cubicBezTo>
                    <a:pt x="466" y="746"/>
                    <a:pt x="381" y="836"/>
                    <a:pt x="216" y="836"/>
                  </a:cubicBezTo>
                  <a:cubicBezTo>
                    <a:pt x="177" y="836"/>
                    <a:pt x="144" y="830"/>
                    <a:pt x="112" y="821"/>
                  </a:cubicBezTo>
                  <a:cubicBezTo>
                    <a:pt x="54" y="988"/>
                    <a:pt x="14" y="1167"/>
                    <a:pt x="1" y="1367"/>
                  </a:cubicBezTo>
                  <a:cubicBezTo>
                    <a:pt x="66" y="1383"/>
                    <a:pt x="138" y="1392"/>
                    <a:pt x="216" y="1392"/>
                  </a:cubicBezTo>
                  <a:cubicBezTo>
                    <a:pt x="673" y="1392"/>
                    <a:pt x="906" y="1088"/>
                    <a:pt x="1076" y="865"/>
                  </a:cubicBezTo>
                  <a:cubicBezTo>
                    <a:pt x="1241" y="646"/>
                    <a:pt x="1326" y="557"/>
                    <a:pt x="1491" y="557"/>
                  </a:cubicBezTo>
                  <a:cubicBezTo>
                    <a:pt x="1655" y="557"/>
                    <a:pt x="1739" y="646"/>
                    <a:pt x="1906" y="865"/>
                  </a:cubicBezTo>
                  <a:cubicBezTo>
                    <a:pt x="2076" y="1088"/>
                    <a:pt x="2308" y="1392"/>
                    <a:pt x="2764" y="1392"/>
                  </a:cubicBezTo>
                  <a:cubicBezTo>
                    <a:pt x="3220" y="1392"/>
                    <a:pt x="3453" y="1088"/>
                    <a:pt x="3623" y="865"/>
                  </a:cubicBezTo>
                  <a:cubicBezTo>
                    <a:pt x="3788" y="646"/>
                    <a:pt x="3874" y="557"/>
                    <a:pt x="4038" y="557"/>
                  </a:cubicBezTo>
                  <a:cubicBezTo>
                    <a:pt x="4202" y="557"/>
                    <a:pt x="4286" y="646"/>
                    <a:pt x="4454" y="865"/>
                  </a:cubicBezTo>
                  <a:cubicBezTo>
                    <a:pt x="4623" y="1088"/>
                    <a:pt x="4856" y="1392"/>
                    <a:pt x="5312" y="1392"/>
                  </a:cubicBezTo>
                  <a:cubicBezTo>
                    <a:pt x="5393" y="1392"/>
                    <a:pt x="5467" y="1383"/>
                    <a:pt x="5534" y="1366"/>
                  </a:cubicBezTo>
                  <a:cubicBezTo>
                    <a:pt x="5524" y="1169"/>
                    <a:pt x="5489" y="987"/>
                    <a:pt x="5434" y="814"/>
                  </a:cubicBezTo>
                  <a:cubicBezTo>
                    <a:pt x="5398" y="829"/>
                    <a:pt x="5358" y="836"/>
                    <a:pt x="5312" y="836"/>
                  </a:cubicBezTo>
                  <a:cubicBezTo>
                    <a:pt x="5148" y="836"/>
                    <a:pt x="5063" y="746"/>
                    <a:pt x="4896" y="528"/>
                  </a:cubicBezTo>
                  <a:cubicBezTo>
                    <a:pt x="4728" y="305"/>
                    <a:pt x="4495" y="0"/>
                    <a:pt x="4038" y="0"/>
                  </a:cubicBezTo>
                  <a:cubicBezTo>
                    <a:pt x="3581" y="0"/>
                    <a:pt x="3348" y="305"/>
                    <a:pt x="3180" y="528"/>
                  </a:cubicBezTo>
                  <a:cubicBezTo>
                    <a:pt x="3013" y="746"/>
                    <a:pt x="2929" y="836"/>
                    <a:pt x="2764" y="836"/>
                  </a:cubicBezTo>
                  <a:cubicBezTo>
                    <a:pt x="2599" y="836"/>
                    <a:pt x="2516" y="746"/>
                    <a:pt x="2349" y="528"/>
                  </a:cubicBezTo>
                  <a:cubicBezTo>
                    <a:pt x="2179" y="305"/>
                    <a:pt x="1947" y="0"/>
                    <a:pt x="1491" y="0"/>
                  </a:cubicBezTo>
                  <a:close/>
                </a:path>
              </a:pathLst>
            </a:custGeom>
            <a:solidFill>
              <a:srgbClr val="EB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4;p20">
              <a:extLst>
                <a:ext uri="{FF2B5EF4-FFF2-40B4-BE49-F238E27FC236}">
                  <a16:creationId xmlns:a16="http://schemas.microsoft.com/office/drawing/2014/main" id="{0E77DEDE-F060-41B4-AA40-A9511E9DC237}"/>
                </a:ext>
              </a:extLst>
            </p:cNvPr>
            <p:cNvSpPr/>
            <p:nvPr/>
          </p:nvSpPr>
          <p:spPr>
            <a:xfrm flipH="1">
              <a:off x="1002469" y="3088337"/>
              <a:ext cx="610990" cy="69368"/>
            </a:xfrm>
            <a:custGeom>
              <a:avLst/>
              <a:gdLst/>
              <a:ahLst/>
              <a:cxnLst/>
              <a:rect l="l" t="t" r="r" b="b"/>
              <a:pathLst>
                <a:path w="8350" h="948" extrusionOk="0">
                  <a:moveTo>
                    <a:pt x="0" y="1"/>
                  </a:moveTo>
                  <a:lnTo>
                    <a:pt x="0" y="947"/>
                  </a:lnTo>
                  <a:lnTo>
                    <a:pt x="8349" y="947"/>
                  </a:lnTo>
                  <a:lnTo>
                    <a:pt x="8349" y="1"/>
                  </a:lnTo>
                  <a:close/>
                </a:path>
              </a:pathLst>
            </a:custGeom>
            <a:solidFill>
              <a:srgbClr val="C19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5;p20">
              <a:extLst>
                <a:ext uri="{FF2B5EF4-FFF2-40B4-BE49-F238E27FC236}">
                  <a16:creationId xmlns:a16="http://schemas.microsoft.com/office/drawing/2014/main" id="{76E93FF5-DC41-46B4-8D9F-4E37232E0D0A}"/>
                </a:ext>
              </a:extLst>
            </p:cNvPr>
            <p:cNvSpPr/>
            <p:nvPr/>
          </p:nvSpPr>
          <p:spPr>
            <a:xfrm>
              <a:off x="1604128" y="3677140"/>
              <a:ext cx="248055" cy="914949"/>
            </a:xfrm>
            <a:custGeom>
              <a:avLst/>
              <a:gdLst/>
              <a:ahLst/>
              <a:cxnLst/>
              <a:rect l="l" t="t" r="r" b="b"/>
              <a:pathLst>
                <a:path w="3390" h="12504" fill="none" extrusionOk="0">
                  <a:moveTo>
                    <a:pt x="3390" y="1"/>
                  </a:moveTo>
                  <a:lnTo>
                    <a:pt x="0" y="12504"/>
                  </a:lnTo>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6;p20">
              <a:extLst>
                <a:ext uri="{FF2B5EF4-FFF2-40B4-BE49-F238E27FC236}">
                  <a16:creationId xmlns:a16="http://schemas.microsoft.com/office/drawing/2014/main" id="{41B0297C-D255-4078-8F53-2328B5E9B905}"/>
                </a:ext>
              </a:extLst>
            </p:cNvPr>
            <p:cNvSpPr/>
            <p:nvPr/>
          </p:nvSpPr>
          <p:spPr>
            <a:xfrm>
              <a:off x="2075430" y="3677140"/>
              <a:ext cx="38855" cy="914949"/>
            </a:xfrm>
            <a:custGeom>
              <a:avLst/>
              <a:gdLst/>
              <a:ahLst/>
              <a:cxnLst/>
              <a:rect l="l" t="t" r="r" b="b"/>
              <a:pathLst>
                <a:path w="531" h="12504" fill="none" extrusionOk="0">
                  <a:moveTo>
                    <a:pt x="530" y="1"/>
                  </a:moveTo>
                  <a:lnTo>
                    <a:pt x="0" y="12504"/>
                  </a:lnTo>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37;p20">
              <a:extLst>
                <a:ext uri="{FF2B5EF4-FFF2-40B4-BE49-F238E27FC236}">
                  <a16:creationId xmlns:a16="http://schemas.microsoft.com/office/drawing/2014/main" id="{A0C3675B-1D3A-4E52-B256-3EA5F33990D8}"/>
                </a:ext>
              </a:extLst>
            </p:cNvPr>
            <p:cNvSpPr/>
            <p:nvPr/>
          </p:nvSpPr>
          <p:spPr>
            <a:xfrm>
              <a:off x="2617708" y="3677140"/>
              <a:ext cx="38928" cy="914949"/>
            </a:xfrm>
            <a:custGeom>
              <a:avLst/>
              <a:gdLst/>
              <a:ahLst/>
              <a:cxnLst/>
              <a:rect l="l" t="t" r="r" b="b"/>
              <a:pathLst>
                <a:path w="532" h="12504" fill="none" extrusionOk="0">
                  <a:moveTo>
                    <a:pt x="532" y="1"/>
                  </a:moveTo>
                  <a:lnTo>
                    <a:pt x="0" y="12504"/>
                  </a:lnTo>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38;p20">
              <a:extLst>
                <a:ext uri="{FF2B5EF4-FFF2-40B4-BE49-F238E27FC236}">
                  <a16:creationId xmlns:a16="http://schemas.microsoft.com/office/drawing/2014/main" id="{4809C25A-A3E2-4F9D-B300-CF43EFAFB195}"/>
                </a:ext>
              </a:extLst>
            </p:cNvPr>
            <p:cNvSpPr/>
            <p:nvPr/>
          </p:nvSpPr>
          <p:spPr>
            <a:xfrm>
              <a:off x="1714252" y="4111123"/>
              <a:ext cx="922047" cy="74563"/>
            </a:xfrm>
            <a:custGeom>
              <a:avLst/>
              <a:gdLst/>
              <a:ahLst/>
              <a:cxnLst/>
              <a:rect l="l" t="t" r="r" b="b"/>
              <a:pathLst>
                <a:path w="12601" h="1019" fill="none" extrusionOk="0">
                  <a:moveTo>
                    <a:pt x="1" y="1018"/>
                  </a:moveTo>
                  <a:lnTo>
                    <a:pt x="1" y="1018"/>
                  </a:lnTo>
                  <a:cubicBezTo>
                    <a:pt x="164" y="418"/>
                    <a:pt x="710" y="1"/>
                    <a:pt x="1332" y="1"/>
                  </a:cubicBezTo>
                  <a:lnTo>
                    <a:pt x="3917" y="1"/>
                  </a:lnTo>
                  <a:cubicBezTo>
                    <a:pt x="4523" y="1"/>
                    <a:pt x="5047" y="425"/>
                    <a:pt x="5172" y="1018"/>
                  </a:cubicBezTo>
                  <a:lnTo>
                    <a:pt x="5199" y="924"/>
                  </a:lnTo>
                  <a:cubicBezTo>
                    <a:pt x="5358" y="377"/>
                    <a:pt x="5860" y="1"/>
                    <a:pt x="6429" y="1"/>
                  </a:cubicBezTo>
                  <a:lnTo>
                    <a:pt x="11608" y="1"/>
                  </a:lnTo>
                  <a:cubicBezTo>
                    <a:pt x="12161" y="1"/>
                    <a:pt x="12601" y="466"/>
                    <a:pt x="12570" y="1018"/>
                  </a:cubicBezTo>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9;p20">
              <a:extLst>
                <a:ext uri="{FF2B5EF4-FFF2-40B4-BE49-F238E27FC236}">
                  <a16:creationId xmlns:a16="http://schemas.microsoft.com/office/drawing/2014/main" id="{56A7CD85-170C-49F9-90CD-7A990A52F242}"/>
                </a:ext>
              </a:extLst>
            </p:cNvPr>
            <p:cNvSpPr/>
            <p:nvPr/>
          </p:nvSpPr>
          <p:spPr>
            <a:xfrm>
              <a:off x="1652861" y="2080018"/>
              <a:ext cx="940998" cy="1597722"/>
            </a:xfrm>
            <a:custGeom>
              <a:avLst/>
              <a:gdLst/>
              <a:ahLst/>
              <a:cxnLst/>
              <a:rect l="l" t="t" r="r" b="b"/>
              <a:pathLst>
                <a:path w="12860" h="21835" fill="none" extrusionOk="0">
                  <a:moveTo>
                    <a:pt x="2724" y="21828"/>
                  </a:moveTo>
                  <a:cubicBezTo>
                    <a:pt x="1" y="6251"/>
                    <a:pt x="4713" y="0"/>
                    <a:pt x="12859" y="21835"/>
                  </a:cubicBezTo>
                  <a:close/>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40;p20">
              <a:extLst>
                <a:ext uri="{FF2B5EF4-FFF2-40B4-BE49-F238E27FC236}">
                  <a16:creationId xmlns:a16="http://schemas.microsoft.com/office/drawing/2014/main" id="{FAED92C2-AFFB-4A2F-BE90-CB3F7CB7B29B}"/>
                </a:ext>
              </a:extLst>
            </p:cNvPr>
            <p:cNvSpPr/>
            <p:nvPr/>
          </p:nvSpPr>
          <p:spPr>
            <a:xfrm>
              <a:off x="1815669" y="2851177"/>
              <a:ext cx="388107" cy="0"/>
            </a:xfrm>
            <a:custGeom>
              <a:avLst/>
              <a:gdLst/>
              <a:ahLst/>
              <a:cxnLst/>
              <a:rect l="l" t="t" r="r" b="b"/>
              <a:pathLst>
                <a:path w="5304" fill="none" extrusionOk="0">
                  <a:moveTo>
                    <a:pt x="5304" y="0"/>
                  </a:moveTo>
                  <a:lnTo>
                    <a:pt x="0" y="0"/>
                  </a:lnTo>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41;p20">
              <a:extLst>
                <a:ext uri="{FF2B5EF4-FFF2-40B4-BE49-F238E27FC236}">
                  <a16:creationId xmlns:a16="http://schemas.microsoft.com/office/drawing/2014/main" id="{D84CB777-DE15-4706-A79B-BFC5CD9D5647}"/>
                </a:ext>
              </a:extLst>
            </p:cNvPr>
            <p:cNvSpPr/>
            <p:nvPr/>
          </p:nvSpPr>
          <p:spPr>
            <a:xfrm>
              <a:off x="1795693" y="3073692"/>
              <a:ext cx="538184" cy="73"/>
            </a:xfrm>
            <a:custGeom>
              <a:avLst/>
              <a:gdLst/>
              <a:ahLst/>
              <a:cxnLst/>
              <a:rect l="l" t="t" r="r" b="b"/>
              <a:pathLst>
                <a:path w="7355" h="1" fill="none" extrusionOk="0">
                  <a:moveTo>
                    <a:pt x="7354" y="1"/>
                  </a:moveTo>
                  <a:lnTo>
                    <a:pt x="0" y="1"/>
                  </a:lnTo>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42;p20">
              <a:extLst>
                <a:ext uri="{FF2B5EF4-FFF2-40B4-BE49-F238E27FC236}">
                  <a16:creationId xmlns:a16="http://schemas.microsoft.com/office/drawing/2014/main" id="{9B321547-7B89-408A-8EEA-88B090EBB7ED}"/>
                </a:ext>
              </a:extLst>
            </p:cNvPr>
            <p:cNvSpPr/>
            <p:nvPr/>
          </p:nvSpPr>
          <p:spPr>
            <a:xfrm>
              <a:off x="1803303" y="3296281"/>
              <a:ext cx="636381" cy="73"/>
            </a:xfrm>
            <a:custGeom>
              <a:avLst/>
              <a:gdLst/>
              <a:ahLst/>
              <a:cxnLst/>
              <a:rect l="l" t="t" r="r" b="b"/>
              <a:pathLst>
                <a:path w="8697" h="1" fill="none" extrusionOk="0">
                  <a:moveTo>
                    <a:pt x="8696" y="1"/>
                  </a:moveTo>
                  <a:lnTo>
                    <a:pt x="0" y="1"/>
                  </a:lnTo>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43;p20">
              <a:extLst>
                <a:ext uri="{FF2B5EF4-FFF2-40B4-BE49-F238E27FC236}">
                  <a16:creationId xmlns:a16="http://schemas.microsoft.com/office/drawing/2014/main" id="{58E6F1CE-6419-46B1-8E51-802FF6C3FAE1}"/>
                </a:ext>
              </a:extLst>
            </p:cNvPr>
            <p:cNvSpPr/>
            <p:nvPr/>
          </p:nvSpPr>
          <p:spPr>
            <a:xfrm>
              <a:off x="1827376" y="3518870"/>
              <a:ext cx="705456" cy="73"/>
            </a:xfrm>
            <a:custGeom>
              <a:avLst/>
              <a:gdLst/>
              <a:ahLst/>
              <a:cxnLst/>
              <a:rect l="l" t="t" r="r" b="b"/>
              <a:pathLst>
                <a:path w="9641" h="1" fill="none" extrusionOk="0">
                  <a:moveTo>
                    <a:pt x="9641" y="1"/>
                  </a:moveTo>
                  <a:lnTo>
                    <a:pt x="1" y="1"/>
                  </a:lnTo>
                </a:path>
              </a:pathLst>
            </a:custGeom>
            <a:noFill/>
            <a:ln w="19050" cap="flat" cmpd="sng">
              <a:solidFill>
                <a:schemeClr val="dk1"/>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44;p20">
              <a:extLst>
                <a:ext uri="{FF2B5EF4-FFF2-40B4-BE49-F238E27FC236}">
                  <a16:creationId xmlns:a16="http://schemas.microsoft.com/office/drawing/2014/main" id="{5987151F-0386-4D94-8E85-ACAA7967828E}"/>
                </a:ext>
              </a:extLst>
            </p:cNvPr>
            <p:cNvSpPr/>
            <p:nvPr/>
          </p:nvSpPr>
          <p:spPr>
            <a:xfrm>
              <a:off x="1837767" y="3622627"/>
              <a:ext cx="1053757" cy="59197"/>
            </a:xfrm>
            <a:custGeom>
              <a:avLst/>
              <a:gdLst/>
              <a:ahLst/>
              <a:cxnLst/>
              <a:rect l="l" t="t" r="r" b="b"/>
              <a:pathLst>
                <a:path w="14401" h="809" extrusionOk="0">
                  <a:moveTo>
                    <a:pt x="0" y="1"/>
                  </a:moveTo>
                  <a:lnTo>
                    <a:pt x="144" y="809"/>
                  </a:lnTo>
                  <a:lnTo>
                    <a:pt x="14401" y="809"/>
                  </a:lnTo>
                  <a:lnTo>
                    <a:pt x="14256" y="1"/>
                  </a:lnTo>
                  <a:close/>
                </a:path>
              </a:pathLst>
            </a:custGeom>
            <a:solidFill>
              <a:srgbClr val="956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45;p20">
              <a:extLst>
                <a:ext uri="{FF2B5EF4-FFF2-40B4-BE49-F238E27FC236}">
                  <a16:creationId xmlns:a16="http://schemas.microsoft.com/office/drawing/2014/main" id="{9A832ADA-7DFB-4C15-87B0-A310056E46AD}"/>
                </a:ext>
              </a:extLst>
            </p:cNvPr>
            <p:cNvSpPr/>
            <p:nvPr/>
          </p:nvSpPr>
          <p:spPr>
            <a:xfrm>
              <a:off x="2198725" y="3622627"/>
              <a:ext cx="692797" cy="59197"/>
            </a:xfrm>
            <a:custGeom>
              <a:avLst/>
              <a:gdLst/>
              <a:ahLst/>
              <a:cxnLst/>
              <a:rect l="l" t="t" r="r" b="b"/>
              <a:pathLst>
                <a:path w="9468" h="809" extrusionOk="0">
                  <a:moveTo>
                    <a:pt x="0" y="1"/>
                  </a:moveTo>
                  <a:lnTo>
                    <a:pt x="145" y="809"/>
                  </a:lnTo>
                  <a:lnTo>
                    <a:pt x="9468" y="809"/>
                  </a:lnTo>
                  <a:lnTo>
                    <a:pt x="9323" y="1"/>
                  </a:lnTo>
                  <a:close/>
                </a:path>
              </a:pathLst>
            </a:custGeom>
            <a:solidFill>
              <a:srgbClr val="573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46;p20">
              <a:extLst>
                <a:ext uri="{FF2B5EF4-FFF2-40B4-BE49-F238E27FC236}">
                  <a16:creationId xmlns:a16="http://schemas.microsoft.com/office/drawing/2014/main" id="{BBF3F8AA-E55C-44D3-97BA-8C7385BB30A9}"/>
                </a:ext>
              </a:extLst>
            </p:cNvPr>
            <p:cNvSpPr/>
            <p:nvPr/>
          </p:nvSpPr>
          <p:spPr>
            <a:xfrm>
              <a:off x="2268604" y="3420307"/>
              <a:ext cx="435596" cy="988048"/>
            </a:xfrm>
            <a:custGeom>
              <a:avLst/>
              <a:gdLst/>
              <a:ahLst/>
              <a:cxnLst/>
              <a:rect l="l" t="t" r="r" b="b"/>
              <a:pathLst>
                <a:path w="5953" h="13503" extrusionOk="0">
                  <a:moveTo>
                    <a:pt x="3809" y="0"/>
                  </a:moveTo>
                  <a:cubicBezTo>
                    <a:pt x="3270" y="543"/>
                    <a:pt x="2925" y="1379"/>
                    <a:pt x="2443" y="2255"/>
                  </a:cubicBezTo>
                  <a:cubicBezTo>
                    <a:pt x="1" y="6676"/>
                    <a:pt x="1721" y="11324"/>
                    <a:pt x="1197" y="13130"/>
                  </a:cubicBezTo>
                  <a:lnTo>
                    <a:pt x="2096" y="13502"/>
                  </a:lnTo>
                  <a:lnTo>
                    <a:pt x="5376" y="3161"/>
                  </a:lnTo>
                  <a:lnTo>
                    <a:pt x="5639" y="2335"/>
                  </a:lnTo>
                  <a:cubicBezTo>
                    <a:pt x="5952" y="1345"/>
                    <a:pt x="5336" y="302"/>
                    <a:pt x="4317" y="101"/>
                  </a:cubicBezTo>
                  <a:lnTo>
                    <a:pt x="3809" y="0"/>
                  </a:lnTo>
                  <a:close/>
                </a:path>
              </a:pathLst>
            </a:custGeom>
            <a:solidFill>
              <a:srgbClr val="B76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47;p20">
              <a:extLst>
                <a:ext uri="{FF2B5EF4-FFF2-40B4-BE49-F238E27FC236}">
                  <a16:creationId xmlns:a16="http://schemas.microsoft.com/office/drawing/2014/main" id="{99A070E4-847B-48EC-BBFA-32A865DA998F}"/>
                </a:ext>
              </a:extLst>
            </p:cNvPr>
            <p:cNvSpPr/>
            <p:nvPr/>
          </p:nvSpPr>
          <p:spPr>
            <a:xfrm>
              <a:off x="2270360" y="4240198"/>
              <a:ext cx="260494" cy="363301"/>
            </a:xfrm>
            <a:custGeom>
              <a:avLst/>
              <a:gdLst/>
              <a:ahLst/>
              <a:cxnLst/>
              <a:rect l="l" t="t" r="r" b="b"/>
              <a:pathLst>
                <a:path w="3560" h="4965" extrusionOk="0">
                  <a:moveTo>
                    <a:pt x="2094" y="1"/>
                  </a:moveTo>
                  <a:cubicBezTo>
                    <a:pt x="187" y="703"/>
                    <a:pt x="1" y="1953"/>
                    <a:pt x="1" y="1953"/>
                  </a:cubicBezTo>
                  <a:cubicBezTo>
                    <a:pt x="1222" y="2815"/>
                    <a:pt x="1611" y="4964"/>
                    <a:pt x="1611" y="4964"/>
                  </a:cubicBezTo>
                  <a:lnTo>
                    <a:pt x="3559" y="4964"/>
                  </a:lnTo>
                  <a:lnTo>
                    <a:pt x="2416" y="4572"/>
                  </a:lnTo>
                  <a:lnTo>
                    <a:pt x="2094" y="1"/>
                  </a:lnTo>
                  <a:close/>
                </a:path>
              </a:pathLst>
            </a:custGeom>
            <a:solidFill>
              <a:srgbClr val="B76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48;p20">
              <a:extLst>
                <a:ext uri="{FF2B5EF4-FFF2-40B4-BE49-F238E27FC236}">
                  <a16:creationId xmlns:a16="http://schemas.microsoft.com/office/drawing/2014/main" id="{8D9DD2ED-5EBE-4B8A-B159-5574A571A1B8}"/>
                </a:ext>
              </a:extLst>
            </p:cNvPr>
            <p:cNvSpPr/>
            <p:nvPr/>
          </p:nvSpPr>
          <p:spPr>
            <a:xfrm>
              <a:off x="2254409" y="4296394"/>
              <a:ext cx="276446" cy="307105"/>
            </a:xfrm>
            <a:custGeom>
              <a:avLst/>
              <a:gdLst/>
              <a:ahLst/>
              <a:cxnLst/>
              <a:rect l="l" t="t" r="r" b="b"/>
              <a:pathLst>
                <a:path w="3778" h="4197" extrusionOk="0">
                  <a:moveTo>
                    <a:pt x="978" y="1"/>
                  </a:moveTo>
                  <a:cubicBezTo>
                    <a:pt x="0" y="436"/>
                    <a:pt x="219" y="1185"/>
                    <a:pt x="219" y="1185"/>
                  </a:cubicBezTo>
                  <a:cubicBezTo>
                    <a:pt x="1360" y="2134"/>
                    <a:pt x="1829" y="4196"/>
                    <a:pt x="1829" y="4196"/>
                  </a:cubicBezTo>
                  <a:lnTo>
                    <a:pt x="3777" y="4196"/>
                  </a:lnTo>
                  <a:lnTo>
                    <a:pt x="2634" y="3804"/>
                  </a:lnTo>
                  <a:lnTo>
                    <a:pt x="978" y="1"/>
                  </a:lnTo>
                  <a:close/>
                </a:path>
              </a:pathLst>
            </a:custGeom>
            <a:solidFill>
              <a:srgbClr val="232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49;p20">
              <a:extLst>
                <a:ext uri="{FF2B5EF4-FFF2-40B4-BE49-F238E27FC236}">
                  <a16:creationId xmlns:a16="http://schemas.microsoft.com/office/drawing/2014/main" id="{A86A5BAF-4172-47F9-BF14-80BCB82C293E}"/>
                </a:ext>
              </a:extLst>
            </p:cNvPr>
            <p:cNvSpPr/>
            <p:nvPr/>
          </p:nvSpPr>
          <p:spPr>
            <a:xfrm>
              <a:off x="2270360" y="4383102"/>
              <a:ext cx="31976" cy="220396"/>
            </a:xfrm>
            <a:custGeom>
              <a:avLst/>
              <a:gdLst/>
              <a:ahLst/>
              <a:cxnLst/>
              <a:rect l="l" t="t" r="r" b="b"/>
              <a:pathLst>
                <a:path w="437" h="3012" extrusionOk="0">
                  <a:moveTo>
                    <a:pt x="1" y="0"/>
                  </a:moveTo>
                  <a:lnTo>
                    <a:pt x="221" y="3011"/>
                  </a:lnTo>
                  <a:lnTo>
                    <a:pt x="381" y="3011"/>
                  </a:lnTo>
                  <a:lnTo>
                    <a:pt x="436" y="0"/>
                  </a:lnTo>
                  <a:close/>
                </a:path>
              </a:pathLst>
            </a:custGeom>
            <a:solidFill>
              <a:srgbClr val="232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50;p20">
              <a:extLst>
                <a:ext uri="{FF2B5EF4-FFF2-40B4-BE49-F238E27FC236}">
                  <a16:creationId xmlns:a16="http://schemas.microsoft.com/office/drawing/2014/main" id="{C48170CC-699E-4888-B4C0-2E4BCA6650F6}"/>
                </a:ext>
              </a:extLst>
            </p:cNvPr>
            <p:cNvSpPr/>
            <p:nvPr/>
          </p:nvSpPr>
          <p:spPr>
            <a:xfrm>
              <a:off x="2581268" y="3460405"/>
              <a:ext cx="368570" cy="955121"/>
            </a:xfrm>
            <a:custGeom>
              <a:avLst/>
              <a:gdLst/>
              <a:ahLst/>
              <a:cxnLst/>
              <a:rect l="l" t="t" r="r" b="b"/>
              <a:pathLst>
                <a:path w="5037" h="13053" extrusionOk="0">
                  <a:moveTo>
                    <a:pt x="1247" y="0"/>
                  </a:moveTo>
                  <a:cubicBezTo>
                    <a:pt x="1083" y="0"/>
                    <a:pt x="914" y="24"/>
                    <a:pt x="747" y="74"/>
                  </a:cubicBezTo>
                  <a:lnTo>
                    <a:pt x="251" y="223"/>
                  </a:lnTo>
                  <a:cubicBezTo>
                    <a:pt x="30" y="953"/>
                    <a:pt x="114" y="1854"/>
                    <a:pt x="96" y="2854"/>
                  </a:cubicBezTo>
                  <a:cubicBezTo>
                    <a:pt x="1" y="7905"/>
                    <a:pt x="3692" y="11211"/>
                    <a:pt x="4071" y="13053"/>
                  </a:cubicBezTo>
                  <a:lnTo>
                    <a:pt x="5037" y="12998"/>
                  </a:lnTo>
                  <a:lnTo>
                    <a:pt x="3114" y="2286"/>
                  </a:lnTo>
                  <a:lnTo>
                    <a:pt x="2959" y="1432"/>
                  </a:lnTo>
                  <a:cubicBezTo>
                    <a:pt x="2805" y="582"/>
                    <a:pt x="2065" y="0"/>
                    <a:pt x="1247" y="0"/>
                  </a:cubicBez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51;p20">
              <a:extLst>
                <a:ext uri="{FF2B5EF4-FFF2-40B4-BE49-F238E27FC236}">
                  <a16:creationId xmlns:a16="http://schemas.microsoft.com/office/drawing/2014/main" id="{843EA34F-1D62-46A8-A777-65C8BB2FD509}"/>
                </a:ext>
              </a:extLst>
            </p:cNvPr>
            <p:cNvSpPr/>
            <p:nvPr/>
          </p:nvSpPr>
          <p:spPr>
            <a:xfrm>
              <a:off x="2780150" y="4240198"/>
              <a:ext cx="281934" cy="363301"/>
            </a:xfrm>
            <a:custGeom>
              <a:avLst/>
              <a:gdLst/>
              <a:ahLst/>
              <a:cxnLst/>
              <a:rect l="l" t="t" r="r" b="b"/>
              <a:pathLst>
                <a:path w="3853" h="4965" extrusionOk="0">
                  <a:moveTo>
                    <a:pt x="1907" y="1"/>
                  </a:moveTo>
                  <a:cubicBezTo>
                    <a:pt x="0" y="703"/>
                    <a:pt x="295" y="1953"/>
                    <a:pt x="295" y="1953"/>
                  </a:cubicBezTo>
                  <a:cubicBezTo>
                    <a:pt x="1515" y="2815"/>
                    <a:pt x="1905" y="4964"/>
                    <a:pt x="1905" y="4964"/>
                  </a:cubicBezTo>
                  <a:lnTo>
                    <a:pt x="3853" y="4964"/>
                  </a:lnTo>
                  <a:lnTo>
                    <a:pt x="2710" y="4572"/>
                  </a:lnTo>
                  <a:lnTo>
                    <a:pt x="1907" y="1"/>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52;p20">
              <a:extLst>
                <a:ext uri="{FF2B5EF4-FFF2-40B4-BE49-F238E27FC236}">
                  <a16:creationId xmlns:a16="http://schemas.microsoft.com/office/drawing/2014/main" id="{001EF8FC-AB51-44A6-9FA2-F075A0AA3FD7}"/>
                </a:ext>
              </a:extLst>
            </p:cNvPr>
            <p:cNvSpPr/>
            <p:nvPr/>
          </p:nvSpPr>
          <p:spPr>
            <a:xfrm>
              <a:off x="2754174" y="4301662"/>
              <a:ext cx="307910" cy="301837"/>
            </a:xfrm>
            <a:custGeom>
              <a:avLst/>
              <a:gdLst/>
              <a:ahLst/>
              <a:cxnLst/>
              <a:rect l="l" t="t" r="r" b="b"/>
              <a:pathLst>
                <a:path w="4208" h="4125" extrusionOk="0">
                  <a:moveTo>
                    <a:pt x="978" y="1"/>
                  </a:moveTo>
                  <a:cubicBezTo>
                    <a:pt x="1" y="438"/>
                    <a:pt x="650" y="1113"/>
                    <a:pt x="650" y="1113"/>
                  </a:cubicBezTo>
                  <a:cubicBezTo>
                    <a:pt x="1791" y="2062"/>
                    <a:pt x="2260" y="4124"/>
                    <a:pt x="2260" y="4124"/>
                  </a:cubicBezTo>
                  <a:lnTo>
                    <a:pt x="4208" y="4124"/>
                  </a:lnTo>
                  <a:lnTo>
                    <a:pt x="3065" y="3732"/>
                  </a:lnTo>
                  <a:lnTo>
                    <a:pt x="978" y="1"/>
                  </a:lnTo>
                  <a:close/>
                </a:path>
              </a:pathLst>
            </a:custGeom>
            <a:solidFill>
              <a:srgbClr val="232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53;p20">
              <a:extLst>
                <a:ext uri="{FF2B5EF4-FFF2-40B4-BE49-F238E27FC236}">
                  <a16:creationId xmlns:a16="http://schemas.microsoft.com/office/drawing/2014/main" id="{44C482C4-314F-4DD6-8C38-99EE6D9C36F5}"/>
                </a:ext>
              </a:extLst>
            </p:cNvPr>
            <p:cNvSpPr/>
            <p:nvPr/>
          </p:nvSpPr>
          <p:spPr>
            <a:xfrm>
              <a:off x="2801736" y="4383102"/>
              <a:ext cx="31903" cy="220396"/>
            </a:xfrm>
            <a:custGeom>
              <a:avLst/>
              <a:gdLst/>
              <a:ahLst/>
              <a:cxnLst/>
              <a:rect l="l" t="t" r="r" b="b"/>
              <a:pathLst>
                <a:path w="436" h="3012" extrusionOk="0">
                  <a:moveTo>
                    <a:pt x="0" y="0"/>
                  </a:moveTo>
                  <a:lnTo>
                    <a:pt x="221" y="3011"/>
                  </a:lnTo>
                  <a:lnTo>
                    <a:pt x="380" y="3011"/>
                  </a:lnTo>
                  <a:lnTo>
                    <a:pt x="436" y="0"/>
                  </a:lnTo>
                  <a:close/>
                </a:path>
              </a:pathLst>
            </a:custGeom>
            <a:solidFill>
              <a:srgbClr val="232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54;p20">
              <a:extLst>
                <a:ext uri="{FF2B5EF4-FFF2-40B4-BE49-F238E27FC236}">
                  <a16:creationId xmlns:a16="http://schemas.microsoft.com/office/drawing/2014/main" id="{9A7FA4C8-C8BE-457F-AF32-3F5F86E2BE1C}"/>
                </a:ext>
              </a:extLst>
            </p:cNvPr>
            <p:cNvSpPr/>
            <p:nvPr/>
          </p:nvSpPr>
          <p:spPr>
            <a:xfrm>
              <a:off x="2343898" y="2645930"/>
              <a:ext cx="355472" cy="641650"/>
            </a:xfrm>
            <a:custGeom>
              <a:avLst/>
              <a:gdLst/>
              <a:ahLst/>
              <a:cxnLst/>
              <a:rect l="l" t="t" r="r" b="b"/>
              <a:pathLst>
                <a:path w="4858" h="8769" extrusionOk="0">
                  <a:moveTo>
                    <a:pt x="2881" y="1"/>
                  </a:moveTo>
                  <a:lnTo>
                    <a:pt x="1" y="1294"/>
                  </a:lnTo>
                  <a:lnTo>
                    <a:pt x="1933" y="7745"/>
                  </a:lnTo>
                  <a:cubicBezTo>
                    <a:pt x="2123" y="8381"/>
                    <a:pt x="2703" y="8769"/>
                    <a:pt x="3311" y="8769"/>
                  </a:cubicBezTo>
                  <a:cubicBezTo>
                    <a:pt x="3558" y="8769"/>
                    <a:pt x="3809" y="8705"/>
                    <a:pt x="4041" y="8568"/>
                  </a:cubicBezTo>
                  <a:cubicBezTo>
                    <a:pt x="4590" y="8241"/>
                    <a:pt x="4858" y="7589"/>
                    <a:pt x="4697" y="6971"/>
                  </a:cubicBezTo>
                  <a:lnTo>
                    <a:pt x="2881" y="1"/>
                  </a:lnTo>
                  <a:close/>
                </a:path>
              </a:pathLst>
            </a:custGeom>
            <a:solidFill>
              <a:srgbClr val="333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55;p20">
              <a:extLst>
                <a:ext uri="{FF2B5EF4-FFF2-40B4-BE49-F238E27FC236}">
                  <a16:creationId xmlns:a16="http://schemas.microsoft.com/office/drawing/2014/main" id="{8A58E6EC-8541-46D6-8092-DBF565A694CE}"/>
                </a:ext>
              </a:extLst>
            </p:cNvPr>
            <p:cNvSpPr/>
            <p:nvPr/>
          </p:nvSpPr>
          <p:spPr>
            <a:xfrm>
              <a:off x="2372655" y="2860177"/>
              <a:ext cx="181395" cy="473426"/>
            </a:xfrm>
            <a:custGeom>
              <a:avLst/>
              <a:gdLst/>
              <a:ahLst/>
              <a:cxnLst/>
              <a:rect l="l" t="t" r="r" b="b"/>
              <a:pathLst>
                <a:path w="2479" h="6470" extrusionOk="0">
                  <a:moveTo>
                    <a:pt x="1" y="0"/>
                  </a:moveTo>
                  <a:lnTo>
                    <a:pt x="1" y="6470"/>
                  </a:lnTo>
                  <a:lnTo>
                    <a:pt x="2478" y="6470"/>
                  </a:lnTo>
                  <a:lnTo>
                    <a:pt x="2478" y="0"/>
                  </a:lnTo>
                  <a:close/>
                </a:path>
              </a:pathLst>
            </a:custGeom>
            <a:solidFill>
              <a:srgbClr val="333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56;p20">
              <a:extLst>
                <a:ext uri="{FF2B5EF4-FFF2-40B4-BE49-F238E27FC236}">
                  <a16:creationId xmlns:a16="http://schemas.microsoft.com/office/drawing/2014/main" id="{72E8B52C-8C67-4C36-BF87-E4935618CF2D}"/>
                </a:ext>
              </a:extLst>
            </p:cNvPr>
            <p:cNvSpPr/>
            <p:nvPr/>
          </p:nvSpPr>
          <p:spPr>
            <a:xfrm>
              <a:off x="1936696" y="3091400"/>
              <a:ext cx="893290" cy="565111"/>
            </a:xfrm>
            <a:custGeom>
              <a:avLst/>
              <a:gdLst/>
              <a:ahLst/>
              <a:cxnLst/>
              <a:rect l="l" t="t" r="r" b="b"/>
              <a:pathLst>
                <a:path w="12208" h="7723" extrusionOk="0">
                  <a:moveTo>
                    <a:pt x="2505" y="0"/>
                  </a:moveTo>
                  <a:lnTo>
                    <a:pt x="2504" y="1"/>
                  </a:lnTo>
                  <a:lnTo>
                    <a:pt x="1068" y="2784"/>
                  </a:lnTo>
                  <a:cubicBezTo>
                    <a:pt x="1" y="4851"/>
                    <a:pt x="1502" y="7314"/>
                    <a:pt x="3828" y="7314"/>
                  </a:cubicBezTo>
                  <a:lnTo>
                    <a:pt x="5564" y="7314"/>
                  </a:lnTo>
                  <a:lnTo>
                    <a:pt x="6043" y="7722"/>
                  </a:lnTo>
                  <a:lnTo>
                    <a:pt x="12207" y="7722"/>
                  </a:lnTo>
                  <a:lnTo>
                    <a:pt x="12079" y="6377"/>
                  </a:lnTo>
                  <a:cubicBezTo>
                    <a:pt x="11951" y="5046"/>
                    <a:pt x="10969" y="3958"/>
                    <a:pt x="9659" y="3692"/>
                  </a:cubicBezTo>
                  <a:lnTo>
                    <a:pt x="7991" y="3258"/>
                  </a:lnTo>
                  <a:lnTo>
                    <a:pt x="7311" y="3082"/>
                  </a:lnTo>
                  <a:lnTo>
                    <a:pt x="6386" y="0"/>
                  </a:lnTo>
                  <a:close/>
                </a:path>
              </a:pathLst>
            </a:custGeom>
            <a:solidFill>
              <a:srgbClr val="718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57;p20">
              <a:extLst>
                <a:ext uri="{FF2B5EF4-FFF2-40B4-BE49-F238E27FC236}">
                  <a16:creationId xmlns:a16="http://schemas.microsoft.com/office/drawing/2014/main" id="{81D7EA58-2BA9-4A7D-AB92-D022D4C5F079}"/>
                </a:ext>
              </a:extLst>
            </p:cNvPr>
            <p:cNvSpPr/>
            <p:nvPr/>
          </p:nvSpPr>
          <p:spPr>
            <a:xfrm>
              <a:off x="2119918" y="3091400"/>
              <a:ext cx="408010" cy="290568"/>
            </a:xfrm>
            <a:custGeom>
              <a:avLst/>
              <a:gdLst/>
              <a:ahLst/>
              <a:cxnLst/>
              <a:rect l="l" t="t" r="r" b="b"/>
              <a:pathLst>
                <a:path w="5576" h="3971" extrusionOk="0">
                  <a:moveTo>
                    <a:pt x="0" y="0"/>
                  </a:moveTo>
                  <a:lnTo>
                    <a:pt x="0" y="1"/>
                  </a:lnTo>
                  <a:lnTo>
                    <a:pt x="939" y="2632"/>
                  </a:lnTo>
                  <a:lnTo>
                    <a:pt x="2835" y="3910"/>
                  </a:lnTo>
                  <a:lnTo>
                    <a:pt x="5575" y="3970"/>
                  </a:lnTo>
                  <a:lnTo>
                    <a:pt x="5487" y="3258"/>
                  </a:lnTo>
                  <a:lnTo>
                    <a:pt x="4807" y="3082"/>
                  </a:lnTo>
                  <a:lnTo>
                    <a:pt x="3882" y="0"/>
                  </a:lnTo>
                  <a:close/>
                </a:path>
              </a:pathLst>
            </a:custGeom>
            <a:solidFill>
              <a:srgbClr val="4C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58;p20">
              <a:extLst>
                <a:ext uri="{FF2B5EF4-FFF2-40B4-BE49-F238E27FC236}">
                  <a16:creationId xmlns:a16="http://schemas.microsoft.com/office/drawing/2014/main" id="{3E46E2A3-0195-4BD8-867D-F8062075770B}"/>
                </a:ext>
              </a:extLst>
            </p:cNvPr>
            <p:cNvSpPr/>
            <p:nvPr/>
          </p:nvSpPr>
          <p:spPr>
            <a:xfrm>
              <a:off x="1936769" y="3091327"/>
              <a:ext cx="541330" cy="565184"/>
            </a:xfrm>
            <a:custGeom>
              <a:avLst/>
              <a:gdLst/>
              <a:ahLst/>
              <a:cxnLst/>
              <a:rect l="l" t="t" r="r" b="b"/>
              <a:pathLst>
                <a:path w="7398" h="7724" extrusionOk="0">
                  <a:moveTo>
                    <a:pt x="2503" y="0"/>
                  </a:moveTo>
                  <a:lnTo>
                    <a:pt x="1066" y="2786"/>
                  </a:lnTo>
                  <a:cubicBezTo>
                    <a:pt x="1" y="4853"/>
                    <a:pt x="1501" y="7315"/>
                    <a:pt x="3826" y="7315"/>
                  </a:cubicBezTo>
                  <a:lnTo>
                    <a:pt x="5562" y="7315"/>
                  </a:lnTo>
                  <a:lnTo>
                    <a:pt x="6041" y="7723"/>
                  </a:lnTo>
                  <a:lnTo>
                    <a:pt x="7397" y="7723"/>
                  </a:lnTo>
                  <a:lnTo>
                    <a:pt x="7086" y="6427"/>
                  </a:lnTo>
                  <a:lnTo>
                    <a:pt x="5350" y="6427"/>
                  </a:lnTo>
                  <a:cubicBezTo>
                    <a:pt x="3024" y="6427"/>
                    <a:pt x="1525" y="3965"/>
                    <a:pt x="2590" y="1898"/>
                  </a:cubicBezTo>
                  <a:lnTo>
                    <a:pt x="3569" y="0"/>
                  </a:lnTo>
                  <a:close/>
                </a:path>
              </a:pathLst>
            </a:custGeom>
            <a:solidFill>
              <a:srgbClr val="4C5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59;p20">
              <a:extLst>
                <a:ext uri="{FF2B5EF4-FFF2-40B4-BE49-F238E27FC236}">
                  <a16:creationId xmlns:a16="http://schemas.microsoft.com/office/drawing/2014/main" id="{19A4B033-BEF8-4394-95C3-7BAAA1AC28FD}"/>
                </a:ext>
              </a:extLst>
            </p:cNvPr>
            <p:cNvSpPr/>
            <p:nvPr/>
          </p:nvSpPr>
          <p:spPr>
            <a:xfrm>
              <a:off x="2159724" y="3343477"/>
              <a:ext cx="293934" cy="51806"/>
            </a:xfrm>
            <a:custGeom>
              <a:avLst/>
              <a:gdLst/>
              <a:ahLst/>
              <a:cxnLst/>
              <a:rect l="l" t="t" r="r" b="b"/>
              <a:pathLst>
                <a:path w="4017" h="708" fill="none" extrusionOk="0">
                  <a:moveTo>
                    <a:pt x="4016" y="1"/>
                  </a:moveTo>
                  <a:lnTo>
                    <a:pt x="0" y="707"/>
                  </a:lnTo>
                </a:path>
              </a:pathLst>
            </a:custGeom>
            <a:noFill/>
            <a:ln w="475" cap="flat" cmpd="sng">
              <a:solidFill>
                <a:srgbClr val="BAA9B6"/>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60;p20">
              <a:extLst>
                <a:ext uri="{FF2B5EF4-FFF2-40B4-BE49-F238E27FC236}">
                  <a16:creationId xmlns:a16="http://schemas.microsoft.com/office/drawing/2014/main" id="{365A8EED-4431-49BF-943D-B78F9FA4ACA2}"/>
                </a:ext>
              </a:extLst>
            </p:cNvPr>
            <p:cNvSpPr/>
            <p:nvPr/>
          </p:nvSpPr>
          <p:spPr>
            <a:xfrm>
              <a:off x="2061673" y="3230134"/>
              <a:ext cx="416425" cy="426376"/>
            </a:xfrm>
            <a:custGeom>
              <a:avLst/>
              <a:gdLst/>
              <a:ahLst/>
              <a:cxnLst/>
              <a:rect l="l" t="t" r="r" b="b"/>
              <a:pathLst>
                <a:path w="5691" h="5827" fill="none" extrusionOk="0">
                  <a:moveTo>
                    <a:pt x="883" y="1"/>
                  </a:moveTo>
                  <a:lnTo>
                    <a:pt x="718" y="456"/>
                  </a:lnTo>
                  <a:cubicBezTo>
                    <a:pt x="1" y="2438"/>
                    <a:pt x="1468" y="4530"/>
                    <a:pt x="3576" y="4530"/>
                  </a:cubicBezTo>
                  <a:lnTo>
                    <a:pt x="5379" y="4530"/>
                  </a:lnTo>
                  <a:lnTo>
                    <a:pt x="5690" y="5826"/>
                  </a:lnTo>
                </a:path>
              </a:pathLst>
            </a:custGeom>
            <a:noFill/>
            <a:ln w="475" cap="flat" cmpd="sng">
              <a:solidFill>
                <a:srgbClr val="4C5F39"/>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61;p20">
              <a:extLst>
                <a:ext uri="{FF2B5EF4-FFF2-40B4-BE49-F238E27FC236}">
                  <a16:creationId xmlns:a16="http://schemas.microsoft.com/office/drawing/2014/main" id="{7A2DAC75-EED9-48CA-8AA0-BB213741A7E1}"/>
                </a:ext>
              </a:extLst>
            </p:cNvPr>
            <p:cNvSpPr/>
            <p:nvPr/>
          </p:nvSpPr>
          <p:spPr>
            <a:xfrm>
              <a:off x="2453583" y="3373916"/>
              <a:ext cx="189956" cy="165004"/>
            </a:xfrm>
            <a:custGeom>
              <a:avLst/>
              <a:gdLst/>
              <a:ahLst/>
              <a:cxnLst/>
              <a:rect l="l" t="t" r="r" b="b"/>
              <a:pathLst>
                <a:path w="2596" h="2255" fill="none" extrusionOk="0">
                  <a:moveTo>
                    <a:pt x="2595" y="2254"/>
                  </a:moveTo>
                  <a:lnTo>
                    <a:pt x="2595" y="2254"/>
                  </a:lnTo>
                  <a:cubicBezTo>
                    <a:pt x="2595" y="1250"/>
                    <a:pt x="1888" y="385"/>
                    <a:pt x="903" y="184"/>
                  </a:cubicBezTo>
                  <a:lnTo>
                    <a:pt x="0" y="1"/>
                  </a:lnTo>
                </a:path>
              </a:pathLst>
            </a:custGeom>
            <a:noFill/>
            <a:ln w="475" cap="flat" cmpd="sng">
              <a:solidFill>
                <a:srgbClr val="4C5F39"/>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2;p20">
              <a:extLst>
                <a:ext uri="{FF2B5EF4-FFF2-40B4-BE49-F238E27FC236}">
                  <a16:creationId xmlns:a16="http://schemas.microsoft.com/office/drawing/2014/main" id="{7A35664F-7AE9-4292-8AA5-DF4A07E1D388}"/>
                </a:ext>
              </a:extLst>
            </p:cNvPr>
            <p:cNvSpPr/>
            <p:nvPr/>
          </p:nvSpPr>
          <p:spPr>
            <a:xfrm>
              <a:off x="2343825" y="3524577"/>
              <a:ext cx="166541" cy="102076"/>
            </a:xfrm>
            <a:custGeom>
              <a:avLst/>
              <a:gdLst/>
              <a:ahLst/>
              <a:cxnLst/>
              <a:rect l="l" t="t" r="r" b="b"/>
              <a:pathLst>
                <a:path w="2276" h="1395" fill="none" extrusionOk="0">
                  <a:moveTo>
                    <a:pt x="0" y="1394"/>
                  </a:moveTo>
                  <a:lnTo>
                    <a:pt x="2275" y="1"/>
                  </a:lnTo>
                </a:path>
              </a:pathLst>
            </a:custGeom>
            <a:noFill/>
            <a:ln w="475" cap="flat" cmpd="sng">
              <a:solidFill>
                <a:srgbClr val="4C5F39"/>
              </a:solidFill>
              <a:prstDash val="solid"/>
              <a:miter lim="114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63;p20">
              <a:extLst>
                <a:ext uri="{FF2B5EF4-FFF2-40B4-BE49-F238E27FC236}">
                  <a16:creationId xmlns:a16="http://schemas.microsoft.com/office/drawing/2014/main" id="{6CE0C13C-4F22-40F9-BAEF-8BE71ACDC4DB}"/>
                </a:ext>
              </a:extLst>
            </p:cNvPr>
            <p:cNvSpPr/>
            <p:nvPr/>
          </p:nvSpPr>
          <p:spPr>
            <a:xfrm>
              <a:off x="1987477" y="2565587"/>
              <a:ext cx="550257" cy="562916"/>
            </a:xfrm>
            <a:custGeom>
              <a:avLst/>
              <a:gdLst/>
              <a:ahLst/>
              <a:cxnLst/>
              <a:rect l="l" t="t" r="r" b="b"/>
              <a:pathLst>
                <a:path w="7520" h="7693" extrusionOk="0">
                  <a:moveTo>
                    <a:pt x="4977" y="0"/>
                  </a:moveTo>
                  <a:lnTo>
                    <a:pt x="2602" y="398"/>
                  </a:lnTo>
                  <a:cubicBezTo>
                    <a:pt x="2564" y="406"/>
                    <a:pt x="2520" y="413"/>
                    <a:pt x="2478" y="423"/>
                  </a:cubicBezTo>
                  <a:cubicBezTo>
                    <a:pt x="889" y="766"/>
                    <a:pt x="1" y="2514"/>
                    <a:pt x="712" y="4002"/>
                  </a:cubicBezTo>
                  <a:cubicBezTo>
                    <a:pt x="889" y="4374"/>
                    <a:pt x="1093" y="4709"/>
                    <a:pt x="1320" y="5015"/>
                  </a:cubicBezTo>
                  <a:cubicBezTo>
                    <a:pt x="1379" y="5095"/>
                    <a:pt x="1439" y="5173"/>
                    <a:pt x="1502" y="5251"/>
                  </a:cubicBezTo>
                  <a:cubicBezTo>
                    <a:pt x="2407" y="6369"/>
                    <a:pt x="3581" y="7071"/>
                    <a:pt x="4581" y="7693"/>
                  </a:cubicBezTo>
                  <a:lnTo>
                    <a:pt x="5496" y="5852"/>
                  </a:lnTo>
                  <a:lnTo>
                    <a:pt x="5865" y="5107"/>
                  </a:lnTo>
                  <a:lnTo>
                    <a:pt x="5920" y="4999"/>
                  </a:lnTo>
                  <a:lnTo>
                    <a:pt x="6948" y="2931"/>
                  </a:lnTo>
                  <a:lnTo>
                    <a:pt x="7519" y="1780"/>
                  </a:lnTo>
                  <a:cubicBezTo>
                    <a:pt x="7516" y="1028"/>
                    <a:pt x="7117" y="569"/>
                    <a:pt x="6280" y="291"/>
                  </a:cubicBezTo>
                  <a:cubicBezTo>
                    <a:pt x="6227" y="272"/>
                    <a:pt x="6173" y="256"/>
                    <a:pt x="6114" y="246"/>
                  </a:cubicBezTo>
                  <a:lnTo>
                    <a:pt x="49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64;p20">
              <a:extLst>
                <a:ext uri="{FF2B5EF4-FFF2-40B4-BE49-F238E27FC236}">
                  <a16:creationId xmlns:a16="http://schemas.microsoft.com/office/drawing/2014/main" id="{6BEFED91-7746-4B03-B736-FFF7E3123B28}"/>
                </a:ext>
              </a:extLst>
            </p:cNvPr>
            <p:cNvSpPr/>
            <p:nvPr/>
          </p:nvSpPr>
          <p:spPr>
            <a:xfrm>
              <a:off x="2168724" y="2549269"/>
              <a:ext cx="309373" cy="217322"/>
            </a:xfrm>
            <a:custGeom>
              <a:avLst/>
              <a:gdLst/>
              <a:ahLst/>
              <a:cxnLst/>
              <a:rect l="l" t="t" r="r" b="b"/>
              <a:pathLst>
                <a:path w="4228" h="2970" extrusionOk="0">
                  <a:moveTo>
                    <a:pt x="2746" y="0"/>
                  </a:moveTo>
                  <a:lnTo>
                    <a:pt x="1" y="646"/>
                  </a:lnTo>
                  <a:lnTo>
                    <a:pt x="876" y="2969"/>
                  </a:lnTo>
                  <a:cubicBezTo>
                    <a:pt x="1373" y="2651"/>
                    <a:pt x="2435" y="2428"/>
                    <a:pt x="3284" y="2354"/>
                  </a:cubicBezTo>
                  <a:cubicBezTo>
                    <a:pt x="3483" y="2336"/>
                    <a:pt x="3670" y="2327"/>
                    <a:pt x="3835" y="2327"/>
                  </a:cubicBezTo>
                  <a:cubicBezTo>
                    <a:pt x="3901" y="2327"/>
                    <a:pt x="3963" y="2328"/>
                    <a:pt x="4021" y="2331"/>
                  </a:cubicBezTo>
                  <a:cubicBezTo>
                    <a:pt x="4097" y="2334"/>
                    <a:pt x="4167" y="2342"/>
                    <a:pt x="4227" y="2350"/>
                  </a:cubicBezTo>
                  <a:lnTo>
                    <a:pt x="2746" y="0"/>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65;p20">
              <a:extLst>
                <a:ext uri="{FF2B5EF4-FFF2-40B4-BE49-F238E27FC236}">
                  <a16:creationId xmlns:a16="http://schemas.microsoft.com/office/drawing/2014/main" id="{95017860-0966-4657-8F78-A57ECD8B0F7A}"/>
                </a:ext>
              </a:extLst>
            </p:cNvPr>
            <p:cNvSpPr/>
            <p:nvPr/>
          </p:nvSpPr>
          <p:spPr>
            <a:xfrm>
              <a:off x="2369582" y="2549269"/>
              <a:ext cx="93441" cy="172321"/>
            </a:xfrm>
            <a:custGeom>
              <a:avLst/>
              <a:gdLst/>
              <a:ahLst/>
              <a:cxnLst/>
              <a:rect l="l" t="t" r="r" b="b"/>
              <a:pathLst>
                <a:path w="1277" h="2355" extrusionOk="0">
                  <a:moveTo>
                    <a:pt x="1" y="0"/>
                  </a:moveTo>
                  <a:lnTo>
                    <a:pt x="539" y="2354"/>
                  </a:lnTo>
                  <a:cubicBezTo>
                    <a:pt x="737" y="2336"/>
                    <a:pt x="924" y="2327"/>
                    <a:pt x="1090" y="2327"/>
                  </a:cubicBezTo>
                  <a:cubicBezTo>
                    <a:pt x="1156" y="2327"/>
                    <a:pt x="1218" y="2328"/>
                    <a:pt x="1276" y="2331"/>
                  </a:cubicBezTo>
                  <a:lnTo>
                    <a:pt x="1" y="0"/>
                  </a:lnTo>
                  <a:close/>
                </a:path>
              </a:pathLst>
            </a:custGeom>
            <a:solidFill>
              <a:srgbClr val="B76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66;p20">
              <a:extLst>
                <a:ext uri="{FF2B5EF4-FFF2-40B4-BE49-F238E27FC236}">
                  <a16:creationId xmlns:a16="http://schemas.microsoft.com/office/drawing/2014/main" id="{1830A074-6227-472F-9D48-15B56F8DA496}"/>
                </a:ext>
              </a:extLst>
            </p:cNvPr>
            <p:cNvSpPr/>
            <p:nvPr/>
          </p:nvSpPr>
          <p:spPr>
            <a:xfrm>
              <a:off x="2052966" y="2937300"/>
              <a:ext cx="436401" cy="227932"/>
            </a:xfrm>
            <a:custGeom>
              <a:avLst/>
              <a:gdLst/>
              <a:ahLst/>
              <a:cxnLst/>
              <a:rect l="l" t="t" r="r" b="b"/>
              <a:pathLst>
                <a:path w="5964" h="3115" extrusionOk="0">
                  <a:moveTo>
                    <a:pt x="5786" y="0"/>
                  </a:moveTo>
                  <a:lnTo>
                    <a:pt x="4970" y="27"/>
                  </a:lnTo>
                  <a:lnTo>
                    <a:pt x="4340" y="48"/>
                  </a:lnTo>
                  <a:lnTo>
                    <a:pt x="3718" y="69"/>
                  </a:lnTo>
                  <a:lnTo>
                    <a:pt x="2686" y="102"/>
                  </a:lnTo>
                  <a:lnTo>
                    <a:pt x="607" y="171"/>
                  </a:lnTo>
                  <a:lnTo>
                    <a:pt x="392" y="178"/>
                  </a:lnTo>
                  <a:lnTo>
                    <a:pt x="65" y="2307"/>
                  </a:lnTo>
                  <a:cubicBezTo>
                    <a:pt x="1" y="2733"/>
                    <a:pt x="329" y="3114"/>
                    <a:pt x="759" y="3114"/>
                  </a:cubicBezTo>
                  <a:cubicBezTo>
                    <a:pt x="761" y="3114"/>
                    <a:pt x="762" y="3114"/>
                    <a:pt x="763" y="3114"/>
                  </a:cubicBezTo>
                  <a:lnTo>
                    <a:pt x="4784" y="3100"/>
                  </a:lnTo>
                  <a:cubicBezTo>
                    <a:pt x="5443" y="3095"/>
                    <a:pt x="5963" y="2535"/>
                    <a:pt x="5919" y="1875"/>
                  </a:cubicBezTo>
                  <a:lnTo>
                    <a:pt x="5855" y="952"/>
                  </a:lnTo>
                  <a:lnTo>
                    <a:pt x="5786" y="0"/>
                  </a:lnTo>
                  <a:close/>
                </a:path>
              </a:pathLst>
            </a:custGeom>
            <a:solidFill>
              <a:srgbClr val="ECC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67;p20">
              <a:extLst>
                <a:ext uri="{FF2B5EF4-FFF2-40B4-BE49-F238E27FC236}">
                  <a16:creationId xmlns:a16="http://schemas.microsoft.com/office/drawing/2014/main" id="{49EAC75E-5BF6-4D5D-8F5C-24A1984B4655}"/>
                </a:ext>
              </a:extLst>
            </p:cNvPr>
            <p:cNvSpPr/>
            <p:nvPr/>
          </p:nvSpPr>
          <p:spPr>
            <a:xfrm>
              <a:off x="2365630" y="2766517"/>
              <a:ext cx="189151" cy="264738"/>
            </a:xfrm>
            <a:custGeom>
              <a:avLst/>
              <a:gdLst/>
              <a:ahLst/>
              <a:cxnLst/>
              <a:rect l="l" t="t" r="r" b="b"/>
              <a:pathLst>
                <a:path w="2585" h="3618" extrusionOk="0">
                  <a:moveTo>
                    <a:pt x="1678" y="0"/>
                  </a:moveTo>
                  <a:lnTo>
                    <a:pt x="21" y="2176"/>
                  </a:lnTo>
                  <a:lnTo>
                    <a:pt x="1" y="2201"/>
                  </a:lnTo>
                  <a:lnTo>
                    <a:pt x="16" y="2241"/>
                  </a:lnTo>
                  <a:lnTo>
                    <a:pt x="55" y="2349"/>
                  </a:lnTo>
                  <a:lnTo>
                    <a:pt x="67" y="2382"/>
                  </a:lnTo>
                  <a:lnTo>
                    <a:pt x="328" y="3106"/>
                  </a:lnTo>
                  <a:lnTo>
                    <a:pt x="505" y="3599"/>
                  </a:lnTo>
                  <a:cubicBezTo>
                    <a:pt x="564" y="3612"/>
                    <a:pt x="626" y="3618"/>
                    <a:pt x="688" y="3618"/>
                  </a:cubicBezTo>
                  <a:cubicBezTo>
                    <a:pt x="975" y="3618"/>
                    <a:pt x="1291" y="3488"/>
                    <a:pt x="1582" y="3286"/>
                  </a:cubicBezTo>
                  <a:cubicBezTo>
                    <a:pt x="1604" y="3271"/>
                    <a:pt x="1624" y="3255"/>
                    <a:pt x="1647" y="3239"/>
                  </a:cubicBezTo>
                  <a:cubicBezTo>
                    <a:pt x="1650" y="3234"/>
                    <a:pt x="1654" y="3232"/>
                    <a:pt x="1658" y="3228"/>
                  </a:cubicBezTo>
                  <a:cubicBezTo>
                    <a:pt x="1670" y="3219"/>
                    <a:pt x="1681" y="3210"/>
                    <a:pt x="1693" y="3201"/>
                  </a:cubicBezTo>
                  <a:cubicBezTo>
                    <a:pt x="1792" y="3126"/>
                    <a:pt x="1887" y="3040"/>
                    <a:pt x="1974" y="2947"/>
                  </a:cubicBezTo>
                  <a:cubicBezTo>
                    <a:pt x="1976" y="2945"/>
                    <a:pt x="1979" y="2943"/>
                    <a:pt x="1981" y="2940"/>
                  </a:cubicBezTo>
                  <a:cubicBezTo>
                    <a:pt x="2229" y="2682"/>
                    <a:pt x="2429" y="2379"/>
                    <a:pt x="2524" y="2081"/>
                  </a:cubicBezTo>
                  <a:cubicBezTo>
                    <a:pt x="2546" y="2011"/>
                    <a:pt x="2562" y="1941"/>
                    <a:pt x="2572" y="1874"/>
                  </a:cubicBezTo>
                  <a:cubicBezTo>
                    <a:pt x="2580" y="1820"/>
                    <a:pt x="2584" y="1767"/>
                    <a:pt x="2584" y="1716"/>
                  </a:cubicBezTo>
                  <a:cubicBezTo>
                    <a:pt x="2584" y="1300"/>
                    <a:pt x="2111" y="751"/>
                    <a:pt x="1780" y="185"/>
                  </a:cubicBezTo>
                  <a:cubicBezTo>
                    <a:pt x="1744" y="122"/>
                    <a:pt x="1710" y="63"/>
                    <a:pt x="16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68;p20">
              <a:extLst>
                <a:ext uri="{FF2B5EF4-FFF2-40B4-BE49-F238E27FC236}">
                  <a16:creationId xmlns:a16="http://schemas.microsoft.com/office/drawing/2014/main" id="{D00A9F84-2469-4B54-9289-DD6295C5252F}"/>
                </a:ext>
              </a:extLst>
            </p:cNvPr>
            <p:cNvSpPr/>
            <p:nvPr/>
          </p:nvSpPr>
          <p:spPr>
            <a:xfrm>
              <a:off x="2053039" y="2752102"/>
              <a:ext cx="497280" cy="413132"/>
            </a:xfrm>
            <a:custGeom>
              <a:avLst/>
              <a:gdLst/>
              <a:ahLst/>
              <a:cxnLst/>
              <a:rect l="l" t="t" r="r" b="b"/>
              <a:pathLst>
                <a:path w="6796" h="5646" extrusionOk="0">
                  <a:moveTo>
                    <a:pt x="2864" y="0"/>
                  </a:moveTo>
                  <a:lnTo>
                    <a:pt x="762" y="2888"/>
                  </a:lnTo>
                  <a:lnTo>
                    <a:pt x="64" y="4838"/>
                  </a:lnTo>
                  <a:cubicBezTo>
                    <a:pt x="1" y="5264"/>
                    <a:pt x="329" y="5645"/>
                    <a:pt x="760" y="5645"/>
                  </a:cubicBezTo>
                  <a:cubicBezTo>
                    <a:pt x="761" y="5645"/>
                    <a:pt x="761" y="5645"/>
                    <a:pt x="762" y="5645"/>
                  </a:cubicBezTo>
                  <a:lnTo>
                    <a:pt x="4782" y="5631"/>
                  </a:lnTo>
                  <a:cubicBezTo>
                    <a:pt x="5442" y="5626"/>
                    <a:pt x="5962" y="5067"/>
                    <a:pt x="5918" y="4406"/>
                  </a:cubicBezTo>
                  <a:lnTo>
                    <a:pt x="5854" y="3483"/>
                  </a:lnTo>
                  <a:cubicBezTo>
                    <a:pt x="5876" y="3468"/>
                    <a:pt x="5896" y="3452"/>
                    <a:pt x="5919" y="3436"/>
                  </a:cubicBezTo>
                  <a:cubicBezTo>
                    <a:pt x="5922" y="3431"/>
                    <a:pt x="5926" y="3429"/>
                    <a:pt x="5930" y="3425"/>
                  </a:cubicBezTo>
                  <a:cubicBezTo>
                    <a:pt x="5942" y="3416"/>
                    <a:pt x="5953" y="3407"/>
                    <a:pt x="5965" y="3398"/>
                  </a:cubicBezTo>
                  <a:cubicBezTo>
                    <a:pt x="6047" y="3331"/>
                    <a:pt x="6144" y="3243"/>
                    <a:pt x="6246" y="3144"/>
                  </a:cubicBezTo>
                  <a:cubicBezTo>
                    <a:pt x="6248" y="3142"/>
                    <a:pt x="6251" y="3140"/>
                    <a:pt x="6253" y="3137"/>
                  </a:cubicBezTo>
                  <a:cubicBezTo>
                    <a:pt x="6501" y="2879"/>
                    <a:pt x="6701" y="2576"/>
                    <a:pt x="6796" y="2278"/>
                  </a:cubicBezTo>
                  <a:cubicBezTo>
                    <a:pt x="6547" y="2230"/>
                    <a:pt x="6284" y="2209"/>
                    <a:pt x="6018" y="2209"/>
                  </a:cubicBezTo>
                  <a:cubicBezTo>
                    <a:pt x="5412" y="2209"/>
                    <a:pt x="4791" y="2315"/>
                    <a:pt x="4288" y="2438"/>
                  </a:cubicBezTo>
                  <a:cubicBezTo>
                    <a:pt x="4072" y="2491"/>
                    <a:pt x="3880" y="2547"/>
                    <a:pt x="3717" y="2600"/>
                  </a:cubicBezTo>
                  <a:cubicBezTo>
                    <a:pt x="3609" y="825"/>
                    <a:pt x="2864" y="0"/>
                    <a:pt x="2864" y="0"/>
                  </a:cubicBezTo>
                  <a:close/>
                </a:path>
              </a:pathLst>
            </a:custGeom>
            <a:solidFill>
              <a:srgbClr val="ECE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69;p20">
              <a:extLst>
                <a:ext uri="{FF2B5EF4-FFF2-40B4-BE49-F238E27FC236}">
                  <a16:creationId xmlns:a16="http://schemas.microsoft.com/office/drawing/2014/main" id="{CF33C2C1-2E03-4D75-B7BC-97848E940C88}"/>
                </a:ext>
              </a:extLst>
            </p:cNvPr>
            <p:cNvSpPr/>
            <p:nvPr/>
          </p:nvSpPr>
          <p:spPr>
            <a:xfrm>
              <a:off x="2143626" y="2084043"/>
              <a:ext cx="121247" cy="112466"/>
            </a:xfrm>
            <a:custGeom>
              <a:avLst/>
              <a:gdLst/>
              <a:ahLst/>
              <a:cxnLst/>
              <a:rect l="l" t="t" r="r" b="b"/>
              <a:pathLst>
                <a:path w="1657" h="1537" extrusionOk="0">
                  <a:moveTo>
                    <a:pt x="826" y="0"/>
                  </a:moveTo>
                  <a:cubicBezTo>
                    <a:pt x="459" y="0"/>
                    <a:pt x="134" y="266"/>
                    <a:pt x="71" y="641"/>
                  </a:cubicBezTo>
                  <a:cubicBezTo>
                    <a:pt x="1" y="1060"/>
                    <a:pt x="282" y="1456"/>
                    <a:pt x="702" y="1526"/>
                  </a:cubicBezTo>
                  <a:cubicBezTo>
                    <a:pt x="745" y="1533"/>
                    <a:pt x="788" y="1537"/>
                    <a:pt x="831" y="1537"/>
                  </a:cubicBezTo>
                  <a:cubicBezTo>
                    <a:pt x="1199" y="1537"/>
                    <a:pt x="1523" y="1271"/>
                    <a:pt x="1586" y="896"/>
                  </a:cubicBezTo>
                  <a:cubicBezTo>
                    <a:pt x="1656" y="478"/>
                    <a:pt x="1375" y="81"/>
                    <a:pt x="955" y="11"/>
                  </a:cubicBezTo>
                  <a:cubicBezTo>
                    <a:pt x="912" y="4"/>
                    <a:pt x="869" y="0"/>
                    <a:pt x="826" y="0"/>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70;p20">
              <a:extLst>
                <a:ext uri="{FF2B5EF4-FFF2-40B4-BE49-F238E27FC236}">
                  <a16:creationId xmlns:a16="http://schemas.microsoft.com/office/drawing/2014/main" id="{A90DFDEF-1472-4390-BA5A-764F7CD64F52}"/>
                </a:ext>
              </a:extLst>
            </p:cNvPr>
            <p:cNvSpPr/>
            <p:nvPr/>
          </p:nvSpPr>
          <p:spPr>
            <a:xfrm>
              <a:off x="2058820" y="2115360"/>
              <a:ext cx="142686" cy="132515"/>
            </a:xfrm>
            <a:custGeom>
              <a:avLst/>
              <a:gdLst/>
              <a:ahLst/>
              <a:cxnLst/>
              <a:rect l="l" t="t" r="r" b="b"/>
              <a:pathLst>
                <a:path w="1950" h="1811" extrusionOk="0">
                  <a:moveTo>
                    <a:pt x="975" y="1"/>
                  </a:moveTo>
                  <a:cubicBezTo>
                    <a:pt x="541" y="1"/>
                    <a:pt x="157" y="314"/>
                    <a:pt x="83" y="756"/>
                  </a:cubicBezTo>
                  <a:cubicBezTo>
                    <a:pt x="1" y="1249"/>
                    <a:pt x="332" y="1715"/>
                    <a:pt x="825" y="1798"/>
                  </a:cubicBezTo>
                  <a:cubicBezTo>
                    <a:pt x="876" y="1806"/>
                    <a:pt x="927" y="1811"/>
                    <a:pt x="977" y="1811"/>
                  </a:cubicBezTo>
                  <a:cubicBezTo>
                    <a:pt x="1410" y="1811"/>
                    <a:pt x="1793" y="1497"/>
                    <a:pt x="1867" y="1056"/>
                  </a:cubicBezTo>
                  <a:cubicBezTo>
                    <a:pt x="1950" y="563"/>
                    <a:pt x="1618" y="97"/>
                    <a:pt x="1126" y="13"/>
                  </a:cubicBezTo>
                  <a:cubicBezTo>
                    <a:pt x="1075" y="5"/>
                    <a:pt x="1025" y="1"/>
                    <a:pt x="975" y="1"/>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71;p20">
              <a:extLst>
                <a:ext uri="{FF2B5EF4-FFF2-40B4-BE49-F238E27FC236}">
                  <a16:creationId xmlns:a16="http://schemas.microsoft.com/office/drawing/2014/main" id="{561361E1-40D9-4FE3-8313-07C3009B640F}"/>
                </a:ext>
              </a:extLst>
            </p:cNvPr>
            <p:cNvSpPr/>
            <p:nvPr/>
          </p:nvSpPr>
          <p:spPr>
            <a:xfrm>
              <a:off x="2146773" y="2156703"/>
              <a:ext cx="141150" cy="88173"/>
            </a:xfrm>
            <a:custGeom>
              <a:avLst/>
              <a:gdLst/>
              <a:ahLst/>
              <a:cxnLst/>
              <a:rect l="l" t="t" r="r" b="b"/>
              <a:pathLst>
                <a:path w="1929" h="1205" extrusionOk="0">
                  <a:moveTo>
                    <a:pt x="1180" y="0"/>
                  </a:moveTo>
                  <a:cubicBezTo>
                    <a:pt x="1156" y="0"/>
                    <a:pt x="1133" y="1"/>
                    <a:pt x="1109" y="3"/>
                  </a:cubicBezTo>
                  <a:cubicBezTo>
                    <a:pt x="815" y="21"/>
                    <a:pt x="531" y="154"/>
                    <a:pt x="328" y="367"/>
                  </a:cubicBezTo>
                  <a:cubicBezTo>
                    <a:pt x="119" y="588"/>
                    <a:pt x="0" y="917"/>
                    <a:pt x="101" y="1204"/>
                  </a:cubicBezTo>
                  <a:lnTo>
                    <a:pt x="1929" y="268"/>
                  </a:lnTo>
                  <a:cubicBezTo>
                    <a:pt x="1720" y="95"/>
                    <a:pt x="1450" y="0"/>
                    <a:pt x="1180" y="0"/>
                  </a:cubicBezTo>
                  <a:close/>
                </a:path>
              </a:pathLst>
            </a:custGeom>
            <a:solidFill>
              <a:srgbClr val="E7C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72;p20">
              <a:extLst>
                <a:ext uri="{FF2B5EF4-FFF2-40B4-BE49-F238E27FC236}">
                  <a16:creationId xmlns:a16="http://schemas.microsoft.com/office/drawing/2014/main" id="{44986723-1235-4985-9805-461EDAFEC244}"/>
                </a:ext>
              </a:extLst>
            </p:cNvPr>
            <p:cNvSpPr/>
            <p:nvPr/>
          </p:nvSpPr>
          <p:spPr>
            <a:xfrm>
              <a:off x="2193822" y="2403218"/>
              <a:ext cx="175834" cy="201590"/>
            </a:xfrm>
            <a:custGeom>
              <a:avLst/>
              <a:gdLst/>
              <a:ahLst/>
              <a:cxnLst/>
              <a:rect l="l" t="t" r="r" b="b"/>
              <a:pathLst>
                <a:path w="2403" h="2755" extrusionOk="0">
                  <a:moveTo>
                    <a:pt x="119" y="0"/>
                  </a:moveTo>
                  <a:lnTo>
                    <a:pt x="1" y="2574"/>
                  </a:lnTo>
                  <a:lnTo>
                    <a:pt x="2403" y="2754"/>
                  </a:lnTo>
                  <a:lnTo>
                    <a:pt x="2403" y="41"/>
                  </a:lnTo>
                  <a:lnTo>
                    <a:pt x="119" y="0"/>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73;p20">
              <a:extLst>
                <a:ext uri="{FF2B5EF4-FFF2-40B4-BE49-F238E27FC236}">
                  <a16:creationId xmlns:a16="http://schemas.microsoft.com/office/drawing/2014/main" id="{A6DD3066-3D34-4C7D-8241-47CF98EA6C6D}"/>
                </a:ext>
              </a:extLst>
            </p:cNvPr>
            <p:cNvSpPr/>
            <p:nvPr/>
          </p:nvSpPr>
          <p:spPr>
            <a:xfrm>
              <a:off x="2078796" y="2087994"/>
              <a:ext cx="379546" cy="364106"/>
            </a:xfrm>
            <a:custGeom>
              <a:avLst/>
              <a:gdLst/>
              <a:ahLst/>
              <a:cxnLst/>
              <a:rect l="l" t="t" r="r" b="b"/>
              <a:pathLst>
                <a:path w="5187" h="4976" extrusionOk="0">
                  <a:moveTo>
                    <a:pt x="3685" y="1"/>
                  </a:moveTo>
                  <a:cubicBezTo>
                    <a:pt x="3242" y="1"/>
                    <a:pt x="2689" y="315"/>
                    <a:pt x="2300" y="1119"/>
                  </a:cubicBezTo>
                  <a:cubicBezTo>
                    <a:pt x="1295" y="1150"/>
                    <a:pt x="1172" y="2000"/>
                    <a:pt x="1172" y="2000"/>
                  </a:cubicBezTo>
                  <a:cubicBezTo>
                    <a:pt x="18" y="2123"/>
                    <a:pt x="1" y="3334"/>
                    <a:pt x="1123" y="3630"/>
                  </a:cubicBezTo>
                  <a:cubicBezTo>
                    <a:pt x="563" y="3893"/>
                    <a:pt x="675" y="4529"/>
                    <a:pt x="1202" y="4884"/>
                  </a:cubicBezTo>
                  <a:cubicBezTo>
                    <a:pt x="1293" y="4946"/>
                    <a:pt x="1397" y="4976"/>
                    <a:pt x="1501" y="4976"/>
                  </a:cubicBezTo>
                  <a:cubicBezTo>
                    <a:pt x="1654" y="4976"/>
                    <a:pt x="1806" y="4910"/>
                    <a:pt x="1912" y="4785"/>
                  </a:cubicBezTo>
                  <a:lnTo>
                    <a:pt x="5014" y="1103"/>
                  </a:lnTo>
                  <a:cubicBezTo>
                    <a:pt x="5187" y="737"/>
                    <a:pt x="5081" y="614"/>
                    <a:pt x="4890" y="614"/>
                  </a:cubicBezTo>
                  <a:cubicBezTo>
                    <a:pt x="4750" y="614"/>
                    <a:pt x="4563" y="681"/>
                    <a:pt x="4408" y="767"/>
                  </a:cubicBezTo>
                  <a:cubicBezTo>
                    <a:pt x="4459" y="314"/>
                    <a:pt x="4127" y="1"/>
                    <a:pt x="3685" y="1"/>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74;p20">
              <a:extLst>
                <a:ext uri="{FF2B5EF4-FFF2-40B4-BE49-F238E27FC236}">
                  <a16:creationId xmlns:a16="http://schemas.microsoft.com/office/drawing/2014/main" id="{3F052386-EF30-4BDB-97BE-B660A03B656F}"/>
                </a:ext>
              </a:extLst>
            </p:cNvPr>
            <p:cNvSpPr/>
            <p:nvPr/>
          </p:nvSpPr>
          <p:spPr>
            <a:xfrm>
              <a:off x="2231652" y="2406219"/>
              <a:ext cx="138003" cy="143125"/>
            </a:xfrm>
            <a:custGeom>
              <a:avLst/>
              <a:gdLst/>
              <a:ahLst/>
              <a:cxnLst/>
              <a:rect l="l" t="t" r="r" b="b"/>
              <a:pathLst>
                <a:path w="1886" h="1956" extrusionOk="0">
                  <a:moveTo>
                    <a:pt x="35" y="0"/>
                  </a:moveTo>
                  <a:lnTo>
                    <a:pt x="18" y="713"/>
                  </a:lnTo>
                  <a:cubicBezTo>
                    <a:pt x="0" y="1372"/>
                    <a:pt x="524" y="1922"/>
                    <a:pt x="1184" y="1938"/>
                  </a:cubicBezTo>
                  <a:lnTo>
                    <a:pt x="1886" y="1955"/>
                  </a:lnTo>
                  <a:lnTo>
                    <a:pt x="1886" y="0"/>
                  </a:lnTo>
                  <a:close/>
                </a:path>
              </a:pathLst>
            </a:custGeom>
            <a:solidFill>
              <a:srgbClr val="B76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75;p20">
              <a:extLst>
                <a:ext uri="{FF2B5EF4-FFF2-40B4-BE49-F238E27FC236}">
                  <a16:creationId xmlns:a16="http://schemas.microsoft.com/office/drawing/2014/main" id="{CBE7C901-E1EC-4A79-9ABB-F3645D7141DC}"/>
                </a:ext>
              </a:extLst>
            </p:cNvPr>
            <p:cNvSpPr/>
            <p:nvPr/>
          </p:nvSpPr>
          <p:spPr>
            <a:xfrm>
              <a:off x="2202310" y="2150776"/>
              <a:ext cx="301544" cy="340325"/>
            </a:xfrm>
            <a:custGeom>
              <a:avLst/>
              <a:gdLst/>
              <a:ahLst/>
              <a:cxnLst/>
              <a:rect l="l" t="t" r="r" b="b"/>
              <a:pathLst>
                <a:path w="4121" h="4651" extrusionOk="0">
                  <a:moveTo>
                    <a:pt x="2266" y="0"/>
                  </a:moveTo>
                  <a:cubicBezTo>
                    <a:pt x="2119" y="0"/>
                    <a:pt x="1965" y="9"/>
                    <a:pt x="1806" y="23"/>
                  </a:cubicBezTo>
                  <a:cubicBezTo>
                    <a:pt x="1378" y="63"/>
                    <a:pt x="992" y="244"/>
                    <a:pt x="688" y="515"/>
                  </a:cubicBezTo>
                  <a:cubicBezTo>
                    <a:pt x="456" y="720"/>
                    <a:pt x="273" y="980"/>
                    <a:pt x="153" y="1270"/>
                  </a:cubicBezTo>
                  <a:cubicBezTo>
                    <a:pt x="83" y="1444"/>
                    <a:pt x="35" y="1628"/>
                    <a:pt x="15" y="1821"/>
                  </a:cubicBezTo>
                  <a:cubicBezTo>
                    <a:pt x="4" y="1915"/>
                    <a:pt x="0" y="2011"/>
                    <a:pt x="3" y="2109"/>
                  </a:cubicBezTo>
                  <a:lnTo>
                    <a:pt x="92" y="4651"/>
                  </a:lnTo>
                  <a:lnTo>
                    <a:pt x="2540" y="4566"/>
                  </a:lnTo>
                  <a:cubicBezTo>
                    <a:pt x="3426" y="4535"/>
                    <a:pt x="4120" y="3791"/>
                    <a:pt x="4089" y="2905"/>
                  </a:cubicBezTo>
                  <a:lnTo>
                    <a:pt x="4056" y="1969"/>
                  </a:lnTo>
                  <a:cubicBezTo>
                    <a:pt x="4053" y="1870"/>
                    <a:pt x="4033" y="1776"/>
                    <a:pt x="4025" y="1682"/>
                  </a:cubicBezTo>
                  <a:cubicBezTo>
                    <a:pt x="3960" y="924"/>
                    <a:pt x="3710" y="483"/>
                    <a:pt x="3326" y="245"/>
                  </a:cubicBezTo>
                  <a:cubicBezTo>
                    <a:pt x="3040" y="66"/>
                    <a:pt x="2679" y="0"/>
                    <a:pt x="2266" y="0"/>
                  </a:cubicBez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76;p20">
              <a:extLst>
                <a:ext uri="{FF2B5EF4-FFF2-40B4-BE49-F238E27FC236}">
                  <a16:creationId xmlns:a16="http://schemas.microsoft.com/office/drawing/2014/main" id="{D7C7F645-F3E6-4182-9E60-2F4A149A0E62}"/>
                </a:ext>
              </a:extLst>
            </p:cNvPr>
            <p:cNvSpPr/>
            <p:nvPr/>
          </p:nvSpPr>
          <p:spPr>
            <a:xfrm>
              <a:off x="2160383" y="2188166"/>
              <a:ext cx="143784" cy="168297"/>
            </a:xfrm>
            <a:custGeom>
              <a:avLst/>
              <a:gdLst/>
              <a:ahLst/>
              <a:cxnLst/>
              <a:rect l="l" t="t" r="r" b="b"/>
              <a:pathLst>
                <a:path w="1965" h="2300" extrusionOk="0">
                  <a:moveTo>
                    <a:pt x="912" y="0"/>
                  </a:moveTo>
                  <a:cubicBezTo>
                    <a:pt x="663" y="0"/>
                    <a:pt x="1" y="185"/>
                    <a:pt x="284" y="2226"/>
                  </a:cubicBezTo>
                  <a:lnTo>
                    <a:pt x="992" y="2299"/>
                  </a:lnTo>
                  <a:cubicBezTo>
                    <a:pt x="1964" y="2070"/>
                    <a:pt x="1003" y="9"/>
                    <a:pt x="1003" y="9"/>
                  </a:cubicBezTo>
                  <a:cubicBezTo>
                    <a:pt x="1003" y="9"/>
                    <a:pt x="968" y="0"/>
                    <a:pt x="912" y="0"/>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7;p20">
              <a:extLst>
                <a:ext uri="{FF2B5EF4-FFF2-40B4-BE49-F238E27FC236}">
                  <a16:creationId xmlns:a16="http://schemas.microsoft.com/office/drawing/2014/main" id="{3B229674-A05C-4CFA-98E0-302058FFCF97}"/>
                </a:ext>
              </a:extLst>
            </p:cNvPr>
            <p:cNvSpPr/>
            <p:nvPr/>
          </p:nvSpPr>
          <p:spPr>
            <a:xfrm>
              <a:off x="2128480" y="2315485"/>
              <a:ext cx="128564" cy="124613"/>
            </a:xfrm>
            <a:custGeom>
              <a:avLst/>
              <a:gdLst/>
              <a:ahLst/>
              <a:cxnLst/>
              <a:rect l="l" t="t" r="r" b="b"/>
              <a:pathLst>
                <a:path w="1757" h="1703" extrusionOk="0">
                  <a:moveTo>
                    <a:pt x="774" y="0"/>
                  </a:moveTo>
                  <a:cubicBezTo>
                    <a:pt x="653" y="0"/>
                    <a:pt x="541" y="38"/>
                    <a:pt x="438" y="97"/>
                  </a:cubicBezTo>
                  <a:cubicBezTo>
                    <a:pt x="1" y="346"/>
                    <a:pt x="11" y="1195"/>
                    <a:pt x="527" y="1567"/>
                  </a:cubicBezTo>
                  <a:cubicBezTo>
                    <a:pt x="656" y="1661"/>
                    <a:pt x="800" y="1703"/>
                    <a:pt x="944" y="1703"/>
                  </a:cubicBezTo>
                  <a:cubicBezTo>
                    <a:pt x="1300" y="1703"/>
                    <a:pt x="1647" y="1440"/>
                    <a:pt x="1719" y="1050"/>
                  </a:cubicBezTo>
                  <a:lnTo>
                    <a:pt x="1757" y="848"/>
                  </a:lnTo>
                  <a:cubicBezTo>
                    <a:pt x="1388" y="212"/>
                    <a:pt x="1059" y="0"/>
                    <a:pt x="774" y="0"/>
                  </a:cubicBez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8;p20">
              <a:extLst>
                <a:ext uri="{FF2B5EF4-FFF2-40B4-BE49-F238E27FC236}">
                  <a16:creationId xmlns:a16="http://schemas.microsoft.com/office/drawing/2014/main" id="{5D3BD919-40AB-4074-8A7C-24EE79EBD57D}"/>
                </a:ext>
              </a:extLst>
            </p:cNvPr>
            <p:cNvSpPr/>
            <p:nvPr/>
          </p:nvSpPr>
          <p:spPr>
            <a:xfrm>
              <a:off x="2403533" y="2288631"/>
              <a:ext cx="54514" cy="107637"/>
            </a:xfrm>
            <a:custGeom>
              <a:avLst/>
              <a:gdLst/>
              <a:ahLst/>
              <a:cxnLst/>
              <a:rect l="l" t="t" r="r" b="b"/>
              <a:pathLst>
                <a:path w="745" h="1471" extrusionOk="0">
                  <a:moveTo>
                    <a:pt x="153" y="0"/>
                  </a:moveTo>
                  <a:lnTo>
                    <a:pt x="1" y="68"/>
                  </a:lnTo>
                  <a:cubicBezTo>
                    <a:pt x="131" y="365"/>
                    <a:pt x="291" y="559"/>
                    <a:pt x="444" y="726"/>
                  </a:cubicBezTo>
                  <a:cubicBezTo>
                    <a:pt x="568" y="860"/>
                    <a:pt x="549" y="1019"/>
                    <a:pt x="492" y="1124"/>
                  </a:cubicBezTo>
                  <a:cubicBezTo>
                    <a:pt x="441" y="1217"/>
                    <a:pt x="339" y="1305"/>
                    <a:pt x="193" y="1305"/>
                  </a:cubicBezTo>
                  <a:cubicBezTo>
                    <a:pt x="172" y="1305"/>
                    <a:pt x="150" y="1303"/>
                    <a:pt x="126" y="1299"/>
                  </a:cubicBezTo>
                  <a:lnTo>
                    <a:pt x="98" y="1462"/>
                  </a:lnTo>
                  <a:cubicBezTo>
                    <a:pt x="129" y="1468"/>
                    <a:pt x="160" y="1471"/>
                    <a:pt x="192" y="1471"/>
                  </a:cubicBezTo>
                  <a:cubicBezTo>
                    <a:pt x="198" y="1471"/>
                    <a:pt x="204" y="1470"/>
                    <a:pt x="210" y="1470"/>
                  </a:cubicBezTo>
                  <a:cubicBezTo>
                    <a:pt x="387" y="1465"/>
                    <a:pt x="548" y="1366"/>
                    <a:pt x="637" y="1204"/>
                  </a:cubicBezTo>
                  <a:cubicBezTo>
                    <a:pt x="745" y="1008"/>
                    <a:pt x="717" y="777"/>
                    <a:pt x="567" y="614"/>
                  </a:cubicBezTo>
                  <a:cubicBezTo>
                    <a:pt x="423" y="457"/>
                    <a:pt x="273" y="276"/>
                    <a:pt x="153" y="0"/>
                  </a:cubicBezTo>
                  <a:close/>
                </a:path>
              </a:pathLst>
            </a:custGeom>
            <a:solidFill>
              <a:srgbClr val="B76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9;p20">
              <a:extLst>
                <a:ext uri="{FF2B5EF4-FFF2-40B4-BE49-F238E27FC236}">
                  <a16:creationId xmlns:a16="http://schemas.microsoft.com/office/drawing/2014/main" id="{483A57AA-7854-43B7-B096-371A3984B881}"/>
                </a:ext>
              </a:extLst>
            </p:cNvPr>
            <p:cNvSpPr/>
            <p:nvPr/>
          </p:nvSpPr>
          <p:spPr>
            <a:xfrm>
              <a:off x="2181529" y="2370584"/>
              <a:ext cx="37318" cy="35708"/>
            </a:xfrm>
            <a:custGeom>
              <a:avLst/>
              <a:gdLst/>
              <a:ahLst/>
              <a:cxnLst/>
              <a:rect l="l" t="t" r="r" b="b"/>
              <a:pathLst>
                <a:path w="510" h="488" extrusionOk="0">
                  <a:moveTo>
                    <a:pt x="113" y="0"/>
                  </a:moveTo>
                  <a:lnTo>
                    <a:pt x="1" y="123"/>
                  </a:lnTo>
                  <a:lnTo>
                    <a:pt x="397" y="487"/>
                  </a:lnTo>
                  <a:lnTo>
                    <a:pt x="509" y="365"/>
                  </a:lnTo>
                  <a:lnTo>
                    <a:pt x="113" y="0"/>
                  </a:lnTo>
                  <a:close/>
                </a:path>
              </a:pathLst>
            </a:custGeom>
            <a:solidFill>
              <a:srgbClr val="B76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0;p20">
              <a:extLst>
                <a:ext uri="{FF2B5EF4-FFF2-40B4-BE49-F238E27FC236}">
                  <a16:creationId xmlns:a16="http://schemas.microsoft.com/office/drawing/2014/main" id="{89ECFA23-81C0-4BD8-8DBA-2D2741CE5971}"/>
                </a:ext>
              </a:extLst>
            </p:cNvPr>
            <p:cNvSpPr/>
            <p:nvPr/>
          </p:nvSpPr>
          <p:spPr>
            <a:xfrm>
              <a:off x="2425485" y="2229216"/>
              <a:ext cx="73392" cy="23635"/>
            </a:xfrm>
            <a:custGeom>
              <a:avLst/>
              <a:gdLst/>
              <a:ahLst/>
              <a:cxnLst/>
              <a:rect l="l" t="t" r="r" b="b"/>
              <a:pathLst>
                <a:path w="1003" h="323" extrusionOk="0">
                  <a:moveTo>
                    <a:pt x="398" y="1"/>
                  </a:moveTo>
                  <a:cubicBezTo>
                    <a:pt x="387" y="1"/>
                    <a:pt x="375" y="1"/>
                    <a:pt x="364" y="2"/>
                  </a:cubicBezTo>
                  <a:cubicBezTo>
                    <a:pt x="0" y="24"/>
                    <a:pt x="2" y="277"/>
                    <a:pt x="471" y="318"/>
                  </a:cubicBezTo>
                  <a:cubicBezTo>
                    <a:pt x="507" y="321"/>
                    <a:pt x="540" y="323"/>
                    <a:pt x="569" y="323"/>
                  </a:cubicBezTo>
                  <a:cubicBezTo>
                    <a:pt x="1003" y="323"/>
                    <a:pt x="748" y="1"/>
                    <a:pt x="398" y="1"/>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1;p20">
              <a:extLst>
                <a:ext uri="{FF2B5EF4-FFF2-40B4-BE49-F238E27FC236}">
                  <a16:creationId xmlns:a16="http://schemas.microsoft.com/office/drawing/2014/main" id="{BBFD1186-157B-4565-A7CC-1A183693C0C2}"/>
                </a:ext>
              </a:extLst>
            </p:cNvPr>
            <p:cNvSpPr/>
            <p:nvPr/>
          </p:nvSpPr>
          <p:spPr>
            <a:xfrm>
              <a:off x="2298092" y="2232801"/>
              <a:ext cx="65124" cy="26415"/>
            </a:xfrm>
            <a:custGeom>
              <a:avLst/>
              <a:gdLst/>
              <a:ahLst/>
              <a:cxnLst/>
              <a:rect l="l" t="t" r="r" b="b"/>
              <a:pathLst>
                <a:path w="890" h="361" extrusionOk="0">
                  <a:moveTo>
                    <a:pt x="510" y="0"/>
                  </a:moveTo>
                  <a:cubicBezTo>
                    <a:pt x="429" y="0"/>
                    <a:pt x="336" y="19"/>
                    <a:pt x="248" y="65"/>
                  </a:cubicBezTo>
                  <a:cubicBezTo>
                    <a:pt x="0" y="194"/>
                    <a:pt x="5" y="361"/>
                    <a:pt x="223" y="361"/>
                  </a:cubicBezTo>
                  <a:cubicBezTo>
                    <a:pt x="289" y="361"/>
                    <a:pt x="373" y="346"/>
                    <a:pt x="476" y="310"/>
                  </a:cubicBezTo>
                  <a:cubicBezTo>
                    <a:pt x="890" y="168"/>
                    <a:pt x="751" y="0"/>
                    <a:pt x="510" y="0"/>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2;p20">
              <a:extLst>
                <a:ext uri="{FF2B5EF4-FFF2-40B4-BE49-F238E27FC236}">
                  <a16:creationId xmlns:a16="http://schemas.microsoft.com/office/drawing/2014/main" id="{C255CE4F-30B4-4552-9ABA-B412E3926892}"/>
                </a:ext>
              </a:extLst>
            </p:cNvPr>
            <p:cNvSpPr/>
            <p:nvPr/>
          </p:nvSpPr>
          <p:spPr>
            <a:xfrm>
              <a:off x="2357801" y="2397950"/>
              <a:ext cx="50270" cy="27367"/>
            </a:xfrm>
            <a:custGeom>
              <a:avLst/>
              <a:gdLst/>
              <a:ahLst/>
              <a:cxnLst/>
              <a:rect l="l" t="t" r="r" b="b"/>
              <a:pathLst>
                <a:path w="687" h="374" extrusionOk="0">
                  <a:moveTo>
                    <a:pt x="155" y="0"/>
                  </a:moveTo>
                  <a:lnTo>
                    <a:pt x="0" y="63"/>
                  </a:lnTo>
                  <a:cubicBezTo>
                    <a:pt x="53" y="190"/>
                    <a:pt x="159" y="294"/>
                    <a:pt x="287" y="342"/>
                  </a:cubicBezTo>
                  <a:cubicBezTo>
                    <a:pt x="343" y="363"/>
                    <a:pt x="404" y="374"/>
                    <a:pt x="464" y="374"/>
                  </a:cubicBezTo>
                  <a:cubicBezTo>
                    <a:pt x="541" y="374"/>
                    <a:pt x="618" y="357"/>
                    <a:pt x="686" y="324"/>
                  </a:cubicBezTo>
                  <a:lnTo>
                    <a:pt x="613" y="174"/>
                  </a:lnTo>
                  <a:cubicBezTo>
                    <a:pt x="567" y="196"/>
                    <a:pt x="516" y="208"/>
                    <a:pt x="464" y="208"/>
                  </a:cubicBezTo>
                  <a:cubicBezTo>
                    <a:pt x="424" y="208"/>
                    <a:pt x="383" y="201"/>
                    <a:pt x="346" y="187"/>
                  </a:cubicBezTo>
                  <a:cubicBezTo>
                    <a:pt x="261" y="155"/>
                    <a:pt x="189" y="85"/>
                    <a:pt x="155" y="0"/>
                  </a:cubicBezTo>
                  <a:close/>
                </a:path>
              </a:pathLst>
            </a:custGeom>
            <a:solidFill>
              <a:srgbClr val="AB4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3;p20">
              <a:extLst>
                <a:ext uri="{FF2B5EF4-FFF2-40B4-BE49-F238E27FC236}">
                  <a16:creationId xmlns:a16="http://schemas.microsoft.com/office/drawing/2014/main" id="{8DD74C33-B262-43BC-9A36-6C15B984E7D8}"/>
                </a:ext>
              </a:extLst>
            </p:cNvPr>
            <p:cNvSpPr/>
            <p:nvPr/>
          </p:nvSpPr>
          <p:spPr>
            <a:xfrm>
              <a:off x="2252653" y="2150776"/>
              <a:ext cx="193029" cy="44855"/>
            </a:xfrm>
            <a:custGeom>
              <a:avLst/>
              <a:gdLst/>
              <a:ahLst/>
              <a:cxnLst/>
              <a:rect l="l" t="t" r="r" b="b"/>
              <a:pathLst>
                <a:path w="2638" h="613" extrusionOk="0">
                  <a:moveTo>
                    <a:pt x="1578" y="0"/>
                  </a:moveTo>
                  <a:cubicBezTo>
                    <a:pt x="1431" y="0"/>
                    <a:pt x="1277" y="9"/>
                    <a:pt x="1118" y="23"/>
                  </a:cubicBezTo>
                  <a:cubicBezTo>
                    <a:pt x="690" y="63"/>
                    <a:pt x="304" y="244"/>
                    <a:pt x="0" y="515"/>
                  </a:cubicBezTo>
                  <a:lnTo>
                    <a:pt x="77" y="613"/>
                  </a:lnTo>
                  <a:lnTo>
                    <a:pt x="2638" y="245"/>
                  </a:lnTo>
                  <a:cubicBezTo>
                    <a:pt x="2352" y="66"/>
                    <a:pt x="1991" y="0"/>
                    <a:pt x="1578" y="0"/>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4;p20">
              <a:extLst>
                <a:ext uri="{FF2B5EF4-FFF2-40B4-BE49-F238E27FC236}">
                  <a16:creationId xmlns:a16="http://schemas.microsoft.com/office/drawing/2014/main" id="{534F5795-BE0A-4CB2-8BF9-1A88EEBBDE88}"/>
                </a:ext>
              </a:extLst>
            </p:cNvPr>
            <p:cNvSpPr/>
            <p:nvPr/>
          </p:nvSpPr>
          <p:spPr>
            <a:xfrm>
              <a:off x="2218993" y="2177191"/>
              <a:ext cx="100027" cy="100685"/>
            </a:xfrm>
            <a:custGeom>
              <a:avLst/>
              <a:gdLst/>
              <a:ahLst/>
              <a:cxnLst/>
              <a:rect l="l" t="t" r="r" b="b"/>
              <a:pathLst>
                <a:path w="1367" h="1376" extrusionOk="0">
                  <a:moveTo>
                    <a:pt x="981" y="0"/>
                  </a:moveTo>
                  <a:lnTo>
                    <a:pt x="1" y="162"/>
                  </a:lnTo>
                  <a:lnTo>
                    <a:pt x="139" y="1355"/>
                  </a:lnTo>
                  <a:cubicBezTo>
                    <a:pt x="222" y="1369"/>
                    <a:pt x="297" y="1375"/>
                    <a:pt x="366" y="1375"/>
                  </a:cubicBezTo>
                  <a:cubicBezTo>
                    <a:pt x="1367" y="1375"/>
                    <a:pt x="981" y="1"/>
                    <a:pt x="981" y="0"/>
                  </a:cubicBezTo>
                  <a:close/>
                </a:path>
              </a:pathLst>
            </a:custGeom>
            <a:solidFill>
              <a:srgbClr val="36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5;p20">
              <a:extLst>
                <a:ext uri="{FF2B5EF4-FFF2-40B4-BE49-F238E27FC236}">
                  <a16:creationId xmlns:a16="http://schemas.microsoft.com/office/drawing/2014/main" id="{B5E265C0-97FF-4395-8C9E-CFCFE75AB2D1}"/>
                </a:ext>
              </a:extLst>
            </p:cNvPr>
            <p:cNvSpPr/>
            <p:nvPr/>
          </p:nvSpPr>
          <p:spPr>
            <a:xfrm>
              <a:off x="2447144" y="2294485"/>
              <a:ext cx="28976" cy="42879"/>
            </a:xfrm>
            <a:custGeom>
              <a:avLst/>
              <a:gdLst/>
              <a:ahLst/>
              <a:cxnLst/>
              <a:rect l="l" t="t" r="r" b="b"/>
              <a:pathLst>
                <a:path w="396" h="586" extrusionOk="0">
                  <a:moveTo>
                    <a:pt x="194" y="0"/>
                  </a:moveTo>
                  <a:cubicBezTo>
                    <a:pt x="193" y="0"/>
                    <a:pt x="191" y="0"/>
                    <a:pt x="190" y="0"/>
                  </a:cubicBezTo>
                  <a:cubicBezTo>
                    <a:pt x="83" y="2"/>
                    <a:pt x="0" y="136"/>
                    <a:pt x="5" y="299"/>
                  </a:cubicBezTo>
                  <a:cubicBezTo>
                    <a:pt x="9" y="458"/>
                    <a:pt x="98" y="585"/>
                    <a:pt x="203" y="585"/>
                  </a:cubicBezTo>
                  <a:cubicBezTo>
                    <a:pt x="204" y="585"/>
                    <a:pt x="205" y="585"/>
                    <a:pt x="206" y="585"/>
                  </a:cubicBezTo>
                  <a:cubicBezTo>
                    <a:pt x="314" y="582"/>
                    <a:pt x="396" y="448"/>
                    <a:pt x="391" y="287"/>
                  </a:cubicBezTo>
                  <a:cubicBezTo>
                    <a:pt x="387" y="127"/>
                    <a:pt x="299" y="0"/>
                    <a:pt x="1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6;p20">
              <a:extLst>
                <a:ext uri="{FF2B5EF4-FFF2-40B4-BE49-F238E27FC236}">
                  <a16:creationId xmlns:a16="http://schemas.microsoft.com/office/drawing/2014/main" id="{C603A5F9-5A3D-4909-9884-380FE35B13AF}"/>
                </a:ext>
              </a:extLst>
            </p:cNvPr>
            <p:cNvSpPr/>
            <p:nvPr/>
          </p:nvSpPr>
          <p:spPr>
            <a:xfrm>
              <a:off x="2335776" y="2304583"/>
              <a:ext cx="29123" cy="42879"/>
            </a:xfrm>
            <a:custGeom>
              <a:avLst/>
              <a:gdLst/>
              <a:ahLst/>
              <a:cxnLst/>
              <a:rect l="l" t="t" r="r" b="b"/>
              <a:pathLst>
                <a:path w="398" h="586" extrusionOk="0">
                  <a:moveTo>
                    <a:pt x="195" y="0"/>
                  </a:moveTo>
                  <a:cubicBezTo>
                    <a:pt x="193" y="0"/>
                    <a:pt x="192" y="0"/>
                    <a:pt x="190" y="0"/>
                  </a:cubicBezTo>
                  <a:cubicBezTo>
                    <a:pt x="84" y="4"/>
                    <a:pt x="1" y="138"/>
                    <a:pt x="5" y="299"/>
                  </a:cubicBezTo>
                  <a:cubicBezTo>
                    <a:pt x="11" y="458"/>
                    <a:pt x="98" y="586"/>
                    <a:pt x="203" y="586"/>
                  </a:cubicBezTo>
                  <a:cubicBezTo>
                    <a:pt x="205" y="586"/>
                    <a:pt x="206" y="586"/>
                    <a:pt x="208" y="586"/>
                  </a:cubicBezTo>
                  <a:cubicBezTo>
                    <a:pt x="314" y="582"/>
                    <a:pt x="397" y="450"/>
                    <a:pt x="393" y="287"/>
                  </a:cubicBezTo>
                  <a:cubicBezTo>
                    <a:pt x="388" y="128"/>
                    <a:pt x="300" y="0"/>
                    <a:pt x="1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7;p20">
              <a:extLst>
                <a:ext uri="{FF2B5EF4-FFF2-40B4-BE49-F238E27FC236}">
                  <a16:creationId xmlns:a16="http://schemas.microsoft.com/office/drawing/2014/main" id="{7543B893-F7D9-409C-AD04-93CBEC4C419D}"/>
                </a:ext>
              </a:extLst>
            </p:cNvPr>
            <p:cNvSpPr/>
            <p:nvPr/>
          </p:nvSpPr>
          <p:spPr>
            <a:xfrm>
              <a:off x="1972038" y="2943812"/>
              <a:ext cx="273592" cy="457035"/>
            </a:xfrm>
            <a:custGeom>
              <a:avLst/>
              <a:gdLst/>
              <a:ahLst/>
              <a:cxnLst/>
              <a:rect l="l" t="t" r="r" b="b"/>
              <a:pathLst>
                <a:path w="3739" h="6246" extrusionOk="0">
                  <a:moveTo>
                    <a:pt x="1340" y="1"/>
                  </a:moveTo>
                  <a:lnTo>
                    <a:pt x="0" y="6246"/>
                  </a:lnTo>
                  <a:lnTo>
                    <a:pt x="3738" y="6246"/>
                  </a:lnTo>
                  <a:lnTo>
                    <a:pt x="3236" y="818"/>
                  </a:lnTo>
                  <a:lnTo>
                    <a:pt x="1340" y="1"/>
                  </a:lnTo>
                  <a:close/>
                </a:path>
              </a:pathLst>
            </a:custGeom>
            <a:solidFill>
              <a:srgbClr val="333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p20">
              <a:extLst>
                <a:ext uri="{FF2B5EF4-FFF2-40B4-BE49-F238E27FC236}">
                  <a16:creationId xmlns:a16="http://schemas.microsoft.com/office/drawing/2014/main" id="{EFD896E0-03BB-4C25-A86B-0FC1F0D34DED}"/>
                </a:ext>
              </a:extLst>
            </p:cNvPr>
            <p:cNvSpPr/>
            <p:nvPr/>
          </p:nvSpPr>
          <p:spPr>
            <a:xfrm>
              <a:off x="1868645" y="2537342"/>
              <a:ext cx="474743" cy="627747"/>
            </a:xfrm>
            <a:custGeom>
              <a:avLst/>
              <a:gdLst/>
              <a:ahLst/>
              <a:cxnLst/>
              <a:rect l="l" t="t" r="r" b="b"/>
              <a:pathLst>
                <a:path w="6488" h="8579" extrusionOk="0">
                  <a:moveTo>
                    <a:pt x="4494" y="1"/>
                  </a:moveTo>
                  <a:lnTo>
                    <a:pt x="3953" y="131"/>
                  </a:lnTo>
                  <a:lnTo>
                    <a:pt x="2753" y="1263"/>
                  </a:lnTo>
                  <a:lnTo>
                    <a:pt x="982" y="1196"/>
                  </a:lnTo>
                  <a:cubicBezTo>
                    <a:pt x="978" y="1195"/>
                    <a:pt x="974" y="1195"/>
                    <a:pt x="970" y="1195"/>
                  </a:cubicBezTo>
                  <a:cubicBezTo>
                    <a:pt x="851" y="1195"/>
                    <a:pt x="740" y="1263"/>
                    <a:pt x="697" y="1375"/>
                  </a:cubicBezTo>
                  <a:cubicBezTo>
                    <a:pt x="0" y="3234"/>
                    <a:pt x="3638" y="8578"/>
                    <a:pt x="3638" y="8578"/>
                  </a:cubicBezTo>
                  <a:cubicBezTo>
                    <a:pt x="6285" y="6924"/>
                    <a:pt x="6488" y="4519"/>
                    <a:pt x="4445" y="741"/>
                  </a:cubicBezTo>
                  <a:lnTo>
                    <a:pt x="4494" y="1"/>
                  </a:lnTo>
                  <a:close/>
                </a:path>
              </a:pathLst>
            </a:custGeom>
            <a:solidFill>
              <a:srgbClr val="333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9;p20">
              <a:extLst>
                <a:ext uri="{FF2B5EF4-FFF2-40B4-BE49-F238E27FC236}">
                  <a16:creationId xmlns:a16="http://schemas.microsoft.com/office/drawing/2014/main" id="{965B8675-C2B4-45F3-8C68-BB74A440DF44}"/>
                </a:ext>
              </a:extLst>
            </p:cNvPr>
            <p:cNvSpPr/>
            <p:nvPr/>
          </p:nvSpPr>
          <p:spPr>
            <a:xfrm>
              <a:off x="2440485" y="3109912"/>
              <a:ext cx="261592" cy="321886"/>
            </a:xfrm>
            <a:custGeom>
              <a:avLst/>
              <a:gdLst/>
              <a:ahLst/>
              <a:cxnLst/>
              <a:rect l="l" t="t" r="r" b="b"/>
              <a:pathLst>
                <a:path w="3575" h="4399" extrusionOk="0">
                  <a:moveTo>
                    <a:pt x="2048" y="0"/>
                  </a:moveTo>
                  <a:cubicBezTo>
                    <a:pt x="1433" y="0"/>
                    <a:pt x="901" y="331"/>
                    <a:pt x="711" y="970"/>
                  </a:cubicBezTo>
                  <a:lnTo>
                    <a:pt x="1" y="4399"/>
                  </a:lnTo>
                  <a:cubicBezTo>
                    <a:pt x="1" y="4399"/>
                    <a:pt x="1527" y="3843"/>
                    <a:pt x="3021" y="1851"/>
                  </a:cubicBezTo>
                  <a:cubicBezTo>
                    <a:pt x="3575" y="1111"/>
                    <a:pt x="3075" y="219"/>
                    <a:pt x="2563" y="74"/>
                  </a:cubicBezTo>
                  <a:cubicBezTo>
                    <a:pt x="2389" y="25"/>
                    <a:pt x="2215" y="0"/>
                    <a:pt x="2048" y="0"/>
                  </a:cubicBezTo>
                  <a:close/>
                </a:path>
              </a:pathLst>
            </a:custGeom>
            <a:solidFill>
              <a:srgbClr val="B76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90;p20">
              <a:extLst>
                <a:ext uri="{FF2B5EF4-FFF2-40B4-BE49-F238E27FC236}">
                  <a16:creationId xmlns:a16="http://schemas.microsoft.com/office/drawing/2014/main" id="{87D7D3A0-4A0A-4304-873C-031B67DE14AD}"/>
                </a:ext>
              </a:extLst>
            </p:cNvPr>
            <p:cNvSpPr/>
            <p:nvPr/>
          </p:nvSpPr>
          <p:spPr>
            <a:xfrm>
              <a:off x="1985574" y="3134205"/>
              <a:ext cx="462231" cy="297593"/>
            </a:xfrm>
            <a:custGeom>
              <a:avLst/>
              <a:gdLst/>
              <a:ahLst/>
              <a:cxnLst/>
              <a:rect l="l" t="t" r="r" b="b"/>
              <a:pathLst>
                <a:path w="6317" h="4067" extrusionOk="0">
                  <a:moveTo>
                    <a:pt x="1600" y="1"/>
                  </a:moveTo>
                  <a:lnTo>
                    <a:pt x="0" y="2451"/>
                  </a:lnTo>
                  <a:cubicBezTo>
                    <a:pt x="2380" y="3567"/>
                    <a:pt x="5795" y="4067"/>
                    <a:pt x="5795" y="4067"/>
                  </a:cubicBezTo>
                  <a:lnTo>
                    <a:pt x="6316" y="3059"/>
                  </a:lnTo>
                  <a:lnTo>
                    <a:pt x="1600" y="1"/>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91;p20">
              <a:extLst>
                <a:ext uri="{FF2B5EF4-FFF2-40B4-BE49-F238E27FC236}">
                  <a16:creationId xmlns:a16="http://schemas.microsoft.com/office/drawing/2014/main" id="{66D65DEE-E3C6-468F-82A0-260ED2CF6EDB}"/>
                </a:ext>
              </a:extLst>
            </p:cNvPr>
            <p:cNvSpPr/>
            <p:nvPr/>
          </p:nvSpPr>
          <p:spPr>
            <a:xfrm>
              <a:off x="1916793" y="2669198"/>
              <a:ext cx="277104" cy="682407"/>
            </a:xfrm>
            <a:custGeom>
              <a:avLst/>
              <a:gdLst/>
              <a:ahLst/>
              <a:cxnLst/>
              <a:rect l="l" t="t" r="r" b="b"/>
              <a:pathLst>
                <a:path w="3787" h="9326" extrusionOk="0">
                  <a:moveTo>
                    <a:pt x="1479" y="0"/>
                  </a:moveTo>
                  <a:cubicBezTo>
                    <a:pt x="1414" y="0"/>
                    <a:pt x="1349" y="5"/>
                    <a:pt x="1283" y="15"/>
                  </a:cubicBezTo>
                  <a:cubicBezTo>
                    <a:pt x="724" y="103"/>
                    <a:pt x="293" y="554"/>
                    <a:pt x="230" y="1116"/>
                  </a:cubicBezTo>
                  <a:lnTo>
                    <a:pt x="31" y="6944"/>
                  </a:lnTo>
                  <a:cubicBezTo>
                    <a:pt x="1" y="7871"/>
                    <a:pt x="414" y="8756"/>
                    <a:pt x="1146" y="9325"/>
                  </a:cubicBezTo>
                  <a:cubicBezTo>
                    <a:pt x="3787" y="7482"/>
                    <a:pt x="3347" y="3685"/>
                    <a:pt x="2694" y="946"/>
                  </a:cubicBezTo>
                  <a:cubicBezTo>
                    <a:pt x="2559" y="381"/>
                    <a:pt x="2046" y="0"/>
                    <a:pt x="1479" y="0"/>
                  </a:cubicBezTo>
                  <a:close/>
                </a:path>
              </a:pathLst>
            </a:custGeom>
            <a:solidFill>
              <a:srgbClr val="333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92;p20">
              <a:extLst>
                <a:ext uri="{FF2B5EF4-FFF2-40B4-BE49-F238E27FC236}">
                  <a16:creationId xmlns:a16="http://schemas.microsoft.com/office/drawing/2014/main" id="{FDD821C8-84E9-44B8-B6EB-85C045CE0B98}"/>
                </a:ext>
              </a:extLst>
            </p:cNvPr>
            <p:cNvSpPr/>
            <p:nvPr/>
          </p:nvSpPr>
          <p:spPr>
            <a:xfrm>
              <a:off x="2445534" y="3315891"/>
              <a:ext cx="180151" cy="65343"/>
            </a:xfrm>
            <a:custGeom>
              <a:avLst/>
              <a:gdLst/>
              <a:ahLst/>
              <a:cxnLst/>
              <a:rect l="l" t="t" r="r" b="b"/>
              <a:pathLst>
                <a:path w="2462" h="893" extrusionOk="0">
                  <a:moveTo>
                    <a:pt x="1238" y="0"/>
                  </a:moveTo>
                  <a:cubicBezTo>
                    <a:pt x="1184" y="0"/>
                    <a:pt x="1129" y="7"/>
                    <a:pt x="1075" y="21"/>
                  </a:cubicBezTo>
                  <a:lnTo>
                    <a:pt x="1" y="297"/>
                  </a:lnTo>
                  <a:lnTo>
                    <a:pt x="2202" y="891"/>
                  </a:lnTo>
                  <a:cubicBezTo>
                    <a:pt x="2210" y="892"/>
                    <a:pt x="2218" y="892"/>
                    <a:pt x="2226" y="892"/>
                  </a:cubicBezTo>
                  <a:cubicBezTo>
                    <a:pt x="2265" y="892"/>
                    <a:pt x="2303" y="881"/>
                    <a:pt x="2335" y="859"/>
                  </a:cubicBezTo>
                  <a:cubicBezTo>
                    <a:pt x="2462" y="776"/>
                    <a:pt x="2455" y="587"/>
                    <a:pt x="2322" y="513"/>
                  </a:cubicBezTo>
                  <a:lnTo>
                    <a:pt x="1558" y="84"/>
                  </a:lnTo>
                  <a:cubicBezTo>
                    <a:pt x="1459" y="29"/>
                    <a:pt x="1349" y="0"/>
                    <a:pt x="1238" y="0"/>
                  </a:cubicBezTo>
                  <a:close/>
                </a:path>
              </a:pathLst>
            </a:custGeom>
            <a:solidFill>
              <a:srgbClr val="B76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93;p20">
              <a:extLst>
                <a:ext uri="{FF2B5EF4-FFF2-40B4-BE49-F238E27FC236}">
                  <a16:creationId xmlns:a16="http://schemas.microsoft.com/office/drawing/2014/main" id="{E2F1268B-DA84-4738-AE70-37B38C1BF298}"/>
                </a:ext>
              </a:extLst>
            </p:cNvPr>
            <p:cNvSpPr/>
            <p:nvPr/>
          </p:nvSpPr>
          <p:spPr>
            <a:xfrm>
              <a:off x="2347118" y="3334038"/>
              <a:ext cx="212859" cy="152126"/>
            </a:xfrm>
            <a:custGeom>
              <a:avLst/>
              <a:gdLst/>
              <a:ahLst/>
              <a:cxnLst/>
              <a:rect l="l" t="t" r="r" b="b"/>
              <a:pathLst>
                <a:path w="2909" h="2079" extrusionOk="0">
                  <a:moveTo>
                    <a:pt x="847" y="1"/>
                  </a:moveTo>
                  <a:lnTo>
                    <a:pt x="0" y="1176"/>
                  </a:lnTo>
                  <a:lnTo>
                    <a:pt x="1375" y="2079"/>
                  </a:lnTo>
                  <a:lnTo>
                    <a:pt x="2908" y="197"/>
                  </a:lnTo>
                  <a:lnTo>
                    <a:pt x="847" y="1"/>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94;p20">
              <a:extLst>
                <a:ext uri="{FF2B5EF4-FFF2-40B4-BE49-F238E27FC236}">
                  <a16:creationId xmlns:a16="http://schemas.microsoft.com/office/drawing/2014/main" id="{4F8FD308-4444-41C0-983E-77F6C19D8676}"/>
                </a:ext>
              </a:extLst>
            </p:cNvPr>
            <p:cNvSpPr/>
            <p:nvPr/>
          </p:nvSpPr>
          <p:spPr>
            <a:xfrm>
              <a:off x="2500340" y="3348452"/>
              <a:ext cx="139759" cy="83417"/>
            </a:xfrm>
            <a:custGeom>
              <a:avLst/>
              <a:gdLst/>
              <a:ahLst/>
              <a:cxnLst/>
              <a:rect l="l" t="t" r="r" b="b"/>
              <a:pathLst>
                <a:path w="1910" h="1140" extrusionOk="0">
                  <a:moveTo>
                    <a:pt x="814" y="0"/>
                  </a:moveTo>
                  <a:lnTo>
                    <a:pt x="0" y="804"/>
                  </a:lnTo>
                  <a:lnTo>
                    <a:pt x="922" y="746"/>
                  </a:lnTo>
                  <a:lnTo>
                    <a:pt x="1565" y="1117"/>
                  </a:lnTo>
                  <a:cubicBezTo>
                    <a:pt x="1595" y="1132"/>
                    <a:pt x="1627" y="1139"/>
                    <a:pt x="1658" y="1139"/>
                  </a:cubicBezTo>
                  <a:cubicBezTo>
                    <a:pt x="1676" y="1139"/>
                    <a:pt x="1694" y="1137"/>
                    <a:pt x="1712" y="1132"/>
                  </a:cubicBezTo>
                  <a:cubicBezTo>
                    <a:pt x="1869" y="1087"/>
                    <a:pt x="1909" y="884"/>
                    <a:pt x="1781" y="783"/>
                  </a:cubicBezTo>
                  <a:lnTo>
                    <a:pt x="814" y="0"/>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95;p20">
              <a:extLst>
                <a:ext uri="{FF2B5EF4-FFF2-40B4-BE49-F238E27FC236}">
                  <a16:creationId xmlns:a16="http://schemas.microsoft.com/office/drawing/2014/main" id="{CC172260-9436-48B2-A91A-29575056F7AD}"/>
                </a:ext>
              </a:extLst>
            </p:cNvPr>
            <p:cNvSpPr/>
            <p:nvPr/>
          </p:nvSpPr>
          <p:spPr>
            <a:xfrm>
              <a:off x="2499243" y="3381892"/>
              <a:ext cx="101637" cy="62562"/>
            </a:xfrm>
            <a:custGeom>
              <a:avLst/>
              <a:gdLst/>
              <a:ahLst/>
              <a:cxnLst/>
              <a:rect l="l" t="t" r="r" b="b"/>
              <a:pathLst>
                <a:path w="1389" h="855" extrusionOk="0">
                  <a:moveTo>
                    <a:pt x="393" y="0"/>
                  </a:moveTo>
                  <a:lnTo>
                    <a:pt x="0" y="567"/>
                  </a:lnTo>
                  <a:lnTo>
                    <a:pt x="978" y="844"/>
                  </a:lnTo>
                  <a:cubicBezTo>
                    <a:pt x="1004" y="851"/>
                    <a:pt x="1030" y="855"/>
                    <a:pt x="1056" y="855"/>
                  </a:cubicBezTo>
                  <a:cubicBezTo>
                    <a:pt x="1164" y="855"/>
                    <a:pt x="1266" y="794"/>
                    <a:pt x="1316" y="692"/>
                  </a:cubicBezTo>
                  <a:cubicBezTo>
                    <a:pt x="1388" y="540"/>
                    <a:pt x="1317" y="359"/>
                    <a:pt x="1161" y="299"/>
                  </a:cubicBezTo>
                  <a:lnTo>
                    <a:pt x="393" y="0"/>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96;p20">
              <a:extLst>
                <a:ext uri="{FF2B5EF4-FFF2-40B4-BE49-F238E27FC236}">
                  <a16:creationId xmlns:a16="http://schemas.microsoft.com/office/drawing/2014/main" id="{A7B51F03-8D33-41E3-BD62-308553937BA5}"/>
                </a:ext>
              </a:extLst>
            </p:cNvPr>
            <p:cNvSpPr/>
            <p:nvPr/>
          </p:nvSpPr>
          <p:spPr>
            <a:xfrm>
              <a:off x="2473120" y="3414380"/>
              <a:ext cx="101710" cy="62562"/>
            </a:xfrm>
            <a:custGeom>
              <a:avLst/>
              <a:gdLst/>
              <a:ahLst/>
              <a:cxnLst/>
              <a:rect l="l" t="t" r="r" b="b"/>
              <a:pathLst>
                <a:path w="1390" h="855" extrusionOk="0">
                  <a:moveTo>
                    <a:pt x="393" y="0"/>
                  </a:moveTo>
                  <a:lnTo>
                    <a:pt x="1" y="567"/>
                  </a:lnTo>
                  <a:lnTo>
                    <a:pt x="979" y="844"/>
                  </a:lnTo>
                  <a:cubicBezTo>
                    <a:pt x="1005" y="851"/>
                    <a:pt x="1031" y="854"/>
                    <a:pt x="1057" y="854"/>
                  </a:cubicBezTo>
                  <a:cubicBezTo>
                    <a:pt x="1165" y="854"/>
                    <a:pt x="1268" y="793"/>
                    <a:pt x="1317" y="692"/>
                  </a:cubicBezTo>
                  <a:cubicBezTo>
                    <a:pt x="1390" y="541"/>
                    <a:pt x="1318" y="359"/>
                    <a:pt x="1161" y="298"/>
                  </a:cubicBezTo>
                  <a:lnTo>
                    <a:pt x="393" y="0"/>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97;p20">
              <a:extLst>
                <a:ext uri="{FF2B5EF4-FFF2-40B4-BE49-F238E27FC236}">
                  <a16:creationId xmlns:a16="http://schemas.microsoft.com/office/drawing/2014/main" id="{E181F238-FB35-4DA3-A15D-CC8F0FA69CB5}"/>
                </a:ext>
              </a:extLst>
            </p:cNvPr>
            <p:cNvSpPr/>
            <p:nvPr/>
          </p:nvSpPr>
          <p:spPr>
            <a:xfrm>
              <a:off x="2447729" y="3444600"/>
              <a:ext cx="101710" cy="62636"/>
            </a:xfrm>
            <a:custGeom>
              <a:avLst/>
              <a:gdLst/>
              <a:ahLst/>
              <a:cxnLst/>
              <a:rect l="l" t="t" r="r" b="b"/>
              <a:pathLst>
                <a:path w="1390" h="856" extrusionOk="0">
                  <a:moveTo>
                    <a:pt x="392" y="1"/>
                  </a:moveTo>
                  <a:lnTo>
                    <a:pt x="0" y="568"/>
                  </a:lnTo>
                  <a:lnTo>
                    <a:pt x="979" y="845"/>
                  </a:lnTo>
                  <a:cubicBezTo>
                    <a:pt x="1005" y="852"/>
                    <a:pt x="1031" y="855"/>
                    <a:pt x="1057" y="855"/>
                  </a:cubicBezTo>
                  <a:cubicBezTo>
                    <a:pt x="1165" y="855"/>
                    <a:pt x="1267" y="794"/>
                    <a:pt x="1316" y="692"/>
                  </a:cubicBezTo>
                  <a:cubicBezTo>
                    <a:pt x="1389" y="542"/>
                    <a:pt x="1317" y="360"/>
                    <a:pt x="1162" y="299"/>
                  </a:cubicBezTo>
                  <a:lnTo>
                    <a:pt x="392" y="1"/>
                  </a:lnTo>
                  <a:close/>
                </a:path>
              </a:pathLst>
            </a:custGeom>
            <a:solidFill>
              <a:srgbClr val="C88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98;p20">
              <a:extLst>
                <a:ext uri="{FF2B5EF4-FFF2-40B4-BE49-F238E27FC236}">
                  <a16:creationId xmlns:a16="http://schemas.microsoft.com/office/drawing/2014/main" id="{A4C104ED-DDEE-4F07-A306-FA14A522F408}"/>
                </a:ext>
              </a:extLst>
            </p:cNvPr>
            <p:cNvSpPr/>
            <p:nvPr/>
          </p:nvSpPr>
          <p:spPr>
            <a:xfrm>
              <a:off x="2369582" y="2549269"/>
              <a:ext cx="262323" cy="324886"/>
            </a:xfrm>
            <a:custGeom>
              <a:avLst/>
              <a:gdLst/>
              <a:ahLst/>
              <a:cxnLst/>
              <a:rect l="l" t="t" r="r" b="b"/>
              <a:pathLst>
                <a:path w="3585" h="4440" extrusionOk="0">
                  <a:moveTo>
                    <a:pt x="1" y="0"/>
                  </a:moveTo>
                  <a:lnTo>
                    <a:pt x="1726" y="3154"/>
                  </a:lnTo>
                  <a:lnTo>
                    <a:pt x="2493" y="4439"/>
                  </a:lnTo>
                  <a:lnTo>
                    <a:pt x="3150" y="3434"/>
                  </a:lnTo>
                  <a:cubicBezTo>
                    <a:pt x="3584" y="2487"/>
                    <a:pt x="3171" y="557"/>
                    <a:pt x="2830" y="483"/>
                  </a:cubicBezTo>
                  <a:cubicBezTo>
                    <a:pt x="2686" y="451"/>
                    <a:pt x="2264" y="447"/>
                    <a:pt x="1907" y="447"/>
                  </a:cubicBezTo>
                  <a:cubicBezTo>
                    <a:pt x="1782" y="447"/>
                    <a:pt x="1666" y="447"/>
                    <a:pt x="1573" y="447"/>
                  </a:cubicBezTo>
                  <a:cubicBezTo>
                    <a:pt x="1453" y="447"/>
                    <a:pt x="1371" y="446"/>
                    <a:pt x="1355" y="443"/>
                  </a:cubicBezTo>
                  <a:lnTo>
                    <a:pt x="1" y="0"/>
                  </a:lnTo>
                  <a:close/>
                </a:path>
              </a:pathLst>
            </a:custGeom>
            <a:solidFill>
              <a:srgbClr val="333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99;p20">
              <a:extLst>
                <a:ext uri="{FF2B5EF4-FFF2-40B4-BE49-F238E27FC236}">
                  <a16:creationId xmlns:a16="http://schemas.microsoft.com/office/drawing/2014/main" id="{B95793A8-F49E-4032-AC94-3697147D9E81}"/>
                </a:ext>
              </a:extLst>
            </p:cNvPr>
            <p:cNvSpPr/>
            <p:nvPr/>
          </p:nvSpPr>
          <p:spPr>
            <a:xfrm>
              <a:off x="2329890" y="2281138"/>
              <a:ext cx="170700" cy="170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00;p20">
              <a:extLst>
                <a:ext uri="{FF2B5EF4-FFF2-40B4-BE49-F238E27FC236}">
                  <a16:creationId xmlns:a16="http://schemas.microsoft.com/office/drawing/2014/main" id="{33B78D73-3A5D-42DE-BDFF-45AF53A45874}"/>
                </a:ext>
              </a:extLst>
            </p:cNvPr>
            <p:cNvSpPr/>
            <p:nvPr/>
          </p:nvSpPr>
          <p:spPr>
            <a:xfrm>
              <a:off x="2415388" y="3290200"/>
              <a:ext cx="170700" cy="170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01;p20">
              <a:extLst>
                <a:ext uri="{FF2B5EF4-FFF2-40B4-BE49-F238E27FC236}">
                  <a16:creationId xmlns:a16="http://schemas.microsoft.com/office/drawing/2014/main" id="{B396D581-8B88-4351-952E-AAA2FEBF62C9}"/>
                </a:ext>
              </a:extLst>
            </p:cNvPr>
            <p:cNvSpPr/>
            <p:nvPr/>
          </p:nvSpPr>
          <p:spPr>
            <a:xfrm>
              <a:off x="2788603" y="4336500"/>
              <a:ext cx="170700" cy="170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2;p20">
              <a:extLst>
                <a:ext uri="{FF2B5EF4-FFF2-40B4-BE49-F238E27FC236}">
                  <a16:creationId xmlns:a16="http://schemas.microsoft.com/office/drawing/2014/main" id="{A6EB33A5-73D1-46F0-9FE0-924F41863A0A}"/>
                </a:ext>
              </a:extLst>
            </p:cNvPr>
            <p:cNvSpPr/>
            <p:nvPr/>
          </p:nvSpPr>
          <p:spPr>
            <a:xfrm>
              <a:off x="2436275" y="2658450"/>
              <a:ext cx="170700" cy="170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03;p20">
              <a:extLst>
                <a:ext uri="{FF2B5EF4-FFF2-40B4-BE49-F238E27FC236}">
                  <a16:creationId xmlns:a16="http://schemas.microsoft.com/office/drawing/2014/main" id="{F537F247-F8D0-4FEC-8CE4-9F1EB88BC335}"/>
                </a:ext>
              </a:extLst>
            </p:cNvPr>
            <p:cNvSpPr/>
            <p:nvPr/>
          </p:nvSpPr>
          <p:spPr>
            <a:xfrm>
              <a:off x="2353388" y="2897425"/>
              <a:ext cx="170700" cy="170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2" name="Google Shape;510;p20">
            <a:extLst>
              <a:ext uri="{FF2B5EF4-FFF2-40B4-BE49-F238E27FC236}">
                <a16:creationId xmlns:a16="http://schemas.microsoft.com/office/drawing/2014/main" id="{351AD2B7-D0D7-4B6A-BE37-A547DFC20AAD}"/>
              </a:ext>
            </a:extLst>
          </p:cNvPr>
          <p:cNvCxnSpPr>
            <a:cxnSpLocks/>
          </p:cNvCxnSpPr>
          <p:nvPr/>
        </p:nvCxnSpPr>
        <p:spPr>
          <a:xfrm>
            <a:off x="4811798" y="4612605"/>
            <a:ext cx="764902" cy="628035"/>
          </a:xfrm>
          <a:prstGeom prst="bentConnector3">
            <a:avLst>
              <a:gd name="adj1" fmla="val 50000"/>
            </a:avLst>
          </a:prstGeom>
          <a:noFill/>
          <a:ln w="19050" cap="rnd" cmpd="sng">
            <a:solidFill>
              <a:schemeClr val="accent6"/>
            </a:solidFill>
            <a:prstDash val="solid"/>
            <a:round/>
            <a:headEnd type="oval" w="med" len="med"/>
            <a:tailEnd type="none" w="med" len="med"/>
          </a:ln>
        </p:spPr>
      </p:cxnSp>
      <p:sp>
        <p:nvSpPr>
          <p:cNvPr id="115" name="Google Shape;518;p20">
            <a:extLst>
              <a:ext uri="{FF2B5EF4-FFF2-40B4-BE49-F238E27FC236}">
                <a16:creationId xmlns:a16="http://schemas.microsoft.com/office/drawing/2014/main" id="{A5588722-DC2F-4863-B1D4-E4A0911CBBA6}"/>
              </a:ext>
            </a:extLst>
          </p:cNvPr>
          <p:cNvSpPr/>
          <p:nvPr/>
        </p:nvSpPr>
        <p:spPr>
          <a:xfrm flipH="1">
            <a:off x="5383185" y="5203907"/>
            <a:ext cx="5191294" cy="768000"/>
          </a:xfrm>
          <a:prstGeom prst="roundRect">
            <a:avLst>
              <a:gd name="adj" fmla="val 50000"/>
            </a:avLst>
          </a:prstGeom>
          <a:solidFill>
            <a:srgbClr val="E2A8A2"/>
          </a:solidFill>
          <a:ln>
            <a:noFill/>
          </a:ln>
        </p:spPr>
        <p:txBody>
          <a:bodyPr spcFirstLastPara="1" wrap="square" lIns="0" tIns="91425" rIns="0" bIns="91425" anchor="ctr" anchorCtr="0">
            <a:noAutofit/>
          </a:bodyPr>
          <a:lstStyle/>
          <a:p>
            <a:pPr marL="0" marR="0" lvl="0" indent="0" algn="ctr" defTabSz="914400" eaLnBrk="1" fontAlgn="auto" latinLnBrk="0" hangingPunct="1">
              <a:lnSpc>
                <a:spcPct val="115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The further away the body parts from the head, the harder for the brain to control the movement. </a:t>
            </a:r>
            <a:endParaRPr kumimoji="0" sz="16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1" name="Google Shape;1751;p36"/>
          <p:cNvSpPr txBox="1">
            <a:spLocks noGrp="1"/>
          </p:cNvSpPr>
          <p:nvPr>
            <p:ph type="title"/>
          </p:nvPr>
        </p:nvSpPr>
        <p:spPr>
          <a:xfrm>
            <a:off x="960000" y="720000"/>
            <a:ext cx="10272000" cy="518000"/>
          </a:xfrm>
          <a:prstGeom prst="rect">
            <a:avLst/>
          </a:prstGeom>
        </p:spPr>
        <p:txBody>
          <a:bodyPr spcFirstLastPara="1" wrap="square" lIns="121900" tIns="121900" rIns="121900" bIns="121900" anchor="ctr" anchorCtr="0">
            <a:noAutofit/>
          </a:bodyPr>
          <a:lstStyle/>
          <a:p>
            <a:pPr algn="l"/>
            <a:r>
              <a:rPr lang="en" dirty="0"/>
              <a:t>4. </a:t>
            </a:r>
            <a:r>
              <a:rPr lang="en-US" dirty="0"/>
              <a:t>Review the Interview</a:t>
            </a:r>
            <a:endParaRPr dirty="0"/>
          </a:p>
        </p:txBody>
      </p:sp>
      <p:grpSp>
        <p:nvGrpSpPr>
          <p:cNvPr id="1768" name="Google Shape;1768;p36"/>
          <p:cNvGrpSpPr/>
          <p:nvPr/>
        </p:nvGrpSpPr>
        <p:grpSpPr>
          <a:xfrm>
            <a:off x="5029293" y="2109982"/>
            <a:ext cx="1965635" cy="3319629"/>
            <a:chOff x="3881038" y="2402362"/>
            <a:chExt cx="1381914" cy="2333823"/>
          </a:xfrm>
        </p:grpSpPr>
        <p:sp>
          <p:nvSpPr>
            <p:cNvPr id="1769" name="Google Shape;1769;p36"/>
            <p:cNvSpPr/>
            <p:nvPr/>
          </p:nvSpPr>
          <p:spPr>
            <a:xfrm>
              <a:off x="3881038" y="2482989"/>
              <a:ext cx="1160994" cy="2253196"/>
            </a:xfrm>
            <a:custGeom>
              <a:avLst/>
              <a:gdLst/>
              <a:ahLst/>
              <a:cxnLst/>
              <a:rect l="l" t="t" r="r" b="b"/>
              <a:pathLst>
                <a:path w="11614" h="21881" extrusionOk="0">
                  <a:moveTo>
                    <a:pt x="1160" y="0"/>
                  </a:moveTo>
                  <a:cubicBezTo>
                    <a:pt x="520" y="0"/>
                    <a:pt x="0" y="520"/>
                    <a:pt x="0" y="1160"/>
                  </a:cubicBezTo>
                  <a:lnTo>
                    <a:pt x="0" y="20720"/>
                  </a:lnTo>
                  <a:cubicBezTo>
                    <a:pt x="0" y="21360"/>
                    <a:pt x="520" y="21881"/>
                    <a:pt x="1160" y="21881"/>
                  </a:cubicBezTo>
                  <a:lnTo>
                    <a:pt x="10452" y="21881"/>
                  </a:lnTo>
                  <a:cubicBezTo>
                    <a:pt x="11094" y="21881"/>
                    <a:pt x="11614" y="21360"/>
                    <a:pt x="11614" y="20720"/>
                  </a:cubicBezTo>
                  <a:lnTo>
                    <a:pt x="11614" y="1160"/>
                  </a:lnTo>
                  <a:cubicBezTo>
                    <a:pt x="11614" y="520"/>
                    <a:pt x="11094" y="0"/>
                    <a:pt x="10452"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0" name="Google Shape;1770;p36"/>
            <p:cNvSpPr/>
            <p:nvPr/>
          </p:nvSpPr>
          <p:spPr>
            <a:xfrm>
              <a:off x="4013989" y="2402362"/>
              <a:ext cx="1248963" cy="2300976"/>
            </a:xfrm>
            <a:custGeom>
              <a:avLst/>
              <a:gdLst/>
              <a:ahLst/>
              <a:cxnLst/>
              <a:rect l="l" t="t" r="r" b="b"/>
              <a:pathLst>
                <a:path w="12494" h="22345" extrusionOk="0">
                  <a:moveTo>
                    <a:pt x="1205" y="0"/>
                  </a:moveTo>
                  <a:cubicBezTo>
                    <a:pt x="539" y="0"/>
                    <a:pt x="1" y="540"/>
                    <a:pt x="1" y="1205"/>
                  </a:cubicBezTo>
                  <a:lnTo>
                    <a:pt x="1" y="21141"/>
                  </a:lnTo>
                  <a:cubicBezTo>
                    <a:pt x="1" y="21806"/>
                    <a:pt x="540" y="22345"/>
                    <a:pt x="1206" y="22345"/>
                  </a:cubicBezTo>
                  <a:lnTo>
                    <a:pt x="11289" y="22345"/>
                  </a:lnTo>
                  <a:cubicBezTo>
                    <a:pt x="11954" y="22345"/>
                    <a:pt x="12493" y="21806"/>
                    <a:pt x="12493" y="21141"/>
                  </a:cubicBezTo>
                  <a:cubicBezTo>
                    <a:pt x="12493" y="18749"/>
                    <a:pt x="12493" y="3597"/>
                    <a:pt x="12493" y="1205"/>
                  </a:cubicBezTo>
                  <a:cubicBezTo>
                    <a:pt x="12493" y="540"/>
                    <a:pt x="11955" y="0"/>
                    <a:pt x="11290" y="0"/>
                  </a:cubicBez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1" name="Google Shape;1771;p36"/>
            <p:cNvSpPr/>
            <p:nvPr/>
          </p:nvSpPr>
          <p:spPr>
            <a:xfrm>
              <a:off x="4151483" y="2611873"/>
              <a:ext cx="955350" cy="955350"/>
            </a:xfrm>
            <a:custGeom>
              <a:avLst/>
              <a:gdLst/>
              <a:ahLst/>
              <a:cxnLst/>
              <a:rect l="l" t="t" r="r" b="b"/>
              <a:pathLst>
                <a:path w="8217" h="8217" extrusionOk="0">
                  <a:moveTo>
                    <a:pt x="4108" y="1"/>
                  </a:moveTo>
                  <a:cubicBezTo>
                    <a:pt x="1840" y="1"/>
                    <a:pt x="1" y="1840"/>
                    <a:pt x="1" y="4109"/>
                  </a:cubicBezTo>
                  <a:cubicBezTo>
                    <a:pt x="1" y="6377"/>
                    <a:pt x="1840" y="8217"/>
                    <a:pt x="4108" y="8217"/>
                  </a:cubicBezTo>
                  <a:cubicBezTo>
                    <a:pt x="6377" y="8217"/>
                    <a:pt x="8217" y="6377"/>
                    <a:pt x="8217" y="4109"/>
                  </a:cubicBezTo>
                  <a:cubicBezTo>
                    <a:pt x="8217" y="1840"/>
                    <a:pt x="6377" y="1"/>
                    <a:pt x="4108" y="1"/>
                  </a:cubicBezTo>
                  <a:close/>
                </a:path>
              </a:pathLst>
            </a:custGeom>
            <a:noFill/>
            <a:ln w="1143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2" name="Google Shape;1772;p36"/>
            <p:cNvSpPr/>
            <p:nvPr/>
          </p:nvSpPr>
          <p:spPr>
            <a:xfrm>
              <a:off x="4227766" y="2684136"/>
              <a:ext cx="821412" cy="821433"/>
            </a:xfrm>
            <a:custGeom>
              <a:avLst/>
              <a:gdLst/>
              <a:ahLst/>
              <a:cxnLst/>
              <a:rect l="l" t="t" r="r" b="b"/>
              <a:pathLst>
                <a:path w="8217" h="8217" extrusionOk="0">
                  <a:moveTo>
                    <a:pt x="4108" y="1"/>
                  </a:moveTo>
                  <a:cubicBezTo>
                    <a:pt x="1840" y="1"/>
                    <a:pt x="1" y="1840"/>
                    <a:pt x="1" y="4109"/>
                  </a:cubicBezTo>
                  <a:cubicBezTo>
                    <a:pt x="1" y="6377"/>
                    <a:pt x="1840" y="8217"/>
                    <a:pt x="4108" y="8217"/>
                  </a:cubicBezTo>
                  <a:cubicBezTo>
                    <a:pt x="6377" y="8217"/>
                    <a:pt x="8217" y="6377"/>
                    <a:pt x="8217" y="4109"/>
                  </a:cubicBezTo>
                  <a:cubicBezTo>
                    <a:pt x="8217" y="1840"/>
                    <a:pt x="6377" y="1"/>
                    <a:pt x="410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3" name="Google Shape;1773;p36"/>
            <p:cNvSpPr/>
            <p:nvPr/>
          </p:nvSpPr>
          <p:spPr>
            <a:xfrm>
              <a:off x="4555599" y="3260651"/>
              <a:ext cx="465537" cy="646490"/>
            </a:xfrm>
            <a:custGeom>
              <a:avLst/>
              <a:gdLst/>
              <a:ahLst/>
              <a:cxnLst/>
              <a:rect l="l" t="t" r="r" b="b"/>
              <a:pathLst>
                <a:path w="4657" h="6467" extrusionOk="0">
                  <a:moveTo>
                    <a:pt x="1230" y="0"/>
                  </a:moveTo>
                  <a:cubicBezTo>
                    <a:pt x="1157" y="0"/>
                    <a:pt x="1082" y="7"/>
                    <a:pt x="1007" y="22"/>
                  </a:cubicBezTo>
                  <a:cubicBezTo>
                    <a:pt x="407" y="139"/>
                    <a:pt x="0" y="699"/>
                    <a:pt x="72" y="1306"/>
                  </a:cubicBezTo>
                  <a:cubicBezTo>
                    <a:pt x="316" y="3378"/>
                    <a:pt x="1394" y="4489"/>
                    <a:pt x="2555" y="6041"/>
                  </a:cubicBezTo>
                  <a:cubicBezTo>
                    <a:pt x="2757" y="6311"/>
                    <a:pt x="3071" y="6466"/>
                    <a:pt x="3400" y="6466"/>
                  </a:cubicBezTo>
                  <a:cubicBezTo>
                    <a:pt x="3459" y="6466"/>
                    <a:pt x="3519" y="6461"/>
                    <a:pt x="3578" y="6451"/>
                  </a:cubicBezTo>
                  <a:cubicBezTo>
                    <a:pt x="4275" y="6331"/>
                    <a:pt x="4656" y="5574"/>
                    <a:pt x="4342" y="4942"/>
                  </a:cubicBezTo>
                  <a:lnTo>
                    <a:pt x="2280" y="648"/>
                  </a:lnTo>
                  <a:cubicBezTo>
                    <a:pt x="2157" y="403"/>
                    <a:pt x="1959" y="217"/>
                    <a:pt x="1722" y="108"/>
                  </a:cubicBezTo>
                  <a:cubicBezTo>
                    <a:pt x="1570" y="38"/>
                    <a:pt x="1402" y="0"/>
                    <a:pt x="1230" y="0"/>
                  </a:cubicBezTo>
                  <a:close/>
                </a:path>
              </a:pathLst>
            </a:custGeom>
            <a:solidFill>
              <a:srgbClr val="E479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4" name="Google Shape;1774;p36"/>
            <p:cNvSpPr/>
            <p:nvPr/>
          </p:nvSpPr>
          <p:spPr>
            <a:xfrm>
              <a:off x="4586888" y="3159086"/>
              <a:ext cx="135253" cy="139155"/>
            </a:xfrm>
            <a:custGeom>
              <a:avLst/>
              <a:gdLst/>
              <a:ahLst/>
              <a:cxnLst/>
              <a:rect l="l" t="t" r="r" b="b"/>
              <a:pathLst>
                <a:path w="1353" h="1392" extrusionOk="0">
                  <a:moveTo>
                    <a:pt x="626" y="1"/>
                  </a:moveTo>
                  <a:lnTo>
                    <a:pt x="1" y="943"/>
                  </a:lnTo>
                  <a:lnTo>
                    <a:pt x="936" y="1392"/>
                  </a:lnTo>
                  <a:lnTo>
                    <a:pt x="1064" y="1287"/>
                  </a:lnTo>
                  <a:cubicBezTo>
                    <a:pt x="1351" y="1052"/>
                    <a:pt x="1353" y="615"/>
                    <a:pt x="1071" y="376"/>
                  </a:cubicBezTo>
                  <a:lnTo>
                    <a:pt x="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5" name="Google Shape;1775;p36"/>
            <p:cNvSpPr/>
            <p:nvPr/>
          </p:nvSpPr>
          <p:spPr>
            <a:xfrm>
              <a:off x="4502318" y="3026431"/>
              <a:ext cx="210526" cy="272811"/>
            </a:xfrm>
            <a:custGeom>
              <a:avLst/>
              <a:gdLst/>
              <a:ahLst/>
              <a:cxnLst/>
              <a:rect l="l" t="t" r="r" b="b"/>
              <a:pathLst>
                <a:path w="2106" h="2729" extrusionOk="0">
                  <a:moveTo>
                    <a:pt x="146" y="0"/>
                  </a:moveTo>
                  <a:lnTo>
                    <a:pt x="1" y="2582"/>
                  </a:lnTo>
                  <a:lnTo>
                    <a:pt x="1730" y="2728"/>
                  </a:lnTo>
                  <a:lnTo>
                    <a:pt x="2069" y="945"/>
                  </a:lnTo>
                  <a:lnTo>
                    <a:pt x="2105" y="298"/>
                  </a:lnTo>
                  <a:lnTo>
                    <a:pt x="146" y="0"/>
                  </a:lnTo>
                  <a:close/>
                </a:path>
              </a:pathLst>
            </a:custGeom>
            <a:solidFill>
              <a:srgbClr val="D9755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6" name="Google Shape;1776;p36"/>
            <p:cNvSpPr/>
            <p:nvPr/>
          </p:nvSpPr>
          <p:spPr>
            <a:xfrm>
              <a:off x="4309886" y="3205770"/>
              <a:ext cx="554006" cy="801040"/>
            </a:xfrm>
            <a:custGeom>
              <a:avLst/>
              <a:gdLst/>
              <a:ahLst/>
              <a:cxnLst/>
              <a:rect l="l" t="t" r="r" b="b"/>
              <a:pathLst>
                <a:path w="5542" h="8013" extrusionOk="0">
                  <a:moveTo>
                    <a:pt x="1847" y="0"/>
                  </a:moveTo>
                  <a:cubicBezTo>
                    <a:pt x="1623" y="0"/>
                    <a:pt x="191" y="539"/>
                    <a:pt x="57" y="2633"/>
                  </a:cubicBezTo>
                  <a:cubicBezTo>
                    <a:pt x="1" y="3520"/>
                    <a:pt x="292" y="4333"/>
                    <a:pt x="455" y="5101"/>
                  </a:cubicBezTo>
                  <a:cubicBezTo>
                    <a:pt x="827" y="6824"/>
                    <a:pt x="1003" y="8013"/>
                    <a:pt x="1003" y="8013"/>
                  </a:cubicBezTo>
                  <a:lnTo>
                    <a:pt x="1839" y="7779"/>
                  </a:lnTo>
                  <a:lnTo>
                    <a:pt x="1889" y="7776"/>
                  </a:lnTo>
                  <a:lnTo>
                    <a:pt x="1990" y="7749"/>
                  </a:lnTo>
                  <a:lnTo>
                    <a:pt x="5541" y="7315"/>
                  </a:lnTo>
                  <a:lnTo>
                    <a:pt x="4458" y="4685"/>
                  </a:lnTo>
                  <a:lnTo>
                    <a:pt x="4455" y="4679"/>
                  </a:lnTo>
                  <a:lnTo>
                    <a:pt x="4444" y="4652"/>
                  </a:lnTo>
                  <a:cubicBezTo>
                    <a:pt x="4793" y="4213"/>
                    <a:pt x="4916" y="3760"/>
                    <a:pt x="4913" y="3326"/>
                  </a:cubicBezTo>
                  <a:cubicBezTo>
                    <a:pt x="4912" y="3254"/>
                    <a:pt x="4907" y="3178"/>
                    <a:pt x="4898" y="3107"/>
                  </a:cubicBezTo>
                  <a:cubicBezTo>
                    <a:pt x="4896" y="3057"/>
                    <a:pt x="4888" y="3008"/>
                    <a:pt x="4880" y="2961"/>
                  </a:cubicBezTo>
                  <a:cubicBezTo>
                    <a:pt x="4853" y="2795"/>
                    <a:pt x="4809" y="2634"/>
                    <a:pt x="4757" y="2478"/>
                  </a:cubicBezTo>
                  <a:cubicBezTo>
                    <a:pt x="4741" y="2433"/>
                    <a:pt x="4724" y="2387"/>
                    <a:pt x="4707" y="2342"/>
                  </a:cubicBezTo>
                  <a:cubicBezTo>
                    <a:pt x="4478" y="1754"/>
                    <a:pt x="4230" y="1279"/>
                    <a:pt x="4106" y="1023"/>
                  </a:cubicBezTo>
                  <a:lnTo>
                    <a:pt x="1873" y="19"/>
                  </a:lnTo>
                  <a:cubicBezTo>
                    <a:pt x="1882" y="7"/>
                    <a:pt x="1872" y="0"/>
                    <a:pt x="1847" y="0"/>
                  </a:cubicBezTo>
                  <a:close/>
                </a:path>
              </a:pathLst>
            </a:custGeom>
            <a:solidFill>
              <a:srgbClr val="E479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7" name="Google Shape;1777;p36"/>
            <p:cNvSpPr/>
            <p:nvPr/>
          </p:nvSpPr>
          <p:spPr>
            <a:xfrm>
              <a:off x="4219284" y="3515771"/>
              <a:ext cx="785400" cy="7641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8" name="Google Shape;1778;p36"/>
            <p:cNvSpPr/>
            <p:nvPr/>
          </p:nvSpPr>
          <p:spPr>
            <a:xfrm>
              <a:off x="4421147" y="2752425"/>
              <a:ext cx="381766" cy="382176"/>
            </a:xfrm>
            <a:custGeom>
              <a:avLst/>
              <a:gdLst/>
              <a:ahLst/>
              <a:cxnLst/>
              <a:rect l="l" t="t" r="r" b="b"/>
              <a:pathLst>
                <a:path w="3819" h="3823" extrusionOk="0">
                  <a:moveTo>
                    <a:pt x="3245" y="0"/>
                  </a:moveTo>
                  <a:cubicBezTo>
                    <a:pt x="2432" y="74"/>
                    <a:pt x="1146" y="431"/>
                    <a:pt x="1037" y="520"/>
                  </a:cubicBezTo>
                  <a:cubicBezTo>
                    <a:pt x="927" y="609"/>
                    <a:pt x="493" y="1376"/>
                    <a:pt x="294" y="1670"/>
                  </a:cubicBezTo>
                  <a:cubicBezTo>
                    <a:pt x="9" y="2088"/>
                    <a:pt x="1" y="2272"/>
                    <a:pt x="637" y="3063"/>
                  </a:cubicBezTo>
                  <a:cubicBezTo>
                    <a:pt x="483" y="3394"/>
                    <a:pt x="570" y="3679"/>
                    <a:pt x="897" y="3823"/>
                  </a:cubicBezTo>
                  <a:lnTo>
                    <a:pt x="1080" y="2060"/>
                  </a:lnTo>
                  <a:lnTo>
                    <a:pt x="3652" y="1416"/>
                  </a:lnTo>
                  <a:cubicBezTo>
                    <a:pt x="3652" y="1416"/>
                    <a:pt x="3818" y="915"/>
                    <a:pt x="3739" y="676"/>
                  </a:cubicBezTo>
                  <a:cubicBezTo>
                    <a:pt x="3679" y="490"/>
                    <a:pt x="3245" y="0"/>
                    <a:pt x="324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6"/>
            <p:cNvSpPr/>
            <p:nvPr/>
          </p:nvSpPr>
          <p:spPr>
            <a:xfrm>
              <a:off x="4504717" y="2829499"/>
              <a:ext cx="323787" cy="341789"/>
            </a:xfrm>
            <a:custGeom>
              <a:avLst/>
              <a:gdLst/>
              <a:ahLst/>
              <a:cxnLst/>
              <a:rect l="l" t="t" r="r" b="b"/>
              <a:pathLst>
                <a:path w="3239" h="3419" extrusionOk="0">
                  <a:moveTo>
                    <a:pt x="1703" y="1"/>
                  </a:moveTo>
                  <a:cubicBezTo>
                    <a:pt x="1672" y="1"/>
                    <a:pt x="1645" y="3"/>
                    <a:pt x="1624" y="6"/>
                  </a:cubicBezTo>
                  <a:cubicBezTo>
                    <a:pt x="1308" y="59"/>
                    <a:pt x="1013" y="147"/>
                    <a:pt x="781" y="339"/>
                  </a:cubicBezTo>
                  <a:cubicBezTo>
                    <a:pt x="603" y="485"/>
                    <a:pt x="460" y="673"/>
                    <a:pt x="363" y="884"/>
                  </a:cubicBezTo>
                  <a:cubicBezTo>
                    <a:pt x="306" y="1011"/>
                    <a:pt x="265" y="1147"/>
                    <a:pt x="244" y="1289"/>
                  </a:cubicBezTo>
                  <a:cubicBezTo>
                    <a:pt x="233" y="1359"/>
                    <a:pt x="228" y="1430"/>
                    <a:pt x="227" y="1503"/>
                  </a:cubicBezTo>
                  <a:lnTo>
                    <a:pt x="1" y="3419"/>
                  </a:lnTo>
                  <a:lnTo>
                    <a:pt x="2040" y="3396"/>
                  </a:lnTo>
                  <a:cubicBezTo>
                    <a:pt x="2041" y="3396"/>
                    <a:pt x="2043" y="3396"/>
                    <a:pt x="2044" y="3396"/>
                  </a:cubicBezTo>
                  <a:cubicBezTo>
                    <a:pt x="2701" y="3396"/>
                    <a:pt x="3234" y="2865"/>
                    <a:pt x="3236" y="2208"/>
                  </a:cubicBezTo>
                  <a:lnTo>
                    <a:pt x="3238" y="1513"/>
                  </a:lnTo>
                  <a:cubicBezTo>
                    <a:pt x="3238" y="1440"/>
                    <a:pt x="3226" y="1369"/>
                    <a:pt x="3223" y="1299"/>
                  </a:cubicBezTo>
                  <a:cubicBezTo>
                    <a:pt x="3180" y="293"/>
                    <a:pt x="2091" y="1"/>
                    <a:pt x="1703" y="1"/>
                  </a:cubicBezTo>
                  <a:close/>
                </a:path>
              </a:pathLst>
            </a:custGeom>
            <a:solidFill>
              <a:srgbClr val="E2A1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6"/>
            <p:cNvSpPr/>
            <p:nvPr/>
          </p:nvSpPr>
          <p:spPr>
            <a:xfrm>
              <a:off x="4668160" y="3068617"/>
              <a:ext cx="55780" cy="37188"/>
            </a:xfrm>
            <a:custGeom>
              <a:avLst/>
              <a:gdLst/>
              <a:ahLst/>
              <a:cxnLst/>
              <a:rect l="l" t="t" r="r" b="b"/>
              <a:pathLst>
                <a:path w="558" h="372" extrusionOk="0">
                  <a:moveTo>
                    <a:pt x="149" y="0"/>
                  </a:moveTo>
                  <a:lnTo>
                    <a:pt x="0" y="3"/>
                  </a:lnTo>
                  <a:cubicBezTo>
                    <a:pt x="5" y="205"/>
                    <a:pt x="98" y="295"/>
                    <a:pt x="175" y="334"/>
                  </a:cubicBezTo>
                  <a:cubicBezTo>
                    <a:pt x="228" y="361"/>
                    <a:pt x="285" y="372"/>
                    <a:pt x="340" y="372"/>
                  </a:cubicBezTo>
                  <a:cubicBezTo>
                    <a:pt x="366" y="372"/>
                    <a:pt x="392" y="369"/>
                    <a:pt x="416" y="365"/>
                  </a:cubicBezTo>
                  <a:cubicBezTo>
                    <a:pt x="475" y="356"/>
                    <a:pt x="526" y="335"/>
                    <a:pt x="557" y="313"/>
                  </a:cubicBezTo>
                  <a:lnTo>
                    <a:pt x="474" y="191"/>
                  </a:lnTo>
                  <a:cubicBezTo>
                    <a:pt x="451" y="207"/>
                    <a:pt x="397" y="223"/>
                    <a:pt x="341" y="223"/>
                  </a:cubicBezTo>
                  <a:cubicBezTo>
                    <a:pt x="307" y="223"/>
                    <a:pt x="272" y="217"/>
                    <a:pt x="243" y="203"/>
                  </a:cubicBezTo>
                  <a:cubicBezTo>
                    <a:pt x="182" y="172"/>
                    <a:pt x="151" y="103"/>
                    <a:pt x="14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1" name="Google Shape;1781;p36"/>
            <p:cNvSpPr/>
            <p:nvPr/>
          </p:nvSpPr>
          <p:spPr>
            <a:xfrm>
              <a:off x="4767225" y="2982346"/>
              <a:ext cx="27290" cy="41087"/>
            </a:xfrm>
            <a:custGeom>
              <a:avLst/>
              <a:gdLst/>
              <a:ahLst/>
              <a:cxnLst/>
              <a:rect l="l" t="t" r="r" b="b"/>
              <a:pathLst>
                <a:path w="273" h="411" extrusionOk="0">
                  <a:moveTo>
                    <a:pt x="138" y="0"/>
                  </a:moveTo>
                  <a:cubicBezTo>
                    <a:pt x="137" y="0"/>
                    <a:pt x="137" y="0"/>
                    <a:pt x="137" y="0"/>
                  </a:cubicBezTo>
                  <a:cubicBezTo>
                    <a:pt x="61" y="0"/>
                    <a:pt x="0" y="93"/>
                    <a:pt x="0" y="206"/>
                  </a:cubicBezTo>
                  <a:cubicBezTo>
                    <a:pt x="2" y="319"/>
                    <a:pt x="62" y="411"/>
                    <a:pt x="138" y="411"/>
                  </a:cubicBezTo>
                  <a:cubicBezTo>
                    <a:pt x="212" y="411"/>
                    <a:pt x="273" y="318"/>
                    <a:pt x="273" y="205"/>
                  </a:cubicBezTo>
                  <a:cubicBezTo>
                    <a:pt x="271" y="92"/>
                    <a:pt x="212" y="0"/>
                    <a:pt x="1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2" name="Google Shape;1782;p36"/>
            <p:cNvSpPr/>
            <p:nvPr/>
          </p:nvSpPr>
          <p:spPr>
            <a:xfrm>
              <a:off x="4473828" y="2866286"/>
              <a:ext cx="140151" cy="170844"/>
            </a:xfrm>
            <a:custGeom>
              <a:avLst/>
              <a:gdLst/>
              <a:ahLst/>
              <a:cxnLst/>
              <a:rect l="l" t="t" r="r" b="b"/>
              <a:pathLst>
                <a:path w="1402" h="1709" extrusionOk="0">
                  <a:moveTo>
                    <a:pt x="664" y="0"/>
                  </a:moveTo>
                  <a:cubicBezTo>
                    <a:pt x="469" y="0"/>
                    <a:pt x="1" y="150"/>
                    <a:pt x="150" y="1633"/>
                  </a:cubicBezTo>
                  <a:lnTo>
                    <a:pt x="672" y="1709"/>
                  </a:lnTo>
                  <a:cubicBezTo>
                    <a:pt x="1401" y="1566"/>
                    <a:pt x="745" y="10"/>
                    <a:pt x="745" y="10"/>
                  </a:cubicBezTo>
                  <a:cubicBezTo>
                    <a:pt x="745" y="10"/>
                    <a:pt x="713" y="0"/>
                    <a:pt x="66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6"/>
            <p:cNvSpPr/>
            <p:nvPr/>
          </p:nvSpPr>
          <p:spPr>
            <a:xfrm>
              <a:off x="4437641" y="2977348"/>
              <a:ext cx="130454" cy="126859"/>
            </a:xfrm>
            <a:custGeom>
              <a:avLst/>
              <a:gdLst/>
              <a:ahLst/>
              <a:cxnLst/>
              <a:rect l="l" t="t" r="r" b="b"/>
              <a:pathLst>
                <a:path w="1305" h="1269" extrusionOk="0">
                  <a:moveTo>
                    <a:pt x="583" y="0"/>
                  </a:moveTo>
                  <a:cubicBezTo>
                    <a:pt x="500" y="0"/>
                    <a:pt x="422" y="24"/>
                    <a:pt x="348" y="63"/>
                  </a:cubicBezTo>
                  <a:cubicBezTo>
                    <a:pt x="18" y="235"/>
                    <a:pt x="1" y="865"/>
                    <a:pt x="372" y="1156"/>
                  </a:cubicBezTo>
                  <a:cubicBezTo>
                    <a:pt x="471" y="1233"/>
                    <a:pt x="585" y="1269"/>
                    <a:pt x="698" y="1269"/>
                  </a:cubicBezTo>
                  <a:cubicBezTo>
                    <a:pt x="956" y="1269"/>
                    <a:pt x="1209" y="1085"/>
                    <a:pt x="1272" y="806"/>
                  </a:cubicBezTo>
                  <a:lnTo>
                    <a:pt x="1305" y="657"/>
                  </a:lnTo>
                  <a:cubicBezTo>
                    <a:pt x="1043" y="163"/>
                    <a:pt x="799" y="0"/>
                    <a:pt x="583" y="0"/>
                  </a:cubicBezTo>
                  <a:close/>
                </a:path>
              </a:pathLst>
            </a:custGeom>
            <a:solidFill>
              <a:srgbClr val="E2A1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6"/>
            <p:cNvSpPr/>
            <p:nvPr/>
          </p:nvSpPr>
          <p:spPr>
            <a:xfrm>
              <a:off x="4731837" y="2965052"/>
              <a:ext cx="52582" cy="109364"/>
            </a:xfrm>
            <a:custGeom>
              <a:avLst/>
              <a:gdLst/>
              <a:ahLst/>
              <a:cxnLst/>
              <a:rect l="l" t="t" r="r" b="b"/>
              <a:pathLst>
                <a:path w="526" h="1094" extrusionOk="0">
                  <a:moveTo>
                    <a:pt x="114" y="1"/>
                  </a:moveTo>
                  <a:lnTo>
                    <a:pt x="0" y="46"/>
                  </a:lnTo>
                  <a:cubicBezTo>
                    <a:pt x="88" y="270"/>
                    <a:pt x="201" y="420"/>
                    <a:pt x="311" y="548"/>
                  </a:cubicBezTo>
                  <a:cubicBezTo>
                    <a:pt x="398" y="650"/>
                    <a:pt x="381" y="768"/>
                    <a:pt x="335" y="844"/>
                  </a:cubicBezTo>
                  <a:cubicBezTo>
                    <a:pt x="296" y="909"/>
                    <a:pt x="221" y="970"/>
                    <a:pt x="118" y="970"/>
                  </a:cubicBezTo>
                  <a:cubicBezTo>
                    <a:pt x="99" y="970"/>
                    <a:pt x="79" y="968"/>
                    <a:pt x="58" y="963"/>
                  </a:cubicBezTo>
                  <a:lnTo>
                    <a:pt x="32" y="1084"/>
                  </a:lnTo>
                  <a:cubicBezTo>
                    <a:pt x="61" y="1090"/>
                    <a:pt x="88" y="1093"/>
                    <a:pt x="116" y="1093"/>
                  </a:cubicBezTo>
                  <a:cubicBezTo>
                    <a:pt x="247" y="1093"/>
                    <a:pt x="369" y="1026"/>
                    <a:pt x="440" y="907"/>
                  </a:cubicBezTo>
                  <a:cubicBezTo>
                    <a:pt x="526" y="765"/>
                    <a:pt x="511" y="593"/>
                    <a:pt x="405" y="468"/>
                  </a:cubicBezTo>
                  <a:cubicBezTo>
                    <a:pt x="302" y="348"/>
                    <a:pt x="197" y="209"/>
                    <a:pt x="11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6"/>
            <p:cNvSpPr/>
            <p:nvPr/>
          </p:nvSpPr>
          <p:spPr>
            <a:xfrm>
              <a:off x="4491522" y="3033429"/>
              <a:ext cx="37187" cy="36988"/>
            </a:xfrm>
            <a:custGeom>
              <a:avLst/>
              <a:gdLst/>
              <a:ahLst/>
              <a:cxnLst/>
              <a:rect l="l" t="t" r="r" b="b"/>
              <a:pathLst>
                <a:path w="372" h="370" extrusionOk="0">
                  <a:moveTo>
                    <a:pt x="87" y="0"/>
                  </a:moveTo>
                  <a:lnTo>
                    <a:pt x="0" y="87"/>
                  </a:lnTo>
                  <a:lnTo>
                    <a:pt x="285" y="369"/>
                  </a:lnTo>
                  <a:lnTo>
                    <a:pt x="372" y="281"/>
                  </a:lnTo>
                  <a:lnTo>
                    <a:pt x="87"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6"/>
            <p:cNvSpPr/>
            <p:nvPr/>
          </p:nvSpPr>
          <p:spPr>
            <a:xfrm>
              <a:off x="4755729" y="2912470"/>
              <a:ext cx="73774" cy="24592"/>
            </a:xfrm>
            <a:custGeom>
              <a:avLst/>
              <a:gdLst/>
              <a:ahLst/>
              <a:cxnLst/>
              <a:rect l="l" t="t" r="r" b="b"/>
              <a:pathLst>
                <a:path w="738" h="246" extrusionOk="0">
                  <a:moveTo>
                    <a:pt x="285" y="1"/>
                  </a:moveTo>
                  <a:cubicBezTo>
                    <a:pt x="282" y="1"/>
                    <a:pt x="279" y="1"/>
                    <a:pt x="276" y="1"/>
                  </a:cubicBezTo>
                  <a:cubicBezTo>
                    <a:pt x="5" y="8"/>
                    <a:pt x="0" y="195"/>
                    <a:pt x="346" y="238"/>
                  </a:cubicBezTo>
                  <a:cubicBezTo>
                    <a:pt x="383" y="243"/>
                    <a:pt x="414" y="245"/>
                    <a:pt x="442" y="245"/>
                  </a:cubicBezTo>
                  <a:cubicBezTo>
                    <a:pt x="738" y="245"/>
                    <a:pt x="546" y="1"/>
                    <a:pt x="2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6"/>
            <p:cNvSpPr/>
            <p:nvPr/>
          </p:nvSpPr>
          <p:spPr>
            <a:xfrm>
              <a:off x="4625975" y="2911471"/>
              <a:ext cx="67476" cy="26092"/>
            </a:xfrm>
            <a:custGeom>
              <a:avLst/>
              <a:gdLst/>
              <a:ahLst/>
              <a:cxnLst/>
              <a:rect l="l" t="t" r="r" b="b"/>
              <a:pathLst>
                <a:path w="675" h="261" extrusionOk="0">
                  <a:moveTo>
                    <a:pt x="375" y="1"/>
                  </a:moveTo>
                  <a:cubicBezTo>
                    <a:pt x="318" y="1"/>
                    <a:pt x="255" y="13"/>
                    <a:pt x="194" y="42"/>
                  </a:cubicBezTo>
                  <a:cubicBezTo>
                    <a:pt x="0" y="133"/>
                    <a:pt x="4" y="260"/>
                    <a:pt x="179" y="260"/>
                  </a:cubicBezTo>
                  <a:cubicBezTo>
                    <a:pt x="226" y="260"/>
                    <a:pt x="285" y="251"/>
                    <a:pt x="355" y="230"/>
                  </a:cubicBezTo>
                  <a:cubicBezTo>
                    <a:pt x="675" y="134"/>
                    <a:pt x="563" y="1"/>
                    <a:pt x="37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8" name="Google Shape;1788;p36"/>
            <p:cNvSpPr/>
            <p:nvPr/>
          </p:nvSpPr>
          <p:spPr>
            <a:xfrm>
              <a:off x="4530108" y="2855190"/>
              <a:ext cx="72775" cy="105766"/>
            </a:xfrm>
            <a:custGeom>
              <a:avLst/>
              <a:gdLst/>
              <a:ahLst/>
              <a:cxnLst/>
              <a:rect l="l" t="t" r="r" b="b"/>
              <a:pathLst>
                <a:path w="728" h="1058" extrusionOk="0">
                  <a:moveTo>
                    <a:pt x="715" y="1"/>
                  </a:moveTo>
                  <a:lnTo>
                    <a:pt x="0" y="182"/>
                  </a:lnTo>
                  <a:lnTo>
                    <a:pt x="176" y="1056"/>
                  </a:lnTo>
                  <a:cubicBezTo>
                    <a:pt x="192" y="1057"/>
                    <a:pt x="207" y="1058"/>
                    <a:pt x="222" y="1058"/>
                  </a:cubicBezTo>
                  <a:cubicBezTo>
                    <a:pt x="502" y="1058"/>
                    <a:pt x="727" y="847"/>
                    <a:pt x="727" y="847"/>
                  </a:cubicBezTo>
                  <a:lnTo>
                    <a:pt x="71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9" name="Google Shape;1789;p36"/>
            <p:cNvSpPr/>
            <p:nvPr/>
          </p:nvSpPr>
          <p:spPr>
            <a:xfrm>
              <a:off x="4660362" y="2989244"/>
              <a:ext cx="27290" cy="41187"/>
            </a:xfrm>
            <a:custGeom>
              <a:avLst/>
              <a:gdLst/>
              <a:ahLst/>
              <a:cxnLst/>
              <a:rect l="l" t="t" r="r" b="b"/>
              <a:pathLst>
                <a:path w="273" h="412" extrusionOk="0">
                  <a:moveTo>
                    <a:pt x="136" y="1"/>
                  </a:moveTo>
                  <a:cubicBezTo>
                    <a:pt x="60" y="1"/>
                    <a:pt x="1" y="93"/>
                    <a:pt x="1" y="207"/>
                  </a:cubicBezTo>
                  <a:cubicBezTo>
                    <a:pt x="1" y="319"/>
                    <a:pt x="62" y="411"/>
                    <a:pt x="135" y="411"/>
                  </a:cubicBezTo>
                  <a:cubicBezTo>
                    <a:pt x="136" y="411"/>
                    <a:pt x="136" y="411"/>
                    <a:pt x="137" y="411"/>
                  </a:cubicBezTo>
                  <a:cubicBezTo>
                    <a:pt x="212" y="411"/>
                    <a:pt x="273" y="320"/>
                    <a:pt x="272" y="206"/>
                  </a:cubicBezTo>
                  <a:cubicBezTo>
                    <a:pt x="272" y="92"/>
                    <a:pt x="211" y="1"/>
                    <a:pt x="1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0" name="Google Shape;1790;p36"/>
            <p:cNvSpPr/>
            <p:nvPr/>
          </p:nvSpPr>
          <p:spPr>
            <a:xfrm>
              <a:off x="4521911" y="2906572"/>
              <a:ext cx="56480" cy="134056"/>
            </a:xfrm>
            <a:custGeom>
              <a:avLst/>
              <a:gdLst/>
              <a:ahLst/>
              <a:cxnLst/>
              <a:rect l="l" t="t" r="r" b="b"/>
              <a:pathLst>
                <a:path w="565" h="1341" extrusionOk="0">
                  <a:moveTo>
                    <a:pt x="551" y="0"/>
                  </a:moveTo>
                  <a:lnTo>
                    <a:pt x="0" y="321"/>
                  </a:lnTo>
                  <a:lnTo>
                    <a:pt x="225" y="1340"/>
                  </a:lnTo>
                  <a:lnTo>
                    <a:pt x="565" y="1292"/>
                  </a:lnTo>
                  <a:lnTo>
                    <a:pt x="55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6"/>
            <p:cNvSpPr/>
            <p:nvPr/>
          </p:nvSpPr>
          <p:spPr>
            <a:xfrm>
              <a:off x="4554700" y="2817703"/>
              <a:ext cx="148248" cy="59981"/>
            </a:xfrm>
            <a:custGeom>
              <a:avLst/>
              <a:gdLst/>
              <a:ahLst/>
              <a:cxnLst/>
              <a:rect l="l" t="t" r="r" b="b"/>
              <a:pathLst>
                <a:path w="1483" h="600" extrusionOk="0">
                  <a:moveTo>
                    <a:pt x="809" y="1"/>
                  </a:moveTo>
                  <a:cubicBezTo>
                    <a:pt x="365" y="1"/>
                    <a:pt x="5" y="309"/>
                    <a:pt x="0" y="600"/>
                  </a:cubicBezTo>
                  <a:lnTo>
                    <a:pt x="1483" y="255"/>
                  </a:lnTo>
                  <a:cubicBezTo>
                    <a:pt x="1259" y="73"/>
                    <a:pt x="1025" y="1"/>
                    <a:pt x="80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6"/>
            <p:cNvSpPr/>
            <p:nvPr/>
          </p:nvSpPr>
          <p:spPr>
            <a:xfrm>
              <a:off x="4650666" y="2812705"/>
              <a:ext cx="133653" cy="54282"/>
            </a:xfrm>
            <a:custGeom>
              <a:avLst/>
              <a:gdLst/>
              <a:ahLst/>
              <a:cxnLst/>
              <a:rect l="l" t="t" r="r" b="b"/>
              <a:pathLst>
                <a:path w="1337" h="543" extrusionOk="0">
                  <a:moveTo>
                    <a:pt x="740" y="0"/>
                  </a:moveTo>
                  <a:cubicBezTo>
                    <a:pt x="367" y="0"/>
                    <a:pt x="0" y="205"/>
                    <a:pt x="0" y="205"/>
                  </a:cubicBezTo>
                  <a:cubicBezTo>
                    <a:pt x="254" y="462"/>
                    <a:pt x="503" y="543"/>
                    <a:pt x="715" y="543"/>
                  </a:cubicBezTo>
                  <a:cubicBezTo>
                    <a:pt x="1079" y="543"/>
                    <a:pt x="1337" y="305"/>
                    <a:pt x="1337" y="305"/>
                  </a:cubicBezTo>
                  <a:cubicBezTo>
                    <a:pt x="1187" y="73"/>
                    <a:pt x="962" y="0"/>
                    <a:pt x="74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6"/>
            <p:cNvSpPr/>
            <p:nvPr/>
          </p:nvSpPr>
          <p:spPr>
            <a:xfrm>
              <a:off x="4489323" y="3206270"/>
              <a:ext cx="236417" cy="301302"/>
            </a:xfrm>
            <a:custGeom>
              <a:avLst/>
              <a:gdLst/>
              <a:ahLst/>
              <a:cxnLst/>
              <a:rect l="l" t="t" r="r" b="b"/>
              <a:pathLst>
                <a:path w="2365" h="3014" extrusionOk="0">
                  <a:moveTo>
                    <a:pt x="0" y="1"/>
                  </a:moveTo>
                  <a:lnTo>
                    <a:pt x="2364" y="3013"/>
                  </a:lnTo>
                  <a:lnTo>
                    <a:pt x="1956" y="859"/>
                  </a:lnTo>
                  <a:lnTo>
                    <a:pt x="1197" y="505"/>
                  </a:lnTo>
                  <a:lnTo>
                    <a:pt x="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6"/>
            <p:cNvSpPr/>
            <p:nvPr/>
          </p:nvSpPr>
          <p:spPr>
            <a:xfrm>
              <a:off x="4583190" y="3263250"/>
              <a:ext cx="148948" cy="252518"/>
            </a:xfrm>
            <a:custGeom>
              <a:avLst/>
              <a:gdLst/>
              <a:ahLst/>
              <a:cxnLst/>
              <a:rect l="l" t="t" r="r" b="b"/>
              <a:pathLst>
                <a:path w="1490" h="2526" extrusionOk="0">
                  <a:moveTo>
                    <a:pt x="413" y="0"/>
                  </a:moveTo>
                  <a:lnTo>
                    <a:pt x="270" y="92"/>
                  </a:lnTo>
                  <a:lnTo>
                    <a:pt x="1" y="383"/>
                  </a:lnTo>
                  <a:lnTo>
                    <a:pt x="547" y="641"/>
                  </a:lnTo>
                  <a:lnTo>
                    <a:pt x="448" y="1197"/>
                  </a:lnTo>
                  <a:lnTo>
                    <a:pt x="1489" y="2525"/>
                  </a:lnTo>
                  <a:lnTo>
                    <a:pt x="1117" y="833"/>
                  </a:lnTo>
                  <a:lnTo>
                    <a:pt x="765" y="564"/>
                  </a:lnTo>
                  <a:lnTo>
                    <a:pt x="777" y="177"/>
                  </a:lnTo>
                  <a:lnTo>
                    <a:pt x="41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6"/>
            <p:cNvSpPr/>
            <p:nvPr/>
          </p:nvSpPr>
          <p:spPr>
            <a:xfrm>
              <a:off x="4472029" y="3145390"/>
              <a:ext cx="172839" cy="185640"/>
            </a:xfrm>
            <a:custGeom>
              <a:avLst/>
              <a:gdLst/>
              <a:ahLst/>
              <a:cxnLst/>
              <a:rect l="l" t="t" r="r" b="b"/>
              <a:pathLst>
                <a:path w="1729" h="1857" extrusionOk="0">
                  <a:moveTo>
                    <a:pt x="257" y="0"/>
                  </a:moveTo>
                  <a:lnTo>
                    <a:pt x="1" y="662"/>
                  </a:lnTo>
                  <a:lnTo>
                    <a:pt x="1152" y="1857"/>
                  </a:lnTo>
                  <a:lnTo>
                    <a:pt x="1415" y="1479"/>
                  </a:lnTo>
                  <a:cubicBezTo>
                    <a:pt x="1728" y="1030"/>
                    <a:pt x="1547" y="387"/>
                    <a:pt x="1031" y="206"/>
                  </a:cubicBezTo>
                  <a:cubicBezTo>
                    <a:pt x="1008" y="198"/>
                    <a:pt x="984" y="191"/>
                    <a:pt x="960" y="185"/>
                  </a:cubicBezTo>
                  <a:lnTo>
                    <a:pt x="25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6" name="Google Shape;1796;p36"/>
            <p:cNvSpPr/>
            <p:nvPr/>
          </p:nvSpPr>
          <p:spPr>
            <a:xfrm>
              <a:off x="4285295" y="4393980"/>
              <a:ext cx="117459" cy="111764"/>
            </a:xfrm>
            <a:custGeom>
              <a:avLst/>
              <a:gdLst/>
              <a:ahLst/>
              <a:cxnLst/>
              <a:rect l="l" t="t" r="r" b="b"/>
              <a:pathLst>
                <a:path w="1175" h="1118" extrusionOk="0">
                  <a:moveTo>
                    <a:pt x="588" y="0"/>
                  </a:moveTo>
                  <a:lnTo>
                    <a:pt x="407" y="369"/>
                  </a:lnTo>
                  <a:lnTo>
                    <a:pt x="1" y="428"/>
                  </a:lnTo>
                  <a:lnTo>
                    <a:pt x="295" y="714"/>
                  </a:lnTo>
                  <a:lnTo>
                    <a:pt x="225" y="1117"/>
                  </a:lnTo>
                  <a:lnTo>
                    <a:pt x="225" y="1117"/>
                  </a:lnTo>
                  <a:lnTo>
                    <a:pt x="588" y="926"/>
                  </a:lnTo>
                  <a:lnTo>
                    <a:pt x="951" y="1117"/>
                  </a:lnTo>
                  <a:lnTo>
                    <a:pt x="881" y="714"/>
                  </a:lnTo>
                  <a:lnTo>
                    <a:pt x="1175" y="428"/>
                  </a:lnTo>
                  <a:lnTo>
                    <a:pt x="769" y="369"/>
                  </a:lnTo>
                  <a:lnTo>
                    <a:pt x="58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6"/>
            <p:cNvSpPr/>
            <p:nvPr/>
          </p:nvSpPr>
          <p:spPr>
            <a:xfrm>
              <a:off x="4459633" y="4393980"/>
              <a:ext cx="117459" cy="111764"/>
            </a:xfrm>
            <a:custGeom>
              <a:avLst/>
              <a:gdLst/>
              <a:ahLst/>
              <a:cxnLst/>
              <a:rect l="l" t="t" r="r" b="b"/>
              <a:pathLst>
                <a:path w="1175" h="1118" extrusionOk="0">
                  <a:moveTo>
                    <a:pt x="588" y="0"/>
                  </a:moveTo>
                  <a:lnTo>
                    <a:pt x="406" y="369"/>
                  </a:lnTo>
                  <a:lnTo>
                    <a:pt x="0" y="428"/>
                  </a:lnTo>
                  <a:lnTo>
                    <a:pt x="294" y="714"/>
                  </a:lnTo>
                  <a:lnTo>
                    <a:pt x="224" y="1117"/>
                  </a:lnTo>
                  <a:lnTo>
                    <a:pt x="224" y="1117"/>
                  </a:lnTo>
                  <a:lnTo>
                    <a:pt x="588" y="926"/>
                  </a:lnTo>
                  <a:lnTo>
                    <a:pt x="950" y="1117"/>
                  </a:lnTo>
                  <a:lnTo>
                    <a:pt x="880" y="714"/>
                  </a:lnTo>
                  <a:lnTo>
                    <a:pt x="1174" y="428"/>
                  </a:lnTo>
                  <a:lnTo>
                    <a:pt x="768" y="369"/>
                  </a:lnTo>
                  <a:lnTo>
                    <a:pt x="58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6"/>
            <p:cNvSpPr/>
            <p:nvPr/>
          </p:nvSpPr>
          <p:spPr>
            <a:xfrm>
              <a:off x="4633872" y="4393980"/>
              <a:ext cx="117459" cy="111764"/>
            </a:xfrm>
            <a:custGeom>
              <a:avLst/>
              <a:gdLst/>
              <a:ahLst/>
              <a:cxnLst/>
              <a:rect l="l" t="t" r="r" b="b"/>
              <a:pathLst>
                <a:path w="1175" h="1118" extrusionOk="0">
                  <a:moveTo>
                    <a:pt x="588" y="0"/>
                  </a:moveTo>
                  <a:lnTo>
                    <a:pt x="406" y="369"/>
                  </a:lnTo>
                  <a:lnTo>
                    <a:pt x="0" y="428"/>
                  </a:lnTo>
                  <a:lnTo>
                    <a:pt x="294" y="714"/>
                  </a:lnTo>
                  <a:lnTo>
                    <a:pt x="224" y="1117"/>
                  </a:lnTo>
                  <a:lnTo>
                    <a:pt x="588" y="926"/>
                  </a:lnTo>
                  <a:lnTo>
                    <a:pt x="950" y="1117"/>
                  </a:lnTo>
                  <a:lnTo>
                    <a:pt x="881" y="714"/>
                  </a:lnTo>
                  <a:lnTo>
                    <a:pt x="1174" y="428"/>
                  </a:lnTo>
                  <a:lnTo>
                    <a:pt x="769" y="369"/>
                  </a:lnTo>
                  <a:lnTo>
                    <a:pt x="58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9" name="Google Shape;1799;p36"/>
            <p:cNvSpPr/>
            <p:nvPr/>
          </p:nvSpPr>
          <p:spPr>
            <a:xfrm>
              <a:off x="4808110" y="4393980"/>
              <a:ext cx="117459" cy="111764"/>
            </a:xfrm>
            <a:custGeom>
              <a:avLst/>
              <a:gdLst/>
              <a:ahLst/>
              <a:cxnLst/>
              <a:rect l="l" t="t" r="r" b="b"/>
              <a:pathLst>
                <a:path w="1175" h="1118" extrusionOk="0">
                  <a:moveTo>
                    <a:pt x="588" y="0"/>
                  </a:moveTo>
                  <a:lnTo>
                    <a:pt x="407" y="369"/>
                  </a:lnTo>
                  <a:lnTo>
                    <a:pt x="1" y="428"/>
                  </a:lnTo>
                  <a:lnTo>
                    <a:pt x="295" y="714"/>
                  </a:lnTo>
                  <a:lnTo>
                    <a:pt x="225" y="1117"/>
                  </a:lnTo>
                  <a:lnTo>
                    <a:pt x="225" y="1117"/>
                  </a:lnTo>
                  <a:lnTo>
                    <a:pt x="588" y="926"/>
                  </a:lnTo>
                  <a:lnTo>
                    <a:pt x="951" y="1117"/>
                  </a:lnTo>
                  <a:lnTo>
                    <a:pt x="882" y="714"/>
                  </a:lnTo>
                  <a:lnTo>
                    <a:pt x="1175" y="428"/>
                  </a:lnTo>
                  <a:lnTo>
                    <a:pt x="769" y="369"/>
                  </a:lnTo>
                  <a:lnTo>
                    <a:pt x="58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0" name="Google Shape;1800;p36"/>
            <p:cNvSpPr/>
            <p:nvPr/>
          </p:nvSpPr>
          <p:spPr>
            <a:xfrm>
              <a:off x="4982449" y="4393980"/>
              <a:ext cx="117459" cy="111764"/>
            </a:xfrm>
            <a:custGeom>
              <a:avLst/>
              <a:gdLst/>
              <a:ahLst/>
              <a:cxnLst/>
              <a:rect l="l" t="t" r="r" b="b"/>
              <a:pathLst>
                <a:path w="1175" h="1118" extrusionOk="0">
                  <a:moveTo>
                    <a:pt x="588" y="0"/>
                  </a:moveTo>
                  <a:lnTo>
                    <a:pt x="406" y="369"/>
                  </a:lnTo>
                  <a:lnTo>
                    <a:pt x="0" y="428"/>
                  </a:lnTo>
                  <a:lnTo>
                    <a:pt x="294" y="714"/>
                  </a:lnTo>
                  <a:lnTo>
                    <a:pt x="224" y="1117"/>
                  </a:lnTo>
                  <a:lnTo>
                    <a:pt x="224" y="1117"/>
                  </a:lnTo>
                  <a:lnTo>
                    <a:pt x="588" y="926"/>
                  </a:lnTo>
                  <a:lnTo>
                    <a:pt x="950" y="1117"/>
                  </a:lnTo>
                  <a:lnTo>
                    <a:pt x="881" y="714"/>
                  </a:lnTo>
                  <a:lnTo>
                    <a:pt x="1174" y="428"/>
                  </a:lnTo>
                  <a:lnTo>
                    <a:pt x="768" y="369"/>
                  </a:lnTo>
                  <a:lnTo>
                    <a:pt x="58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1" name="Google Shape;1801;p36"/>
            <p:cNvSpPr/>
            <p:nvPr/>
          </p:nvSpPr>
          <p:spPr>
            <a:xfrm>
              <a:off x="4718042" y="4069791"/>
              <a:ext cx="233618" cy="233524"/>
            </a:xfrm>
            <a:custGeom>
              <a:avLst/>
              <a:gdLst/>
              <a:ahLst/>
              <a:cxnLst/>
              <a:rect l="l" t="t" r="r" b="b"/>
              <a:pathLst>
                <a:path w="2337" h="2336" extrusionOk="0">
                  <a:moveTo>
                    <a:pt x="1169" y="0"/>
                  </a:moveTo>
                  <a:cubicBezTo>
                    <a:pt x="524" y="0"/>
                    <a:pt x="1" y="523"/>
                    <a:pt x="1" y="1167"/>
                  </a:cubicBezTo>
                  <a:cubicBezTo>
                    <a:pt x="1" y="1812"/>
                    <a:pt x="524" y="2336"/>
                    <a:pt x="1169" y="2336"/>
                  </a:cubicBezTo>
                  <a:cubicBezTo>
                    <a:pt x="1814" y="2336"/>
                    <a:pt x="2336" y="1812"/>
                    <a:pt x="2336" y="1167"/>
                  </a:cubicBezTo>
                  <a:cubicBezTo>
                    <a:pt x="2336" y="523"/>
                    <a:pt x="1814" y="0"/>
                    <a:pt x="11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2" name="Google Shape;1802;p36"/>
            <p:cNvSpPr/>
            <p:nvPr/>
          </p:nvSpPr>
          <p:spPr>
            <a:xfrm>
              <a:off x="4781320" y="4143566"/>
              <a:ext cx="107262" cy="85972"/>
            </a:xfrm>
            <a:custGeom>
              <a:avLst/>
              <a:gdLst/>
              <a:ahLst/>
              <a:cxnLst/>
              <a:rect l="l" t="t" r="r" b="b"/>
              <a:pathLst>
                <a:path w="1073" h="860" fill="none" extrusionOk="0">
                  <a:moveTo>
                    <a:pt x="0" y="429"/>
                  </a:moveTo>
                  <a:lnTo>
                    <a:pt x="406" y="859"/>
                  </a:lnTo>
                  <a:lnTo>
                    <a:pt x="1072" y="1"/>
                  </a:lnTo>
                </a:path>
              </a:pathLst>
            </a:custGeom>
            <a:no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3" name="Google Shape;1803;p36"/>
            <p:cNvSpPr/>
            <p:nvPr/>
          </p:nvSpPr>
          <p:spPr>
            <a:xfrm>
              <a:off x="4313885" y="4069691"/>
              <a:ext cx="256410" cy="233724"/>
            </a:xfrm>
            <a:custGeom>
              <a:avLst/>
              <a:gdLst/>
              <a:ahLst/>
              <a:cxnLst/>
              <a:rect l="l" t="t" r="r" b="b"/>
              <a:pathLst>
                <a:path w="2565" h="2338" extrusionOk="0">
                  <a:moveTo>
                    <a:pt x="1283" y="1"/>
                  </a:moveTo>
                  <a:cubicBezTo>
                    <a:pt x="984" y="1"/>
                    <a:pt x="685" y="115"/>
                    <a:pt x="457" y="343"/>
                  </a:cubicBezTo>
                  <a:cubicBezTo>
                    <a:pt x="1" y="799"/>
                    <a:pt x="1" y="1539"/>
                    <a:pt x="457" y="1995"/>
                  </a:cubicBezTo>
                  <a:cubicBezTo>
                    <a:pt x="685" y="2223"/>
                    <a:pt x="984" y="2337"/>
                    <a:pt x="1283" y="2337"/>
                  </a:cubicBezTo>
                  <a:cubicBezTo>
                    <a:pt x="1582" y="2337"/>
                    <a:pt x="1880" y="2223"/>
                    <a:pt x="2109" y="1995"/>
                  </a:cubicBezTo>
                  <a:cubicBezTo>
                    <a:pt x="2565" y="1539"/>
                    <a:pt x="2565" y="799"/>
                    <a:pt x="2109" y="343"/>
                  </a:cubicBezTo>
                  <a:cubicBezTo>
                    <a:pt x="1880" y="115"/>
                    <a:pt x="1582" y="1"/>
                    <a:pt x="128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4" name="Google Shape;1804;p36"/>
            <p:cNvSpPr/>
            <p:nvPr/>
          </p:nvSpPr>
          <p:spPr>
            <a:xfrm>
              <a:off x="4404153" y="4148464"/>
              <a:ext cx="75873" cy="75975"/>
            </a:xfrm>
            <a:custGeom>
              <a:avLst/>
              <a:gdLst/>
              <a:ahLst/>
              <a:cxnLst/>
              <a:rect l="l" t="t" r="r" b="b"/>
              <a:pathLst>
                <a:path w="759" h="760" fill="none" extrusionOk="0">
                  <a:moveTo>
                    <a:pt x="1" y="1"/>
                  </a:moveTo>
                  <a:lnTo>
                    <a:pt x="759" y="760"/>
                  </a:lnTo>
                </a:path>
              </a:pathLst>
            </a:custGeom>
            <a:no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5" name="Google Shape;1805;p36"/>
            <p:cNvSpPr/>
            <p:nvPr/>
          </p:nvSpPr>
          <p:spPr>
            <a:xfrm>
              <a:off x="4404153" y="4148464"/>
              <a:ext cx="75873" cy="75975"/>
            </a:xfrm>
            <a:custGeom>
              <a:avLst/>
              <a:gdLst/>
              <a:ahLst/>
              <a:cxnLst/>
              <a:rect l="l" t="t" r="r" b="b"/>
              <a:pathLst>
                <a:path w="759" h="760" fill="none" extrusionOk="0">
                  <a:moveTo>
                    <a:pt x="1" y="760"/>
                  </a:moveTo>
                  <a:lnTo>
                    <a:pt x="759" y="1"/>
                  </a:lnTo>
                </a:path>
              </a:pathLst>
            </a:custGeom>
            <a:no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6" name="Google Shape;1806;p36"/>
            <p:cNvSpPr/>
            <p:nvPr/>
          </p:nvSpPr>
          <p:spPr>
            <a:xfrm>
              <a:off x="4239411" y="3589256"/>
              <a:ext cx="798221" cy="100"/>
            </a:xfrm>
            <a:custGeom>
              <a:avLst/>
              <a:gdLst/>
              <a:ahLst/>
              <a:cxnLst/>
              <a:rect l="l" t="t" r="r" b="b"/>
              <a:pathLst>
                <a:path w="7985" h="1" fill="none" extrusionOk="0">
                  <a:moveTo>
                    <a:pt x="0" y="0"/>
                  </a:moveTo>
                  <a:lnTo>
                    <a:pt x="7984" y="0"/>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7" name="Google Shape;1807;p36"/>
            <p:cNvSpPr/>
            <p:nvPr/>
          </p:nvSpPr>
          <p:spPr>
            <a:xfrm>
              <a:off x="4239411" y="3720911"/>
              <a:ext cx="798221" cy="100"/>
            </a:xfrm>
            <a:custGeom>
              <a:avLst/>
              <a:gdLst/>
              <a:ahLst/>
              <a:cxnLst/>
              <a:rect l="l" t="t" r="r" b="b"/>
              <a:pathLst>
                <a:path w="7985" h="1" fill="none" extrusionOk="0">
                  <a:moveTo>
                    <a:pt x="0" y="0"/>
                  </a:moveTo>
                  <a:lnTo>
                    <a:pt x="7984" y="0"/>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8" name="Google Shape;1808;p36"/>
            <p:cNvSpPr/>
            <p:nvPr/>
          </p:nvSpPr>
          <p:spPr>
            <a:xfrm>
              <a:off x="4239411" y="3852365"/>
              <a:ext cx="798221" cy="100"/>
            </a:xfrm>
            <a:custGeom>
              <a:avLst/>
              <a:gdLst/>
              <a:ahLst/>
              <a:cxnLst/>
              <a:rect l="l" t="t" r="r" b="b"/>
              <a:pathLst>
                <a:path w="7985" h="1" fill="none" extrusionOk="0">
                  <a:moveTo>
                    <a:pt x="0" y="1"/>
                  </a:moveTo>
                  <a:lnTo>
                    <a:pt x="7984" y="1"/>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9" name="Google Shape;1809;p36"/>
            <p:cNvSpPr/>
            <p:nvPr/>
          </p:nvSpPr>
          <p:spPr>
            <a:xfrm>
              <a:off x="4443939" y="3982021"/>
              <a:ext cx="389164" cy="100"/>
            </a:xfrm>
            <a:custGeom>
              <a:avLst/>
              <a:gdLst/>
              <a:ahLst/>
              <a:cxnLst/>
              <a:rect l="l" t="t" r="r" b="b"/>
              <a:pathLst>
                <a:path w="3893" h="1" fill="none" extrusionOk="0">
                  <a:moveTo>
                    <a:pt x="0" y="0"/>
                  </a:moveTo>
                  <a:lnTo>
                    <a:pt x="3893" y="0"/>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0" name="Google Shape;1810;p36"/>
            <p:cNvSpPr/>
            <p:nvPr/>
          </p:nvSpPr>
          <p:spPr>
            <a:xfrm>
              <a:off x="4239411" y="2591311"/>
              <a:ext cx="798221" cy="100"/>
            </a:xfrm>
            <a:custGeom>
              <a:avLst/>
              <a:gdLst/>
              <a:ahLst/>
              <a:cxnLst/>
              <a:rect l="l" t="t" r="r" b="b"/>
              <a:pathLst>
                <a:path w="7985" h="1" fill="none" extrusionOk="0">
                  <a:moveTo>
                    <a:pt x="0" y="1"/>
                  </a:moveTo>
                  <a:lnTo>
                    <a:pt x="7984" y="1"/>
                  </a:lnTo>
                </a:path>
              </a:pathLst>
            </a:custGeom>
            <a:noFill/>
            <a:ln w="190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11" name="Google Shape;1811;p36"/>
          <p:cNvSpPr txBox="1"/>
          <p:nvPr/>
        </p:nvSpPr>
        <p:spPr>
          <a:xfrm>
            <a:off x="4007983" y="1341120"/>
            <a:ext cx="4000000" cy="5364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sz="2400" kern="0" dirty="0">
              <a:solidFill>
                <a:srgbClr val="000000"/>
              </a:solidFill>
              <a:latin typeface="Fira Sans Extra Condensed SemiBold"/>
              <a:ea typeface="Fira Sans Extra Condensed SemiBold"/>
              <a:cs typeface="Fira Sans Extra Condensed SemiBold"/>
              <a:sym typeface="Fira Sans Extra Condensed SemiBold"/>
            </a:endParaRPr>
          </a:p>
        </p:txBody>
      </p:sp>
      <p:sp>
        <p:nvSpPr>
          <p:cNvPr id="74" name="Google Shape;1573;p69">
            <a:extLst>
              <a:ext uri="{FF2B5EF4-FFF2-40B4-BE49-F238E27FC236}">
                <a16:creationId xmlns:a16="http://schemas.microsoft.com/office/drawing/2014/main" id="{267F0903-B108-4300-80D6-99438FA17900}"/>
              </a:ext>
            </a:extLst>
          </p:cNvPr>
          <p:cNvSpPr/>
          <p:nvPr/>
        </p:nvSpPr>
        <p:spPr>
          <a:xfrm>
            <a:off x="1137872" y="2962705"/>
            <a:ext cx="331272" cy="331272"/>
          </a:xfrm>
          <a:custGeom>
            <a:avLst/>
            <a:gdLst/>
            <a:ahLst/>
            <a:cxnLst/>
            <a:rect l="l" t="t" r="r" b="b"/>
            <a:pathLst>
              <a:path w="9109" h="9109" extrusionOk="0">
                <a:moveTo>
                  <a:pt x="4543" y="9108"/>
                </a:moveTo>
                <a:cubicBezTo>
                  <a:pt x="7054" y="9108"/>
                  <a:pt x="9108" y="7054"/>
                  <a:pt x="9108" y="4566"/>
                </a:cubicBezTo>
                <a:cubicBezTo>
                  <a:pt x="9108" y="2055"/>
                  <a:pt x="7054" y="1"/>
                  <a:pt x="4543" y="1"/>
                </a:cubicBezTo>
                <a:cubicBezTo>
                  <a:pt x="2055" y="1"/>
                  <a:pt x="1" y="2055"/>
                  <a:pt x="1" y="4566"/>
                </a:cubicBezTo>
                <a:cubicBezTo>
                  <a:pt x="1" y="7054"/>
                  <a:pt x="2055" y="9108"/>
                  <a:pt x="4543" y="9108"/>
                </a:cubicBezTo>
                <a:close/>
              </a:path>
            </a:pathLst>
          </a:custGeom>
          <a:solidFill>
            <a:srgbClr val="D6656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6F2FF"/>
                </a:solidFill>
                <a:effectLst/>
                <a:uLnTx/>
                <a:uFillTx/>
                <a:latin typeface="Overpass ExtraBold"/>
                <a:ea typeface="Overpass ExtraBold"/>
                <a:cs typeface="Overpass ExtraBold"/>
                <a:sym typeface="Overpass ExtraBold"/>
              </a:rPr>
              <a:t>1</a:t>
            </a:r>
            <a:endParaRPr kumimoji="0" sz="1400" b="0" i="0" u="none" strike="noStrike" kern="0" cap="none" spc="0" normalizeH="0" baseline="0" noProof="0">
              <a:ln>
                <a:noFill/>
              </a:ln>
              <a:solidFill>
                <a:srgbClr val="F6F2FF"/>
              </a:solidFill>
              <a:effectLst/>
              <a:uLnTx/>
              <a:uFillTx/>
              <a:latin typeface="Overpass ExtraBold"/>
              <a:ea typeface="Overpass ExtraBold"/>
              <a:cs typeface="Overpass ExtraBold"/>
              <a:sym typeface="Overpass ExtraBold"/>
            </a:endParaRPr>
          </a:p>
        </p:txBody>
      </p:sp>
      <p:sp>
        <p:nvSpPr>
          <p:cNvPr id="75" name="Google Shape;1574;p69">
            <a:extLst>
              <a:ext uri="{FF2B5EF4-FFF2-40B4-BE49-F238E27FC236}">
                <a16:creationId xmlns:a16="http://schemas.microsoft.com/office/drawing/2014/main" id="{8C12C507-6B42-471D-AE8D-7F8A1131A9B6}"/>
              </a:ext>
            </a:extLst>
          </p:cNvPr>
          <p:cNvSpPr/>
          <p:nvPr/>
        </p:nvSpPr>
        <p:spPr>
          <a:xfrm>
            <a:off x="1137872" y="3690724"/>
            <a:ext cx="331272" cy="330435"/>
          </a:xfrm>
          <a:custGeom>
            <a:avLst/>
            <a:gdLst/>
            <a:ahLst/>
            <a:cxnLst/>
            <a:rect l="l" t="t" r="r" b="b"/>
            <a:pathLst>
              <a:path w="9109" h="9086" extrusionOk="0">
                <a:moveTo>
                  <a:pt x="4543" y="9085"/>
                </a:moveTo>
                <a:cubicBezTo>
                  <a:pt x="7054" y="9085"/>
                  <a:pt x="9108" y="7054"/>
                  <a:pt x="9108" y="4543"/>
                </a:cubicBezTo>
                <a:cubicBezTo>
                  <a:pt x="9108" y="2032"/>
                  <a:pt x="7054" y="1"/>
                  <a:pt x="4543" y="1"/>
                </a:cubicBezTo>
                <a:cubicBezTo>
                  <a:pt x="2055" y="1"/>
                  <a:pt x="1" y="2032"/>
                  <a:pt x="1" y="4543"/>
                </a:cubicBezTo>
                <a:cubicBezTo>
                  <a:pt x="1" y="7054"/>
                  <a:pt x="2055" y="9085"/>
                  <a:pt x="4543" y="9085"/>
                </a:cubicBezTo>
                <a:close/>
              </a:path>
            </a:pathLst>
          </a:custGeom>
          <a:solidFill>
            <a:srgbClr val="56548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6F2FF"/>
                </a:solidFill>
                <a:effectLst/>
                <a:uLnTx/>
                <a:uFillTx/>
                <a:latin typeface="Overpass ExtraBold"/>
                <a:ea typeface="Overpass ExtraBold"/>
                <a:cs typeface="Overpass ExtraBold"/>
                <a:sym typeface="Overpass ExtraBold"/>
              </a:rPr>
              <a:t>2</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1575;p69">
            <a:extLst>
              <a:ext uri="{FF2B5EF4-FFF2-40B4-BE49-F238E27FC236}">
                <a16:creationId xmlns:a16="http://schemas.microsoft.com/office/drawing/2014/main" id="{F92D19C8-27BA-4367-8127-EBCE9357D808}"/>
              </a:ext>
            </a:extLst>
          </p:cNvPr>
          <p:cNvSpPr/>
          <p:nvPr/>
        </p:nvSpPr>
        <p:spPr>
          <a:xfrm>
            <a:off x="1137872" y="4417906"/>
            <a:ext cx="331272" cy="331235"/>
          </a:xfrm>
          <a:custGeom>
            <a:avLst/>
            <a:gdLst/>
            <a:ahLst/>
            <a:cxnLst/>
            <a:rect l="l" t="t" r="r" b="b"/>
            <a:pathLst>
              <a:path w="9109" h="9108" extrusionOk="0">
                <a:moveTo>
                  <a:pt x="4543" y="9108"/>
                </a:moveTo>
                <a:cubicBezTo>
                  <a:pt x="7054" y="9108"/>
                  <a:pt x="9108" y="7054"/>
                  <a:pt x="9108" y="4566"/>
                </a:cubicBezTo>
                <a:cubicBezTo>
                  <a:pt x="9108" y="2055"/>
                  <a:pt x="7054" y="1"/>
                  <a:pt x="4543" y="1"/>
                </a:cubicBezTo>
                <a:cubicBezTo>
                  <a:pt x="2055" y="1"/>
                  <a:pt x="1" y="2055"/>
                  <a:pt x="1" y="4566"/>
                </a:cubicBezTo>
                <a:cubicBezTo>
                  <a:pt x="1" y="7054"/>
                  <a:pt x="2055" y="9108"/>
                  <a:pt x="4543" y="9108"/>
                </a:cubicBezTo>
                <a:close/>
              </a:path>
            </a:pathLst>
          </a:custGeom>
          <a:solidFill>
            <a:srgbClr val="B1B2F3"/>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a:ln>
                  <a:noFill/>
                </a:ln>
                <a:solidFill>
                  <a:srgbClr val="F6F2FF"/>
                </a:solidFill>
                <a:effectLst/>
                <a:uLnTx/>
                <a:uFillTx/>
                <a:latin typeface="Overpass ExtraBold"/>
                <a:ea typeface="Overpass ExtraBold"/>
                <a:cs typeface="Overpass ExtraBold"/>
                <a:sym typeface="Overpass ExtraBold"/>
              </a:rPr>
              <a:t>3</a:t>
            </a:r>
            <a:endParaRPr kumimoji="0" sz="1400" b="0" i="0" u="none" strike="noStrike" kern="0" cap="none" spc="0" normalizeH="0" baseline="0" noProof="0">
              <a:ln>
                <a:noFill/>
              </a:ln>
              <a:solidFill>
                <a:srgbClr val="000000"/>
              </a:solidFill>
              <a:effectLst/>
              <a:uLnTx/>
              <a:uFillTx/>
              <a:cs typeface="Arial"/>
              <a:sym typeface="Arial"/>
            </a:endParaRPr>
          </a:p>
        </p:txBody>
      </p:sp>
      <p:sp>
        <p:nvSpPr>
          <p:cNvPr id="78" name="Google Shape;1577;p69">
            <a:extLst>
              <a:ext uri="{FF2B5EF4-FFF2-40B4-BE49-F238E27FC236}">
                <a16:creationId xmlns:a16="http://schemas.microsoft.com/office/drawing/2014/main" id="{F75B263E-0A08-434A-B13C-6246F96B47C7}"/>
              </a:ext>
            </a:extLst>
          </p:cNvPr>
          <p:cNvSpPr txBox="1">
            <a:spLocks/>
          </p:cNvSpPr>
          <p:nvPr/>
        </p:nvSpPr>
        <p:spPr>
          <a:xfrm>
            <a:off x="1856467" y="3505655"/>
            <a:ext cx="2556727" cy="7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15000"/>
              </a:lnSpc>
              <a:spcBef>
                <a:spcPts val="0"/>
              </a:spcBef>
              <a:spcAft>
                <a:spcPts val="1600"/>
              </a:spcAft>
              <a:buClr>
                <a:srgbClr val="20124D"/>
              </a:buClr>
              <a:buSzPts val="1600"/>
              <a:buFont typeface="Source Sans Pro"/>
              <a:buNone/>
              <a:tabLst/>
              <a:defRPr/>
            </a:pPr>
            <a:r>
              <a:rPr kumimoji="0" lang="en-US" sz="1600" b="0" i="0" u="none" strike="noStrike" kern="0" cap="none" spc="0" normalizeH="0" baseline="0" noProof="0" dirty="0">
                <a:ln>
                  <a:noFill/>
                </a:ln>
                <a:solidFill>
                  <a:srgbClr val="20124D"/>
                </a:solidFill>
                <a:effectLst/>
                <a:uLnTx/>
                <a:uFillTx/>
                <a:latin typeface="Source Sans Pro"/>
                <a:ea typeface="Source Sans Pro"/>
                <a:sym typeface="Source Sans Pro"/>
              </a:rPr>
              <a:t>Review the job description alongside the application </a:t>
            </a:r>
          </a:p>
        </p:txBody>
      </p:sp>
      <p:sp>
        <p:nvSpPr>
          <p:cNvPr id="80" name="Google Shape;1579;p69">
            <a:extLst>
              <a:ext uri="{FF2B5EF4-FFF2-40B4-BE49-F238E27FC236}">
                <a16:creationId xmlns:a16="http://schemas.microsoft.com/office/drawing/2014/main" id="{CC55EDD8-D5C4-4A50-A20D-E9927D78865C}"/>
              </a:ext>
            </a:extLst>
          </p:cNvPr>
          <p:cNvSpPr txBox="1">
            <a:spLocks/>
          </p:cNvSpPr>
          <p:nvPr/>
        </p:nvSpPr>
        <p:spPr>
          <a:xfrm>
            <a:off x="1856455" y="2778493"/>
            <a:ext cx="2277600" cy="7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15000"/>
              </a:lnSpc>
              <a:spcBef>
                <a:spcPts val="0"/>
              </a:spcBef>
              <a:spcAft>
                <a:spcPts val="1600"/>
              </a:spcAft>
              <a:buClr>
                <a:srgbClr val="20124D"/>
              </a:buClr>
              <a:buSzPts val="1600"/>
              <a:buFont typeface="Source Sans Pro"/>
              <a:buNone/>
              <a:tabLst/>
              <a:defRPr/>
            </a:pPr>
            <a:r>
              <a:rPr lang="en-US" kern="0" dirty="0">
                <a:solidFill>
                  <a:srgbClr val="20124D"/>
                </a:solidFill>
              </a:rPr>
              <a:t>Review your notes after a few hours</a:t>
            </a:r>
            <a:endParaRPr kumimoji="0" lang="en-US" b="0" i="0" u="none" strike="noStrike" kern="0" cap="none" spc="0" normalizeH="0" baseline="0" noProof="0" dirty="0">
              <a:ln>
                <a:noFill/>
              </a:ln>
              <a:solidFill>
                <a:srgbClr val="20124D"/>
              </a:solidFill>
              <a:effectLst/>
              <a:uLnTx/>
              <a:uFillTx/>
              <a:latin typeface="Source Sans Pro"/>
              <a:ea typeface="Source Sans Pro"/>
              <a:sym typeface="Source Sans Pro"/>
            </a:endParaRPr>
          </a:p>
        </p:txBody>
      </p:sp>
      <p:sp>
        <p:nvSpPr>
          <p:cNvPr id="81" name="Google Shape;1580;p69">
            <a:extLst>
              <a:ext uri="{FF2B5EF4-FFF2-40B4-BE49-F238E27FC236}">
                <a16:creationId xmlns:a16="http://schemas.microsoft.com/office/drawing/2014/main" id="{75A5DBDC-7340-4A3B-99A6-833D054A416C}"/>
              </a:ext>
            </a:extLst>
          </p:cNvPr>
          <p:cNvSpPr txBox="1">
            <a:spLocks/>
          </p:cNvSpPr>
          <p:nvPr/>
        </p:nvSpPr>
        <p:spPr>
          <a:xfrm>
            <a:off x="1856467" y="4232793"/>
            <a:ext cx="2638841" cy="7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15000"/>
              </a:lnSpc>
              <a:spcBef>
                <a:spcPts val="0"/>
              </a:spcBef>
              <a:spcAft>
                <a:spcPts val="1600"/>
              </a:spcAft>
              <a:buClr>
                <a:srgbClr val="20124D"/>
              </a:buClr>
              <a:buSzPts val="1600"/>
              <a:buFont typeface="Source Sans Pro"/>
              <a:buNone/>
              <a:tabLst/>
              <a:defRPr/>
            </a:pPr>
            <a:r>
              <a:rPr lang="en-US" kern="0" dirty="0">
                <a:solidFill>
                  <a:srgbClr val="20124D"/>
                </a:solidFill>
              </a:rPr>
              <a:t>Note whether a candidate reflected the requirements. </a:t>
            </a:r>
            <a:endParaRPr kumimoji="0" lang="en-US" sz="1600" b="0" i="0" u="none" strike="noStrike" kern="0" cap="none" spc="0" normalizeH="0" baseline="0" noProof="0" dirty="0">
              <a:ln>
                <a:noFill/>
              </a:ln>
              <a:solidFill>
                <a:srgbClr val="20124D"/>
              </a:solidFill>
              <a:effectLst/>
              <a:uLnTx/>
              <a:uFillTx/>
              <a:latin typeface="Source Sans Pro"/>
              <a:ea typeface="Source Sans Pro"/>
              <a:sym typeface="Source Sans Pro"/>
            </a:endParaRPr>
          </a:p>
        </p:txBody>
      </p:sp>
      <p:sp>
        <p:nvSpPr>
          <p:cNvPr id="82" name="Google Shape;1574;p69">
            <a:extLst>
              <a:ext uri="{FF2B5EF4-FFF2-40B4-BE49-F238E27FC236}">
                <a16:creationId xmlns:a16="http://schemas.microsoft.com/office/drawing/2014/main" id="{190A3EB6-2A0F-4429-97A7-FAB9A96E9954}"/>
              </a:ext>
            </a:extLst>
          </p:cNvPr>
          <p:cNvSpPr/>
          <p:nvPr/>
        </p:nvSpPr>
        <p:spPr>
          <a:xfrm>
            <a:off x="7967916" y="2828055"/>
            <a:ext cx="331272" cy="330435"/>
          </a:xfrm>
          <a:custGeom>
            <a:avLst/>
            <a:gdLst/>
            <a:ahLst/>
            <a:cxnLst/>
            <a:rect l="l" t="t" r="r" b="b"/>
            <a:pathLst>
              <a:path w="9109" h="9086" extrusionOk="0">
                <a:moveTo>
                  <a:pt x="4543" y="9085"/>
                </a:moveTo>
                <a:cubicBezTo>
                  <a:pt x="7054" y="9085"/>
                  <a:pt x="9108" y="7054"/>
                  <a:pt x="9108" y="4543"/>
                </a:cubicBezTo>
                <a:cubicBezTo>
                  <a:pt x="9108" y="2032"/>
                  <a:pt x="7054" y="1"/>
                  <a:pt x="4543" y="1"/>
                </a:cubicBezTo>
                <a:cubicBezTo>
                  <a:pt x="2055" y="1"/>
                  <a:pt x="1" y="2032"/>
                  <a:pt x="1" y="4543"/>
                </a:cubicBezTo>
                <a:cubicBezTo>
                  <a:pt x="1" y="7054"/>
                  <a:pt x="2055" y="9085"/>
                  <a:pt x="4543" y="9085"/>
                </a:cubicBezTo>
                <a:close/>
              </a:path>
            </a:pathLst>
          </a:custGeom>
          <a:solidFill>
            <a:srgbClr val="56548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400" kern="0" dirty="0">
                <a:solidFill>
                  <a:srgbClr val="F6F2FF"/>
                </a:solidFill>
                <a:latin typeface="Overpass ExtraBold"/>
                <a:cs typeface="Arial"/>
                <a:sym typeface="Overpass ExtraBold"/>
              </a:rPr>
              <a:t>4</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3" name="Google Shape;1575;p69">
            <a:extLst>
              <a:ext uri="{FF2B5EF4-FFF2-40B4-BE49-F238E27FC236}">
                <a16:creationId xmlns:a16="http://schemas.microsoft.com/office/drawing/2014/main" id="{74E27BE1-5C76-44A9-9240-5ACFCFEFAFE8}"/>
              </a:ext>
            </a:extLst>
          </p:cNvPr>
          <p:cNvSpPr/>
          <p:nvPr/>
        </p:nvSpPr>
        <p:spPr>
          <a:xfrm>
            <a:off x="7967916" y="3555237"/>
            <a:ext cx="331272" cy="331235"/>
          </a:xfrm>
          <a:custGeom>
            <a:avLst/>
            <a:gdLst/>
            <a:ahLst/>
            <a:cxnLst/>
            <a:rect l="l" t="t" r="r" b="b"/>
            <a:pathLst>
              <a:path w="9109" h="9108" extrusionOk="0">
                <a:moveTo>
                  <a:pt x="4543" y="9108"/>
                </a:moveTo>
                <a:cubicBezTo>
                  <a:pt x="7054" y="9108"/>
                  <a:pt x="9108" y="7054"/>
                  <a:pt x="9108" y="4566"/>
                </a:cubicBezTo>
                <a:cubicBezTo>
                  <a:pt x="9108" y="2055"/>
                  <a:pt x="7054" y="1"/>
                  <a:pt x="4543" y="1"/>
                </a:cubicBezTo>
                <a:cubicBezTo>
                  <a:pt x="2055" y="1"/>
                  <a:pt x="1" y="2055"/>
                  <a:pt x="1" y="4566"/>
                </a:cubicBezTo>
                <a:cubicBezTo>
                  <a:pt x="1" y="7054"/>
                  <a:pt x="2055" y="9108"/>
                  <a:pt x="4543" y="9108"/>
                </a:cubicBezTo>
                <a:close/>
              </a:path>
            </a:pathLst>
          </a:custGeom>
          <a:solidFill>
            <a:srgbClr val="B1B2F3"/>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400" kern="0" dirty="0">
                <a:solidFill>
                  <a:srgbClr val="F6F2FF"/>
                </a:solidFill>
                <a:latin typeface="Overpass ExtraBold"/>
                <a:cs typeface="Arial"/>
                <a:sym typeface="Overpass ExtraBold"/>
              </a:rPr>
              <a:t>5</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4" name="Google Shape;1576;p69">
            <a:extLst>
              <a:ext uri="{FF2B5EF4-FFF2-40B4-BE49-F238E27FC236}">
                <a16:creationId xmlns:a16="http://schemas.microsoft.com/office/drawing/2014/main" id="{CB0115FA-846B-43A8-A411-545C48DF3FB9}"/>
              </a:ext>
            </a:extLst>
          </p:cNvPr>
          <p:cNvSpPr/>
          <p:nvPr/>
        </p:nvSpPr>
        <p:spPr>
          <a:xfrm>
            <a:off x="7967916" y="4283256"/>
            <a:ext cx="331272" cy="330399"/>
          </a:xfrm>
          <a:custGeom>
            <a:avLst/>
            <a:gdLst/>
            <a:ahLst/>
            <a:cxnLst/>
            <a:rect l="l" t="t" r="r" b="b"/>
            <a:pathLst>
              <a:path w="9109" h="9085" extrusionOk="0">
                <a:moveTo>
                  <a:pt x="4543" y="9085"/>
                </a:moveTo>
                <a:cubicBezTo>
                  <a:pt x="7054" y="9085"/>
                  <a:pt x="9108" y="7053"/>
                  <a:pt x="9108" y="4543"/>
                </a:cubicBezTo>
                <a:cubicBezTo>
                  <a:pt x="9108" y="2032"/>
                  <a:pt x="7054" y="0"/>
                  <a:pt x="4543" y="0"/>
                </a:cubicBezTo>
                <a:cubicBezTo>
                  <a:pt x="2055" y="0"/>
                  <a:pt x="1" y="2032"/>
                  <a:pt x="1" y="4543"/>
                </a:cubicBezTo>
                <a:cubicBezTo>
                  <a:pt x="1" y="7053"/>
                  <a:pt x="2055" y="9085"/>
                  <a:pt x="4543" y="9085"/>
                </a:cubicBezTo>
                <a:close/>
              </a:path>
            </a:pathLst>
          </a:custGeom>
          <a:solidFill>
            <a:srgbClr val="FBD15B"/>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400" kern="0" dirty="0">
                <a:solidFill>
                  <a:srgbClr val="F6F2FF"/>
                </a:solidFill>
                <a:latin typeface="Overpass ExtraBold"/>
                <a:cs typeface="Arial"/>
                <a:sym typeface="Overpass ExtraBold"/>
              </a:rPr>
              <a:t>6</a:t>
            </a: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5" name="Google Shape;1577;p69">
            <a:extLst>
              <a:ext uri="{FF2B5EF4-FFF2-40B4-BE49-F238E27FC236}">
                <a16:creationId xmlns:a16="http://schemas.microsoft.com/office/drawing/2014/main" id="{52EAB8F2-AD4E-4F00-8544-2F33289F0DA3}"/>
              </a:ext>
            </a:extLst>
          </p:cNvPr>
          <p:cNvSpPr txBox="1">
            <a:spLocks/>
          </p:cNvSpPr>
          <p:nvPr/>
        </p:nvSpPr>
        <p:spPr>
          <a:xfrm>
            <a:off x="8686512" y="2642986"/>
            <a:ext cx="2277600" cy="7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15000"/>
              </a:lnSpc>
              <a:spcBef>
                <a:spcPts val="0"/>
              </a:spcBef>
              <a:spcAft>
                <a:spcPts val="1600"/>
              </a:spcAft>
              <a:buClr>
                <a:srgbClr val="20124D"/>
              </a:buClr>
              <a:buSzPts val="1600"/>
              <a:buFont typeface="Source Sans Pro"/>
              <a:buNone/>
              <a:tabLst/>
              <a:defRPr/>
            </a:pPr>
            <a:r>
              <a:rPr kumimoji="0" lang="en-US" sz="1600" b="0" i="0" u="none" strike="noStrike" kern="0" cap="none" spc="0" normalizeH="0" baseline="0" noProof="0" dirty="0">
                <a:ln>
                  <a:noFill/>
                </a:ln>
                <a:solidFill>
                  <a:srgbClr val="20124D"/>
                </a:solidFill>
                <a:effectLst/>
                <a:uLnTx/>
                <a:uFillTx/>
                <a:latin typeface="Source Sans Pro"/>
                <a:ea typeface="Source Sans Pro"/>
                <a:sym typeface="Source Sans Pro"/>
              </a:rPr>
              <a:t>Compile your notes to the standard templates</a:t>
            </a:r>
          </a:p>
        </p:txBody>
      </p:sp>
      <p:sp>
        <p:nvSpPr>
          <p:cNvPr id="86" name="Google Shape;1578;p69">
            <a:extLst>
              <a:ext uri="{FF2B5EF4-FFF2-40B4-BE49-F238E27FC236}">
                <a16:creationId xmlns:a16="http://schemas.microsoft.com/office/drawing/2014/main" id="{CED5D9D9-1955-44A1-B7D5-C0CB8BDDA514}"/>
              </a:ext>
            </a:extLst>
          </p:cNvPr>
          <p:cNvSpPr txBox="1">
            <a:spLocks/>
          </p:cNvSpPr>
          <p:nvPr/>
        </p:nvSpPr>
        <p:spPr>
          <a:xfrm>
            <a:off x="8686512" y="4097761"/>
            <a:ext cx="2277600" cy="7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15000"/>
              </a:lnSpc>
              <a:spcBef>
                <a:spcPts val="0"/>
              </a:spcBef>
              <a:spcAft>
                <a:spcPts val="1600"/>
              </a:spcAft>
              <a:buClr>
                <a:srgbClr val="20124D"/>
              </a:buClr>
              <a:buSzPts val="1600"/>
              <a:buFont typeface="Source Sans Pro"/>
              <a:buNone/>
              <a:tabLst/>
              <a:defRPr/>
            </a:pPr>
            <a:r>
              <a:rPr lang="en-US" kern="0" dirty="0">
                <a:solidFill>
                  <a:srgbClr val="20124D"/>
                </a:solidFill>
              </a:rPr>
              <a:t>Consolidate the notes from the committee members; discuss with the committee</a:t>
            </a:r>
            <a:endParaRPr kumimoji="0" lang="en-US" sz="1600" b="0" i="0" u="none" strike="noStrike" kern="0" cap="none" spc="0" normalizeH="0" baseline="0" noProof="0" dirty="0">
              <a:ln>
                <a:noFill/>
              </a:ln>
              <a:solidFill>
                <a:srgbClr val="20124D"/>
              </a:solidFill>
              <a:effectLst/>
              <a:uLnTx/>
              <a:uFillTx/>
              <a:latin typeface="Source Sans Pro"/>
              <a:ea typeface="Source Sans Pro"/>
              <a:sym typeface="Source Sans Pro"/>
            </a:endParaRPr>
          </a:p>
        </p:txBody>
      </p:sp>
      <p:sp>
        <p:nvSpPr>
          <p:cNvPr id="87" name="Google Shape;1580;p69">
            <a:extLst>
              <a:ext uri="{FF2B5EF4-FFF2-40B4-BE49-F238E27FC236}">
                <a16:creationId xmlns:a16="http://schemas.microsoft.com/office/drawing/2014/main" id="{B65E7C8B-8B95-4B8E-8058-F928907C1D69}"/>
              </a:ext>
            </a:extLst>
          </p:cNvPr>
          <p:cNvSpPr txBox="1">
            <a:spLocks/>
          </p:cNvSpPr>
          <p:nvPr/>
        </p:nvSpPr>
        <p:spPr>
          <a:xfrm>
            <a:off x="8686511" y="3370124"/>
            <a:ext cx="2613459" cy="7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1pPr>
            <a:lvl2pPr marL="914400" marR="0" lvl="1"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2pPr>
            <a:lvl3pPr marL="1371600" marR="0" lvl="2"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3pPr>
            <a:lvl4pPr marL="1828800" marR="0" lvl="3"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4pPr>
            <a:lvl5pPr marL="2286000" marR="0" lvl="4"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5pPr>
            <a:lvl6pPr marL="2743200" marR="0" lvl="5"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6pPr>
            <a:lvl7pPr marL="3200400" marR="0" lvl="6"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7pPr>
            <a:lvl8pPr marL="3657600" marR="0" lvl="7" indent="-330200" algn="l" rtl="0">
              <a:lnSpc>
                <a:spcPct val="115000"/>
              </a:lnSpc>
              <a:spcBef>
                <a:spcPts val="1600"/>
              </a:spcBef>
              <a:spcAft>
                <a:spcPts val="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8pPr>
            <a:lvl9pPr marL="4114800" marR="0" lvl="8" indent="-330200" algn="l" rtl="0">
              <a:lnSpc>
                <a:spcPct val="115000"/>
              </a:lnSpc>
              <a:spcBef>
                <a:spcPts val="1600"/>
              </a:spcBef>
              <a:spcAft>
                <a:spcPts val="1600"/>
              </a:spcAft>
              <a:buClr>
                <a:schemeClr val="dk2"/>
              </a:buClr>
              <a:buSzPts val="1600"/>
              <a:buFont typeface="Source Sans Pro"/>
              <a:buChar char="■"/>
              <a:defRPr sz="1600" b="0" i="0" u="none" strike="noStrike" cap="none">
                <a:solidFill>
                  <a:schemeClr val="dk2"/>
                </a:solidFill>
                <a:latin typeface="Source Sans Pro"/>
                <a:ea typeface="Source Sans Pro"/>
                <a:cs typeface="Source Sans Pro"/>
                <a:sym typeface="Source Sans Pro"/>
              </a:defRPr>
            </a:lvl9pPr>
          </a:lstStyle>
          <a:p>
            <a:pPr marL="0" marR="0" lvl="0" indent="0" algn="l" defTabSz="914400" rtl="0" eaLnBrk="1" fontAlgn="auto" latinLnBrk="0" hangingPunct="1">
              <a:lnSpc>
                <a:spcPct val="115000"/>
              </a:lnSpc>
              <a:spcBef>
                <a:spcPts val="0"/>
              </a:spcBef>
              <a:spcAft>
                <a:spcPts val="1600"/>
              </a:spcAft>
              <a:buClr>
                <a:srgbClr val="20124D"/>
              </a:buClr>
              <a:buSzPts val="1600"/>
              <a:buFont typeface="Source Sans Pro"/>
              <a:buNone/>
              <a:tabLst/>
              <a:defRPr/>
            </a:pPr>
            <a:r>
              <a:rPr kumimoji="0" lang="en-US" sz="1600" b="0" i="0" u="none" strike="noStrike" kern="0" cap="none" spc="0" normalizeH="0" baseline="0" noProof="0" dirty="0">
                <a:ln>
                  <a:noFill/>
                </a:ln>
                <a:solidFill>
                  <a:srgbClr val="20124D"/>
                </a:solidFill>
                <a:effectLst/>
                <a:uLnTx/>
                <a:uFillTx/>
                <a:latin typeface="Source Sans Pro"/>
                <a:ea typeface="Source Sans Pro"/>
                <a:sym typeface="Source Sans Pro"/>
              </a:rPr>
              <a:t>Input final notes/comments </a:t>
            </a:r>
          </a:p>
        </p:txBody>
      </p:sp>
      <p:grpSp>
        <p:nvGrpSpPr>
          <p:cNvPr id="88" name="Google Shape;1752;p36">
            <a:extLst>
              <a:ext uri="{FF2B5EF4-FFF2-40B4-BE49-F238E27FC236}">
                <a16:creationId xmlns:a16="http://schemas.microsoft.com/office/drawing/2014/main" id="{4C04AFF6-9C79-4904-AA4E-BD7CC2563C74}"/>
              </a:ext>
            </a:extLst>
          </p:cNvPr>
          <p:cNvGrpSpPr/>
          <p:nvPr/>
        </p:nvGrpSpPr>
        <p:grpSpPr>
          <a:xfrm>
            <a:off x="2424417" y="1392077"/>
            <a:ext cx="6920917" cy="846967"/>
            <a:chOff x="-361726" y="2246475"/>
            <a:chExt cx="6920917" cy="846967"/>
          </a:xfrm>
        </p:grpSpPr>
        <p:sp>
          <p:nvSpPr>
            <p:cNvPr id="89" name="Google Shape;1753;p36">
              <a:extLst>
                <a:ext uri="{FF2B5EF4-FFF2-40B4-BE49-F238E27FC236}">
                  <a16:creationId xmlns:a16="http://schemas.microsoft.com/office/drawing/2014/main" id="{E66535F1-7D4E-4967-9F75-80AE8309D74E}"/>
                </a:ext>
              </a:extLst>
            </p:cNvPr>
            <p:cNvSpPr txBox="1"/>
            <p:nvPr/>
          </p:nvSpPr>
          <p:spPr>
            <a:xfrm>
              <a:off x="708450" y="2727742"/>
              <a:ext cx="21396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oboto"/>
                <a:ea typeface="Roboto"/>
                <a:cs typeface="Roboto"/>
                <a:sym typeface="Roboto"/>
              </a:endParaRPr>
            </a:p>
          </p:txBody>
        </p:sp>
        <p:sp>
          <p:nvSpPr>
            <p:cNvPr id="90" name="Google Shape;1754;p36">
              <a:extLst>
                <a:ext uri="{FF2B5EF4-FFF2-40B4-BE49-F238E27FC236}">
                  <a16:creationId xmlns:a16="http://schemas.microsoft.com/office/drawing/2014/main" id="{2133BDAC-87B9-4C9A-AB57-C5A559174665}"/>
                </a:ext>
              </a:extLst>
            </p:cNvPr>
            <p:cNvSpPr/>
            <p:nvPr/>
          </p:nvSpPr>
          <p:spPr>
            <a:xfrm flipH="1">
              <a:off x="-361726" y="2246475"/>
              <a:ext cx="6920917" cy="555214"/>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1"/>
                  </a:solidFill>
                  <a:latin typeface="Fira Sans Extra Condensed SemiBold"/>
                  <a:ea typeface="Fira Sans Extra Condensed SemiBold"/>
                  <a:cs typeface="Fira Sans Extra Condensed SemiBold"/>
                  <a:sym typeface="Fira Sans Extra Condensed SemiBold"/>
                </a:rPr>
                <a:t>Helps the </a:t>
              </a:r>
              <a:r>
                <a:rPr lang="en-US" sz="1600" dirty="0">
                  <a:solidFill>
                    <a:schemeClr val="dk1"/>
                  </a:solidFill>
                  <a:latin typeface="Fira Sans Extra Condensed SemiBold"/>
                  <a:ea typeface="Fira Sans Extra Condensed SemiBold"/>
                  <a:cs typeface="Fira Sans Extra Condensed SemiBold"/>
                  <a:sym typeface="Fira Sans Extra Condensed SemiBold"/>
                </a:rPr>
                <a:t>interviewers to organize their thoughts; assists with comparing candidates; provides valuable insights to the hiring team</a:t>
              </a:r>
              <a:endParaRPr sz="1600" dirty="0">
                <a:solidFill>
                  <a:schemeClr val="dk1"/>
                </a:solidFill>
                <a:latin typeface="Fira Sans Extra Condensed SemiBold"/>
                <a:ea typeface="Fira Sans Extra Condensed SemiBold"/>
                <a:cs typeface="Fira Sans Extra Condensed SemiBold"/>
                <a:sym typeface="Fira Sans Extra Condensed Semi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1000"/>
                                        <p:tgtEl>
                                          <p:spTgt spid="7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1000"/>
                                        <p:tgtEl>
                                          <p:spTgt spid="83"/>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defRPr sz="2000" b="1" i="1" dirty="0" smtClean="0">
            <a:solidFill>
              <a:srgbClr val="6A4C92"/>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1" id="{AEC022EE-181C-4B12-BA1E-DC8245B6CA8F}" vid="{BD272C80-313C-44B7-BE18-5A919EE48C8D}"/>
    </a:ext>
  </a:extLst>
</a:theme>
</file>

<file path=ppt/theme/theme2.xml><?xml version="1.0" encoding="utf-8"?>
<a:theme xmlns:a="http://schemas.openxmlformats.org/drawingml/2006/main" name="Office 主题">
  <a:themeElements>
    <a:clrScheme name="红黑">
      <a:dk1>
        <a:sysClr val="windowText" lastClr="000000"/>
      </a:dk1>
      <a:lt1>
        <a:sysClr val="window" lastClr="FFFFFF"/>
      </a:lt1>
      <a:dk2>
        <a:srgbClr val="44546A"/>
      </a:dk2>
      <a:lt2>
        <a:srgbClr val="E7E6E6"/>
      </a:lt2>
      <a:accent1>
        <a:srgbClr val="F26E61"/>
      </a:accent1>
      <a:accent2>
        <a:srgbClr val="3A3838"/>
      </a:accent2>
      <a:accent3>
        <a:srgbClr val="FFC000"/>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232321"/>
      </a:lt2>
      <a:accent1>
        <a:srgbClr val="8999CE"/>
      </a:accent1>
      <a:accent2>
        <a:srgbClr val="E2A8A2"/>
      </a:accent2>
      <a:accent3>
        <a:srgbClr val="E4796B"/>
      </a:accent3>
      <a:accent4>
        <a:srgbClr val="FEC357"/>
      </a:accent4>
      <a:accent5>
        <a:srgbClr val="659E67"/>
      </a:accent5>
      <a:accent6>
        <a:srgbClr val="E1E2EA"/>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ublic Consulting XL by Slidesgo">
  <a:themeElements>
    <a:clrScheme name="Simple Light">
      <a:dk1>
        <a:srgbClr val="878CF0"/>
      </a:dk1>
      <a:lt1>
        <a:srgbClr val="E7E2F2"/>
      </a:lt1>
      <a:dk2>
        <a:srgbClr val="20124D"/>
      </a:dk2>
      <a:lt2>
        <a:srgbClr val="F6F2FF"/>
      </a:lt2>
      <a:accent1>
        <a:srgbClr val="D66565"/>
      </a:accent1>
      <a:accent2>
        <a:srgbClr val="FBD15B"/>
      </a:accent2>
      <a:accent3>
        <a:srgbClr val="56548C"/>
      </a:accent3>
      <a:accent4>
        <a:srgbClr val="67659C"/>
      </a:accent4>
      <a:accent5>
        <a:srgbClr val="B1B2F3"/>
      </a:accent5>
      <a:accent6>
        <a:srgbClr val="FFC8AF"/>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nthly Strategy Review Meeting by Slidesgo">
  <a:themeElements>
    <a:clrScheme name="Simple Light">
      <a:dk1>
        <a:srgbClr val="151F29"/>
      </a:dk1>
      <a:lt1>
        <a:srgbClr val="EBE0DD"/>
      </a:lt1>
      <a:dk2>
        <a:srgbClr val="FFFFFF"/>
      </a:dk2>
      <a:lt2>
        <a:srgbClr val="912A3C"/>
      </a:lt2>
      <a:accent1>
        <a:srgbClr val="DC7C61"/>
      </a:accent1>
      <a:accent2>
        <a:srgbClr val="BA6136"/>
      </a:accent2>
      <a:accent3>
        <a:srgbClr val="FFA35A"/>
      </a:accent3>
      <a:accent4>
        <a:srgbClr val="005458"/>
      </a:accent4>
      <a:accent5>
        <a:srgbClr val="528C98"/>
      </a:accent5>
      <a:accent6>
        <a:srgbClr val="2C8C64"/>
      </a:accent6>
      <a:hlink>
        <a:srgbClr val="15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CLU-PowerPoint-Template-Widescreen</Template>
  <TotalTime>5226</TotalTime>
  <Words>793</Words>
  <Application>Microsoft Office PowerPoint</Application>
  <PresentationFormat>Widescreen</PresentationFormat>
  <Paragraphs>130</Paragraphs>
  <Slides>13</Slides>
  <Notes>12</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13</vt:i4>
      </vt:variant>
    </vt:vector>
  </HeadingPairs>
  <TitlesOfParts>
    <vt:vector size="40" baseType="lpstr">
      <vt:lpstr>Archivo Black</vt:lpstr>
      <vt:lpstr>Fira Sans Extra Condensed</vt:lpstr>
      <vt:lpstr>Fira Sans Extra Condensed Medium</vt:lpstr>
      <vt:lpstr>Fira Sans Extra Condensed SemiBold</vt:lpstr>
      <vt:lpstr>Gaegu</vt:lpstr>
      <vt:lpstr>Karla</vt:lpstr>
      <vt:lpstr>微软雅黑</vt:lpstr>
      <vt:lpstr>Overpass</vt:lpstr>
      <vt:lpstr>Overpass Black</vt:lpstr>
      <vt:lpstr>Overpass ExtraBold</vt:lpstr>
      <vt:lpstr>Poppins</vt:lpstr>
      <vt:lpstr>Roboto</vt:lpstr>
      <vt:lpstr>宋体</vt:lpstr>
      <vt:lpstr>Viga</vt:lpstr>
      <vt:lpstr>Work Sans ExtraBold</vt:lpstr>
      <vt:lpstr>冬青黑体简体中文 W6</vt:lpstr>
      <vt:lpstr>Arial</vt:lpstr>
      <vt:lpstr>Arial Black</vt:lpstr>
      <vt:lpstr>Calibri</vt:lpstr>
      <vt:lpstr>Source Sans Pro</vt:lpstr>
      <vt:lpstr>Times New Roman</vt:lpstr>
      <vt:lpstr>Verdana</vt:lpstr>
      <vt:lpstr>Office Theme</vt:lpstr>
      <vt:lpstr>Office 主题</vt:lpstr>
      <vt:lpstr>Simple Light</vt:lpstr>
      <vt:lpstr>Public Consulting XL by Slidesgo</vt:lpstr>
      <vt:lpstr>Monthly Strategy Review Meeting by Slidesgo</vt:lpstr>
      <vt:lpstr>Friday Microlearning</vt:lpstr>
      <vt:lpstr>How to conduct an interview </vt:lpstr>
      <vt:lpstr>1. Prepare for An Interview</vt:lpstr>
      <vt:lpstr>2. How to Start An Interview </vt:lpstr>
      <vt:lpstr>3. Conduct An Interview</vt:lpstr>
      <vt:lpstr>Positive Body Language</vt:lpstr>
      <vt:lpstr>Negative body language in an interview</vt:lpstr>
      <vt:lpstr>All red flags? Not really! </vt:lpstr>
      <vt:lpstr>4. Review the Interview</vt:lpstr>
      <vt:lpstr>About Video Interview</vt:lpstr>
      <vt:lpstr>PowerPoint Presentation</vt:lpstr>
      <vt:lpstr>PowerPoint Presentation</vt:lpstr>
      <vt:lpstr>Body Language </vt:lpstr>
    </vt:vector>
  </TitlesOfParts>
  <Company>California Lutheran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Fine, Leigh</dc:creator>
  <cp:lastModifiedBy>Chen, Xialu</cp:lastModifiedBy>
  <cp:revision>221</cp:revision>
  <cp:lastPrinted>2023-11-03T16:55:00Z</cp:lastPrinted>
  <dcterms:created xsi:type="dcterms:W3CDTF">2022-07-12T22:58:15Z</dcterms:created>
  <dcterms:modified xsi:type="dcterms:W3CDTF">2023-11-03T18:41:25Z</dcterms:modified>
</cp:coreProperties>
</file>