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5143500" type="screen16x9"/>
  <p:notesSz cx="6858000" cy="9144000"/>
  <p:embeddedFontLst>
    <p:embeddedFont>
      <p:font typeface="Century Gothic" panose="020B0502020202020204" pitchFamily="34" charset="0"/>
      <p:regular r:id="rId33"/>
      <p:bold r:id="rId34"/>
      <p:italic r:id="rId35"/>
      <p:boldItalic r:id="rId36"/>
    </p:embeddedFont>
    <p:embeddedFont>
      <p:font typeface="Comic Sans MS" panose="030F0702030302020204" pitchFamily="66" charset="0"/>
      <p:regular r:id="rId37"/>
      <p:bold r:id="rId38"/>
      <p:italic r:id="rId39"/>
      <p:boldItalic r:id="rId40"/>
    </p:embeddedFont>
    <p:embeddedFont>
      <p:font typeface="Impact" panose="020B0806030902050204" pitchFamily="34" charset="0"/>
      <p:regular r:id="rId41"/>
    </p:embeddedFont>
    <p:embeddedFont>
      <p:font typeface="Roboto" panose="020B0604020202020204" charset="0"/>
      <p:regular r:id="rId42"/>
      <p:bold r:id="rId43"/>
      <p:italic r:id="rId44"/>
      <p:boldItalic r:id="rId45"/>
    </p:embeddedFont>
    <p:embeddedFont>
      <p:font typeface="Source Sans Pro" panose="020B0503030403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3D54B6-32AE-4372-B137-C4BB31C6CC42}">
  <a:tblStyle styleId="{173D54B6-32AE-4372-B137-C4BB31C6CC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wl.purdue.edu/owl/research_and_citation/using_research/quoting_paraphrasing_and_summarizing/paraphrasing.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mckendree.edu/offices/writing-center/resources/paraphrase.php"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lumbiacollege-ca.libguides.com/apa/paraphras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lumbiacollege-ca.libguides.com/apa/paraphras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olumbiacollege-ca.libguides.com/apa/paraphras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lumbiacollege-ca.libguides.com/apa/paraphras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lumbiacollege-ca.libguides.com/apa/paraphras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SoAISJrUL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umenscholar.instructure.com/courses/43/assignments/331?module_item_id=1400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aadb76991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8aadb76991_0_2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5c28f25f9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5c28f25f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lt2"/>
                </a:solidFill>
                <a:latin typeface="Roboto"/>
                <a:ea typeface="Roboto"/>
                <a:cs typeface="Roboto"/>
                <a:sym typeface="Roboto"/>
              </a:rPr>
              <a:t>Retrieved from:</a:t>
            </a:r>
            <a:r>
              <a:rPr lang="en" sz="1000" u="sng">
                <a:solidFill>
                  <a:schemeClr val="accent5"/>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https://owl.purdue.edu/owl/research_and_citation/using_research/quoting_paraphrasing_and_summarizing/paraphrasing.html</a:t>
            </a:r>
            <a:endParaRPr sz="1800">
              <a:solidFill>
                <a:srgbClr val="333333"/>
              </a:solidFill>
            </a:endParaRPr>
          </a:p>
          <a:p>
            <a:pPr marL="0" lvl="0" indent="0" algn="l" rtl="0">
              <a:lnSpc>
                <a:spcPct val="115000"/>
              </a:lnSpc>
              <a:spcBef>
                <a:spcPts val="800"/>
              </a:spcBef>
              <a:spcAft>
                <a:spcPts val="0"/>
              </a:spcAft>
              <a:buClr>
                <a:schemeClr val="dk1"/>
              </a:buClr>
              <a:buSzPts val="1100"/>
              <a:buFont typeface="Arial"/>
              <a:buNone/>
            </a:pPr>
            <a:r>
              <a:rPr lang="en" u="sng">
                <a:solidFill>
                  <a:schemeClr val="hlink"/>
                </a:solidFill>
                <a:hlinkClick r:id="rId4"/>
              </a:rPr>
              <a:t>https://www.mckendree.edu/offices/writing-center/resources/paraphrase.php</a:t>
            </a:r>
            <a:endParaRPr sz="1800">
              <a:solidFill>
                <a:srgbClr val="333333"/>
              </a:solidFill>
            </a:endParaRPr>
          </a:p>
          <a:p>
            <a:pPr marL="0" lvl="0" indent="0" algn="l" rtl="0">
              <a:spcBef>
                <a:spcPts val="8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5c28f25f9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5c28f25f9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5c334025e8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5c334025e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attendees finish the sentence stems.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5c28f25f9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5c28f25f9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5c38cd4ff4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5c38cd4ff4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Pass out in-text citation page. Inform students to always keep it handy. While there might be online citation generation machines (Academic Writer, EasyBib), we’ve found them to not always be accurate. If all else fails, go straight to the source apa.org, apa style blog, apa student handbook, or our handy resource page.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4b272d03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54b272d0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students follow step one of “How to paraphrase.”  Read the text as many time you need to for understanding. </a:t>
            </a:r>
            <a:endParaRPr/>
          </a:p>
          <a:p>
            <a:pPr marL="457200" lvl="0" indent="-298450" algn="l" rtl="0">
              <a:spcBef>
                <a:spcPts val="0"/>
              </a:spcBef>
              <a:spcAft>
                <a:spcPts val="0"/>
              </a:spcAft>
              <a:buSzPts val="1100"/>
              <a:buAutoNum type="arabicPeriod"/>
            </a:pPr>
            <a:r>
              <a:rPr lang="en"/>
              <a:t>Independently</a:t>
            </a:r>
            <a:endParaRPr/>
          </a:p>
          <a:p>
            <a:pPr marL="457200" lvl="0" indent="-298450" algn="l" rtl="0">
              <a:spcBef>
                <a:spcPts val="0"/>
              </a:spcBef>
              <a:spcAft>
                <a:spcPts val="0"/>
              </a:spcAft>
              <a:buSzPts val="1100"/>
              <a:buAutoNum type="arabicPeriod"/>
            </a:pPr>
            <a:r>
              <a:rPr lang="en"/>
              <a:t>Turn and talk to partner.</a:t>
            </a:r>
            <a:endParaRPr/>
          </a:p>
          <a:p>
            <a:pPr marL="457200" lvl="0" indent="-298450" algn="l" rtl="0">
              <a:spcBef>
                <a:spcPts val="0"/>
              </a:spcBef>
              <a:spcAft>
                <a:spcPts val="0"/>
              </a:spcAft>
              <a:buSzPts val="1100"/>
              <a:buAutoNum type="arabicPeriod"/>
            </a:pPr>
            <a:r>
              <a:rPr lang="en"/>
              <a:t>Move to next slide (time to check).</a:t>
            </a:r>
            <a:endParaRPr/>
          </a:p>
          <a:p>
            <a:pPr marL="0" lvl="0" indent="0" algn="l" rtl="0">
              <a:spcBef>
                <a:spcPts val="0"/>
              </a:spcBef>
              <a:spcAft>
                <a:spcPts val="0"/>
              </a:spcAft>
              <a:buNone/>
            </a:pPr>
            <a:r>
              <a:rPr lang="en" u="sng">
                <a:solidFill>
                  <a:schemeClr val="hlink"/>
                </a:solidFill>
                <a:hlinkClick r:id="rId3"/>
              </a:rPr>
              <a:t>https://columbiacollege-ca.libguides.com/apa/paraphrase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4b272d03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54b272d03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333333"/>
                </a:solidFill>
                <a:highlight>
                  <a:srgbClr val="FFFFFF"/>
                </a:highlight>
              </a:rPr>
              <a:t>Note</a:t>
            </a:r>
            <a:r>
              <a:rPr lang="en" sz="900">
                <a:solidFill>
                  <a:srgbClr val="333333"/>
                </a:solidFill>
                <a:highlight>
                  <a:srgbClr val="FFFFFF"/>
                </a:highlight>
              </a:rPr>
              <a:t>: In this incorrect example the writing is too similar to the original source. The student only changed or removed a few words and has not phrased the ideas in a new way. </a:t>
            </a:r>
            <a:endParaRPr sz="900">
              <a:solidFill>
                <a:srgbClr val="333333"/>
              </a:solidFill>
              <a:highlight>
                <a:srgbClr val="FFFFFF"/>
              </a:highlight>
            </a:endParaRPr>
          </a:p>
          <a:p>
            <a:pPr marL="0" lvl="0" indent="0" algn="l" rtl="0">
              <a:spcBef>
                <a:spcPts val="0"/>
              </a:spcBef>
              <a:spcAft>
                <a:spcPts val="0"/>
              </a:spcAft>
              <a:buNone/>
            </a:pPr>
            <a:r>
              <a:rPr lang="en" u="sng">
                <a:solidFill>
                  <a:schemeClr val="hlink"/>
                </a:solidFill>
                <a:hlinkClick r:id="rId3"/>
              </a:rPr>
              <a:t>https://columbiacollege-ca.libguides.com/apa/paraphrase</a:t>
            </a:r>
            <a:endParaRPr sz="900">
              <a:solidFill>
                <a:srgbClr val="333333"/>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8a5625633b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8a5625633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333333"/>
                </a:solidFill>
                <a:highlight>
                  <a:srgbClr val="FFFFFF"/>
                </a:highlight>
              </a:rPr>
              <a:t>Note</a:t>
            </a:r>
            <a:r>
              <a:rPr lang="en" sz="900">
                <a:solidFill>
                  <a:srgbClr val="333333"/>
                </a:solidFill>
                <a:highlight>
                  <a:srgbClr val="FFFFFF"/>
                </a:highlight>
              </a:rPr>
              <a:t>: In this incorrect example the writing is too similar to the original source. The student only changed or removed a few words and has not phrased the ideas in a new way. </a:t>
            </a:r>
            <a:endParaRPr sz="900">
              <a:solidFill>
                <a:srgbClr val="333333"/>
              </a:solidFill>
              <a:highlight>
                <a:srgbClr val="FFFFFF"/>
              </a:highlight>
            </a:endParaRPr>
          </a:p>
          <a:p>
            <a:pPr marL="0" lvl="0" indent="0" algn="l" rtl="0">
              <a:spcBef>
                <a:spcPts val="0"/>
              </a:spcBef>
              <a:spcAft>
                <a:spcPts val="0"/>
              </a:spcAft>
              <a:buNone/>
            </a:pPr>
            <a:r>
              <a:rPr lang="en" u="sng">
                <a:solidFill>
                  <a:schemeClr val="hlink"/>
                </a:solidFill>
                <a:hlinkClick r:id="rId3"/>
              </a:rPr>
              <a:t>https://columbiacollege-ca.libguides.com/apa/paraphrase</a:t>
            </a:r>
            <a:endParaRPr sz="900">
              <a:solidFill>
                <a:srgbClr val="333333"/>
              </a:solidFill>
              <a:highlight>
                <a:srgbClr val="FF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5c334025e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5c334025e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article “What to Do about Plastic Pollution?”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8a5625633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8a5625633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333333"/>
                </a:solidFill>
                <a:highlight>
                  <a:srgbClr val="FFFFFF"/>
                </a:highlight>
              </a:rPr>
              <a:t>Note</a:t>
            </a:r>
            <a:r>
              <a:rPr lang="en" sz="900">
                <a:solidFill>
                  <a:srgbClr val="333333"/>
                </a:solidFill>
                <a:highlight>
                  <a:srgbClr val="FFFFFF"/>
                </a:highlight>
              </a:rPr>
              <a:t>: In this incorrect example the writing is too similar to the original source. The student only changed or removed a few words and has not phrased the ideas in a new way. </a:t>
            </a:r>
            <a:endParaRPr sz="900">
              <a:solidFill>
                <a:srgbClr val="333333"/>
              </a:solidFill>
              <a:highlight>
                <a:srgbClr val="FFFFFF"/>
              </a:highlight>
            </a:endParaRPr>
          </a:p>
          <a:p>
            <a:pPr marL="0" lvl="0" indent="0" algn="l" rtl="0">
              <a:spcBef>
                <a:spcPts val="0"/>
              </a:spcBef>
              <a:spcAft>
                <a:spcPts val="0"/>
              </a:spcAft>
              <a:buNone/>
            </a:pPr>
            <a:r>
              <a:rPr lang="en" u="sng">
                <a:solidFill>
                  <a:schemeClr val="hlink"/>
                </a:solidFill>
                <a:hlinkClick r:id="rId3"/>
              </a:rPr>
              <a:t>https://columbiacollege-ca.libguides.com/apa/paraphrase</a:t>
            </a:r>
            <a:endParaRPr sz="900">
              <a:solidFill>
                <a:srgbClr val="333333"/>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8a5625633b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8a5625633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333333"/>
                </a:solidFill>
                <a:highlight>
                  <a:srgbClr val="FFFFFF"/>
                </a:highlight>
              </a:rPr>
              <a:t>Note</a:t>
            </a:r>
            <a:r>
              <a:rPr lang="en" sz="900">
                <a:solidFill>
                  <a:srgbClr val="333333"/>
                </a:solidFill>
                <a:highlight>
                  <a:srgbClr val="FFFFFF"/>
                </a:highlight>
              </a:rPr>
              <a:t>: In this incorrect example the writing is too similar to the original source. The student only changed or removed a few words and has not phrased the ideas in a new way. </a:t>
            </a:r>
            <a:endParaRPr sz="900">
              <a:solidFill>
                <a:srgbClr val="333333"/>
              </a:solidFill>
              <a:highlight>
                <a:srgbClr val="FFFFFF"/>
              </a:highlight>
            </a:endParaRPr>
          </a:p>
          <a:p>
            <a:pPr marL="0" lvl="0" indent="0" algn="l" rtl="0">
              <a:spcBef>
                <a:spcPts val="0"/>
              </a:spcBef>
              <a:spcAft>
                <a:spcPts val="0"/>
              </a:spcAft>
              <a:buNone/>
            </a:pPr>
            <a:r>
              <a:rPr lang="en" u="sng">
                <a:solidFill>
                  <a:schemeClr val="hlink"/>
                </a:solidFill>
                <a:hlinkClick r:id="rId3"/>
              </a:rPr>
              <a:t>https://columbiacollege-ca.libguides.com/apa/paraphrase</a:t>
            </a:r>
            <a:endParaRPr sz="900">
              <a:solidFill>
                <a:srgbClr val="333333"/>
              </a:solidFill>
              <a:highlight>
                <a:srgbClr val="FFFFFF"/>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4dfabf5ad7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4dfabf5ad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Only use if necessary! Send all students this link on paraphrasing.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4dfabf5ad7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4dfabf5ad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Pass out the article.</a:t>
            </a:r>
            <a:endParaRPr/>
          </a:p>
          <a:p>
            <a:pPr marL="457200" lvl="0" indent="-298450" algn="l" rtl="0">
              <a:spcBef>
                <a:spcPts val="0"/>
              </a:spcBef>
              <a:spcAft>
                <a:spcPts val="0"/>
              </a:spcAft>
              <a:buSzPts val="1100"/>
              <a:buAutoNum type="arabicPeriod"/>
            </a:pPr>
            <a:r>
              <a:rPr lang="en"/>
              <a:t>Attendees should number paragraphs.</a:t>
            </a:r>
            <a:endParaRPr/>
          </a:p>
          <a:p>
            <a:pPr marL="457200" lvl="0" indent="-298450" algn="l" rtl="0">
              <a:spcBef>
                <a:spcPts val="0"/>
              </a:spcBef>
              <a:spcAft>
                <a:spcPts val="0"/>
              </a:spcAft>
              <a:buSzPts val="1100"/>
              <a:buAutoNum type="arabicPeriod"/>
            </a:pPr>
            <a:r>
              <a:rPr lang="en"/>
              <a:t>Assign paragraphs attendees to read.</a:t>
            </a:r>
            <a:endParaRPr/>
          </a:p>
          <a:p>
            <a:pPr marL="457200" lvl="0" indent="-298450" algn="l" rtl="0">
              <a:spcBef>
                <a:spcPts val="0"/>
              </a:spcBef>
              <a:spcAft>
                <a:spcPts val="0"/>
              </a:spcAft>
              <a:buSzPts val="1100"/>
              <a:buAutoNum type="arabicPeriod"/>
            </a:pPr>
            <a:r>
              <a:rPr lang="en"/>
              <a:t>Time for 8-10 min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5c334025e8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5c334025e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International MBA student activity only (feel free to copy and revise this presentation or add new article):  </a:t>
            </a:r>
            <a:r>
              <a:rPr lang="en"/>
              <a:t>Pass out this portion of an article. Have them number the paragraphs as demonstrated on screen. Draw their attention to the citation beside the article. Ask them what the in-text citation might look like. Write it on the board. Remind students that when paraphrasing, they should use this in-text citation.</a:t>
            </a:r>
            <a:endParaRPr/>
          </a:p>
          <a:p>
            <a:pPr marL="0" lvl="0" indent="0" algn="l" rtl="0">
              <a:spcBef>
                <a:spcPts val="0"/>
              </a:spcBef>
              <a:spcAft>
                <a:spcPts val="0"/>
              </a:spcAft>
              <a:buNone/>
            </a:pPr>
            <a:r>
              <a:rPr lang="en"/>
              <a:t>Now, choose paragraphs # </a:t>
            </a:r>
            <a:r>
              <a:rPr lang="en">
                <a:solidFill>
                  <a:srgbClr val="FF0000"/>
                </a:solidFill>
              </a:rPr>
              <a:t>???? to paraphrase. </a:t>
            </a:r>
            <a:endParaRPr>
              <a:solidFill>
                <a:srgbClr val="FF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4dfabf5ad7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4dfabf5ad7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Float around assisting and students while collaborating with one another in order to negotiate paraphrased statement.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4dfabf5ad7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4dfabf5ad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b272d036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b272d03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attendees for coming and show this video in review of paraphrasing.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4dfabf5ad7_2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4dfabf5ad7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c38cd4ff4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558" name="Google Shape;558;g5c38cd4ff4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4e8f700e31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4e8f700e3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e8f700e31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e8f700e3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sticky notes or dry erase table (Interactive classroom) have students brainstorm about what they already know.</a:t>
            </a:r>
            <a:endParaRPr/>
          </a:p>
          <a:p>
            <a:pPr marL="0" lvl="0" indent="0" algn="l" rtl="0">
              <a:spcBef>
                <a:spcPts val="0"/>
              </a:spcBef>
              <a:spcAft>
                <a:spcPts val="0"/>
              </a:spcAft>
              <a:buNone/>
            </a:pPr>
            <a:endParaRPr/>
          </a:p>
          <a:p>
            <a:pPr marL="0" lvl="0" indent="0" algn="l" rtl="0">
              <a:spcBef>
                <a:spcPts val="0"/>
              </a:spcBef>
              <a:spcAft>
                <a:spcPts val="0"/>
              </a:spcAft>
              <a:buNone/>
            </a:pPr>
            <a:r>
              <a:rPr lang="en"/>
              <a:t>https://writingcenter.unc.edu/tips-and-tools/plagiarism/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4e8f700e31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4e8f700e3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Did you learn anything new?  Discuss share with your group.</a:t>
            </a:r>
            <a:endParaRPr/>
          </a:p>
          <a:p>
            <a:pPr marL="0" lvl="0" indent="0" algn="l" rtl="0">
              <a:spcBef>
                <a:spcPts val="0"/>
              </a:spcBef>
              <a:spcAft>
                <a:spcPts val="0"/>
              </a:spcAft>
              <a:buNone/>
            </a:pPr>
            <a:r>
              <a:rPr lang="en" u="sng">
                <a:solidFill>
                  <a:schemeClr val="hlink"/>
                </a:solidFill>
                <a:hlinkClick r:id="rId3"/>
              </a:rPr>
              <a:t>https://www.youtube.com/watch?v=-SoAISJrULw</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8a5625633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8a56256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sticky notes or dry erase table (Interactive classroom) have students brainstorm about what they already know.</a:t>
            </a:r>
            <a:endParaRPr/>
          </a:p>
          <a:p>
            <a:pPr marL="0" lvl="0" indent="0" algn="l" rtl="0">
              <a:spcBef>
                <a:spcPts val="0"/>
              </a:spcBef>
              <a:spcAft>
                <a:spcPts val="0"/>
              </a:spcAft>
              <a:buNone/>
            </a:pPr>
            <a:endParaRPr/>
          </a:p>
          <a:p>
            <a:pPr marL="0" lvl="0" indent="0" algn="l" rtl="0">
              <a:spcBef>
                <a:spcPts val="0"/>
              </a:spcBef>
              <a:spcAft>
                <a:spcPts val="0"/>
              </a:spcAft>
              <a:buNone/>
            </a:pPr>
            <a:r>
              <a:rPr lang="en"/>
              <a:t>https://writingcenter.unc.edu/tips-and-tools/plagiarism/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8aadb76991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8aadb76991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https://lumenscholar.instructure.com/courses/43/assignments/331?module_item_id=14007</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e8f700e31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4e8f700e3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Shouldn’t have to spend much time on this slide, especially if students have already brainstormed these synonyms. However, for international students you might want to talk about the prefix ‘re’, and how these are synonyms (words with same meaning, but different spelling).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7e9a779b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7e9a779b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4"/>
          <p:cNvSpPr/>
          <p:nvPr/>
        </p:nvSpPr>
        <p:spPr>
          <a:xfrm>
            <a:off x="0" y="1985963"/>
            <a:ext cx="3571800" cy="31575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3" name="Google Shape;73;p14"/>
          <p:cNvSpPr/>
          <p:nvPr/>
        </p:nvSpPr>
        <p:spPr>
          <a:xfrm>
            <a:off x="-2379" y="-694"/>
            <a:ext cx="9146400" cy="5144100"/>
          </a:xfrm>
          <a:custGeom>
            <a:avLst/>
            <a:gdLst/>
            <a:ahLst/>
            <a:cxnLst/>
            <a:rect l="l" t="t" r="r" b="b"/>
            <a:pathLst>
              <a:path w="120000" h="120000" extrusionOk="0">
                <a:moveTo>
                  <a:pt x="0" y="120000"/>
                </a:moveTo>
                <a:lnTo>
                  <a:pt x="101524" y="0"/>
                </a:lnTo>
                <a:lnTo>
                  <a:pt x="120000" y="16"/>
                </a:lnTo>
                <a:lnTo>
                  <a:pt x="120000" y="120000"/>
                </a:lnTo>
                <a:lnTo>
                  <a:pt x="0" y="120000"/>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 name="Google Shape;74;p14"/>
          <p:cNvSpPr txBox="1">
            <a:spLocks noGrp="1"/>
          </p:cNvSpPr>
          <p:nvPr>
            <p:ph type="ctrTitle"/>
          </p:nvPr>
        </p:nvSpPr>
        <p:spPr>
          <a:xfrm rot="-1986275">
            <a:off x="1096897" y="1227592"/>
            <a:ext cx="5089085" cy="104374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Source Sans Pro"/>
              <a:buNone/>
              <a:defRPr sz="3200" b="0"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75" name="Google Shape;75;p14"/>
          <p:cNvSpPr txBox="1">
            <a:spLocks noGrp="1"/>
          </p:cNvSpPr>
          <p:nvPr>
            <p:ph type="subTitle" idx="1"/>
          </p:nvPr>
        </p:nvSpPr>
        <p:spPr>
          <a:xfrm rot="-1986149">
            <a:off x="1534780" y="1834040"/>
            <a:ext cx="5866097" cy="28524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1pPr>
            <a:lvl2pPr marR="0" lvl="1" algn="ctr" rtl="0">
              <a:lnSpc>
                <a:spcPct val="100000"/>
              </a:lnSpc>
              <a:spcBef>
                <a:spcPts val="300"/>
              </a:spcBef>
              <a:spcAft>
                <a:spcPts val="0"/>
              </a:spcAft>
              <a:buClr>
                <a:schemeClr val="accent2"/>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300"/>
              </a:spcBef>
              <a:spcAft>
                <a:spcPts val="0"/>
              </a:spcAft>
              <a:buClr>
                <a:schemeClr val="accent2"/>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300"/>
              </a:spcBef>
              <a:spcAft>
                <a:spcPts val="0"/>
              </a:spcAft>
              <a:buClr>
                <a:schemeClr val="accent2"/>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300"/>
              </a:spcBef>
              <a:spcAft>
                <a:spcPts val="0"/>
              </a:spcAft>
              <a:buClr>
                <a:schemeClr val="accent2"/>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300"/>
              </a:spcBef>
              <a:spcAft>
                <a:spcPts val="0"/>
              </a:spcAft>
              <a:buClr>
                <a:schemeClr val="accent2"/>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300"/>
              </a:spcBef>
              <a:spcAft>
                <a:spcPts val="0"/>
              </a:spcAft>
              <a:buClr>
                <a:schemeClr val="accent2"/>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300"/>
              </a:spcBef>
              <a:spcAft>
                <a:spcPts val="0"/>
              </a:spcAft>
              <a:buClr>
                <a:schemeClr val="accent2"/>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300"/>
              </a:spcBef>
              <a:spcAft>
                <a:spcPts val="0"/>
              </a:spcAft>
              <a:buClr>
                <a:schemeClr val="accent2"/>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76" name="Google Shape;76;p14"/>
          <p:cNvSpPr txBox="1">
            <a:spLocks noGrp="1"/>
          </p:cNvSpPr>
          <p:nvPr>
            <p:ph type="dt" idx="10"/>
          </p:nvPr>
        </p:nvSpPr>
        <p:spPr>
          <a:xfrm rot="-1985953">
            <a:off x="309006" y="4391142"/>
            <a:ext cx="1960664" cy="174217"/>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4"/>
          <p:cNvSpPr txBox="1">
            <a:spLocks noGrp="1"/>
          </p:cNvSpPr>
          <p:nvPr>
            <p:ph type="ftr" idx="11"/>
          </p:nvPr>
        </p:nvSpPr>
        <p:spPr>
          <a:xfrm>
            <a:off x="3517514" y="4713841"/>
            <a:ext cx="4724400" cy="2055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4"/>
          <p:cNvSpPr>
            <a:spLocks noGrp="1"/>
          </p:cNvSpPr>
          <p:nvPr>
            <p:ph type="sldNum" idx="12"/>
          </p:nvPr>
        </p:nvSpPr>
        <p:spPr>
          <a:xfrm>
            <a:off x="8401038" y="4628116"/>
            <a:ext cx="502800" cy="37710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lnSpc>
                <a:spcPct val="100000"/>
              </a:lnSpc>
              <a:spcBef>
                <a:spcPts val="0"/>
              </a:spcBef>
              <a:spcAft>
                <a:spcPts val="0"/>
              </a:spcAft>
              <a:buClr>
                <a:srgbClr val="FFFFFF"/>
              </a:buClr>
              <a:buSzPts val="413"/>
              <a:buFont typeface="Arial"/>
              <a:buNone/>
              <a:defRPr sz="165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13"/>
              <a:buFont typeface="Arial"/>
              <a:buNone/>
              <a:defRPr sz="165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13"/>
              <a:buFont typeface="Arial"/>
              <a:buNone/>
              <a:defRPr sz="165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13"/>
              <a:buFont typeface="Arial"/>
              <a:buNone/>
              <a:defRPr sz="165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13"/>
              <a:buFont typeface="Arial"/>
              <a:buNone/>
              <a:defRPr sz="165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13"/>
              <a:buFont typeface="Arial"/>
              <a:buNone/>
              <a:defRPr sz="165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13"/>
              <a:buFont typeface="Arial"/>
              <a:buNone/>
              <a:defRPr sz="165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13"/>
              <a:buFont typeface="Arial"/>
              <a:buNone/>
              <a:defRPr sz="165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13"/>
              <a:buFont typeface="Arial"/>
              <a:buNone/>
              <a:defRPr sz="165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15"/>
          <p:cNvSpPr txBox="1">
            <a:spLocks noGrp="1"/>
          </p:cNvSpPr>
          <p:nvPr>
            <p:ph type="body" idx="1"/>
          </p:nvPr>
        </p:nvSpPr>
        <p:spPr>
          <a:xfrm>
            <a:off x="822959" y="822959"/>
            <a:ext cx="3200400" cy="2784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00"/>
              </a:spcBef>
              <a:spcAft>
                <a:spcPts val="0"/>
              </a:spcAft>
              <a:buClr>
                <a:schemeClr val="dk1"/>
              </a:buClr>
              <a:buSzPts val="2800"/>
              <a:buFont typeface="Arial"/>
              <a:buNone/>
              <a:defRPr sz="2800" b="1"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300"/>
              </a:spcBef>
              <a:spcAft>
                <a:spcPts val="0"/>
              </a:spcAft>
              <a:buClr>
                <a:schemeClr val="accent2"/>
              </a:buClr>
              <a:buSzPts val="24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100000"/>
              </a:lnSpc>
              <a:spcBef>
                <a:spcPts val="300"/>
              </a:spcBef>
              <a:spcAft>
                <a:spcPts val="0"/>
              </a:spcAft>
              <a:buClr>
                <a:schemeClr val="accent2"/>
              </a:buClr>
              <a:buSzPts val="2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Google Shape;81;p15"/>
          <p:cNvSpPr txBox="1">
            <a:spLocks noGrp="1"/>
          </p:cNvSpPr>
          <p:nvPr>
            <p:ph type="body" idx="2"/>
          </p:nvPr>
        </p:nvSpPr>
        <p:spPr>
          <a:xfrm>
            <a:off x="4700016" y="822959"/>
            <a:ext cx="3200400" cy="2784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00"/>
              </a:spcBef>
              <a:spcAft>
                <a:spcPts val="0"/>
              </a:spcAft>
              <a:buClr>
                <a:schemeClr val="dk1"/>
              </a:buClr>
              <a:buSzPts val="2800"/>
              <a:buFont typeface="Arial"/>
              <a:buNone/>
              <a:defRPr sz="2800" b="1"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300"/>
              </a:spcBef>
              <a:spcAft>
                <a:spcPts val="0"/>
              </a:spcAft>
              <a:buClr>
                <a:schemeClr val="accent2"/>
              </a:buClr>
              <a:buSzPts val="24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100000"/>
              </a:lnSpc>
              <a:spcBef>
                <a:spcPts val="300"/>
              </a:spcBef>
              <a:spcAft>
                <a:spcPts val="0"/>
              </a:spcAft>
              <a:buClr>
                <a:schemeClr val="accent2"/>
              </a:buClr>
              <a:buSzPts val="2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15"/>
          <p:cNvSpPr txBox="1">
            <a:spLocks noGrp="1"/>
          </p:cNvSpPr>
          <p:nvPr>
            <p:ph type="dt" idx="10"/>
          </p:nvPr>
        </p:nvSpPr>
        <p:spPr>
          <a:xfrm rot="-1985953">
            <a:off x="309006" y="4391142"/>
            <a:ext cx="1960664" cy="174217"/>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5"/>
          <p:cNvSpPr txBox="1">
            <a:spLocks noGrp="1"/>
          </p:cNvSpPr>
          <p:nvPr>
            <p:ph type="ftr" idx="11"/>
          </p:nvPr>
        </p:nvSpPr>
        <p:spPr>
          <a:xfrm>
            <a:off x="3517514" y="4713841"/>
            <a:ext cx="4724400" cy="2055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15"/>
          <p:cNvSpPr>
            <a:spLocks noGrp="1"/>
          </p:cNvSpPr>
          <p:nvPr>
            <p:ph type="sldNum" idx="12"/>
          </p:nvPr>
        </p:nvSpPr>
        <p:spPr>
          <a:xfrm>
            <a:off x="8401038" y="4628116"/>
            <a:ext cx="502800" cy="37710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endParaRPr/>
          </a:p>
          <a:p>
            <a:pPr marL="457200" lvl="1" indent="-88900" algn="l" rtl="0">
              <a:spcBef>
                <a:spcPts val="0"/>
              </a:spcBef>
              <a:spcAft>
                <a:spcPts val="0"/>
              </a:spcAft>
              <a:buSzPts val="1400"/>
              <a:buFont typeface="Courier New"/>
              <a:buNone/>
            </a:pPr>
            <a:endParaRPr sz="1400">
              <a:solidFill>
                <a:srgbClr val="000000"/>
              </a:solidFill>
            </a:endParaRPr>
          </a:p>
          <a:p>
            <a:pPr marL="914400" lvl="2" indent="-88900" algn="l" rtl="0">
              <a:spcBef>
                <a:spcPts val="0"/>
              </a:spcBef>
              <a:spcAft>
                <a:spcPts val="0"/>
              </a:spcAft>
              <a:buSzPts val="1400"/>
              <a:buFont typeface="Noto Sans Symbols"/>
              <a:buNone/>
            </a:pPr>
            <a:endParaRPr sz="1400">
              <a:solidFill>
                <a:srgbClr val="000000"/>
              </a:solidFill>
            </a:endParaRPr>
          </a:p>
          <a:p>
            <a:pPr marL="1371600" lvl="3" indent="-88900" algn="l" rtl="0">
              <a:spcBef>
                <a:spcPts val="0"/>
              </a:spcBef>
              <a:spcAft>
                <a:spcPts val="0"/>
              </a:spcAft>
              <a:buSzPts val="1400"/>
              <a:buNone/>
            </a:pPr>
            <a:endParaRPr sz="1400">
              <a:solidFill>
                <a:srgbClr val="000000"/>
              </a:solidFill>
            </a:endParaRPr>
          </a:p>
          <a:p>
            <a:pPr marL="1828800" lvl="4" indent="-88900" algn="l" rtl="0">
              <a:spcBef>
                <a:spcPts val="0"/>
              </a:spcBef>
              <a:spcAft>
                <a:spcPts val="0"/>
              </a:spcAft>
              <a:buSzPts val="1400"/>
              <a:buFont typeface="Courier New"/>
              <a:buNone/>
            </a:pPr>
            <a:endParaRPr sz="1400">
              <a:solidFill>
                <a:srgbClr val="000000"/>
              </a:solidFill>
            </a:endParaRPr>
          </a:p>
          <a:p>
            <a:pPr marL="2286000" lvl="5" indent="-88900" algn="l" rtl="0">
              <a:spcBef>
                <a:spcPts val="0"/>
              </a:spcBef>
              <a:spcAft>
                <a:spcPts val="0"/>
              </a:spcAft>
              <a:buSzPts val="1400"/>
              <a:buFont typeface="Noto Sans Symbols"/>
              <a:buNone/>
            </a:pPr>
            <a:endParaRPr sz="1400">
              <a:solidFill>
                <a:srgbClr val="000000"/>
              </a:solidFill>
            </a:endParaRPr>
          </a:p>
          <a:p>
            <a:pPr marL="2743200" lvl="6" indent="-88900" algn="l" rtl="0">
              <a:spcBef>
                <a:spcPts val="0"/>
              </a:spcBef>
              <a:spcAft>
                <a:spcPts val="0"/>
              </a:spcAft>
              <a:buSzPts val="1400"/>
              <a:buNone/>
            </a:pPr>
            <a:endParaRPr sz="1400">
              <a:solidFill>
                <a:srgbClr val="000000"/>
              </a:solidFill>
            </a:endParaRPr>
          </a:p>
          <a:p>
            <a:pPr marL="3200400" lvl="7" indent="-88900" algn="l" rtl="0">
              <a:spcBef>
                <a:spcPts val="0"/>
              </a:spcBef>
              <a:spcAft>
                <a:spcPts val="0"/>
              </a:spcAft>
              <a:buSzPts val="1400"/>
              <a:buFont typeface="Courier New"/>
              <a:buNone/>
            </a:pPr>
            <a:endParaRPr sz="1400">
              <a:solidFill>
                <a:srgbClr val="000000"/>
              </a:solidFill>
            </a:endParaRPr>
          </a:p>
          <a:p>
            <a:pPr marL="3657600" lvl="8" indent="-88900" algn="l" rtl="0">
              <a:spcBef>
                <a:spcPts val="0"/>
              </a:spcBef>
              <a:spcAft>
                <a:spcPts val="0"/>
              </a:spcAft>
              <a:buSzPts val="1400"/>
              <a:buFont typeface="Noto Sans Symbols"/>
              <a:buNone/>
            </a:pPr>
            <a:endParaRPr sz="1400">
              <a:solidFill>
                <a:srgbClr val="000000"/>
              </a:solidFill>
            </a:endParaRPr>
          </a:p>
        </p:txBody>
      </p:sp>
      <p:sp>
        <p:nvSpPr>
          <p:cNvPr id="85" name="Google Shape;85;p15"/>
          <p:cNvSpPr txBox="1">
            <a:spLocks noGrp="1"/>
          </p:cNvSpPr>
          <p:nvPr>
            <p:ph type="title"/>
          </p:nvPr>
        </p:nvSpPr>
        <p:spPr>
          <a:xfrm>
            <a:off x="822959" y="274320"/>
            <a:ext cx="7521000" cy="411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Source Sans Pro"/>
              <a:buNone/>
              <a:defRPr sz="2800" b="0"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6"/>
          <p:cNvSpPr txBox="1">
            <a:spLocks noGrp="1"/>
          </p:cNvSpPr>
          <p:nvPr>
            <p:ph type="dt" idx="10"/>
          </p:nvPr>
        </p:nvSpPr>
        <p:spPr>
          <a:xfrm rot="-1985953">
            <a:off x="309006" y="4391142"/>
            <a:ext cx="1960664" cy="174217"/>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16"/>
          <p:cNvSpPr txBox="1">
            <a:spLocks noGrp="1"/>
          </p:cNvSpPr>
          <p:nvPr>
            <p:ph type="ftr" idx="11"/>
          </p:nvPr>
        </p:nvSpPr>
        <p:spPr>
          <a:xfrm>
            <a:off x="3517514" y="4713841"/>
            <a:ext cx="4724400" cy="2055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Google Shape;89;p16"/>
          <p:cNvSpPr>
            <a:spLocks noGrp="1"/>
          </p:cNvSpPr>
          <p:nvPr>
            <p:ph type="sldNum" idx="12"/>
          </p:nvPr>
        </p:nvSpPr>
        <p:spPr>
          <a:xfrm>
            <a:off x="8401038" y="4628116"/>
            <a:ext cx="502800" cy="37710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endParaRPr/>
          </a:p>
          <a:p>
            <a:pPr marL="457200" lvl="1" indent="-88900" algn="l" rtl="0">
              <a:spcBef>
                <a:spcPts val="0"/>
              </a:spcBef>
              <a:spcAft>
                <a:spcPts val="0"/>
              </a:spcAft>
              <a:buSzPts val="1400"/>
              <a:buFont typeface="Courier New"/>
              <a:buNone/>
            </a:pPr>
            <a:endParaRPr sz="1400">
              <a:solidFill>
                <a:srgbClr val="000000"/>
              </a:solidFill>
            </a:endParaRPr>
          </a:p>
          <a:p>
            <a:pPr marL="914400" lvl="2" indent="-88900" algn="l" rtl="0">
              <a:spcBef>
                <a:spcPts val="0"/>
              </a:spcBef>
              <a:spcAft>
                <a:spcPts val="0"/>
              </a:spcAft>
              <a:buSzPts val="1400"/>
              <a:buFont typeface="Noto Sans Symbols"/>
              <a:buNone/>
            </a:pPr>
            <a:endParaRPr sz="1400">
              <a:solidFill>
                <a:srgbClr val="000000"/>
              </a:solidFill>
            </a:endParaRPr>
          </a:p>
          <a:p>
            <a:pPr marL="1371600" lvl="3" indent="-88900" algn="l" rtl="0">
              <a:spcBef>
                <a:spcPts val="0"/>
              </a:spcBef>
              <a:spcAft>
                <a:spcPts val="0"/>
              </a:spcAft>
              <a:buSzPts val="1400"/>
              <a:buNone/>
            </a:pPr>
            <a:endParaRPr sz="1400">
              <a:solidFill>
                <a:srgbClr val="000000"/>
              </a:solidFill>
            </a:endParaRPr>
          </a:p>
          <a:p>
            <a:pPr marL="1828800" lvl="4" indent="-88900" algn="l" rtl="0">
              <a:spcBef>
                <a:spcPts val="0"/>
              </a:spcBef>
              <a:spcAft>
                <a:spcPts val="0"/>
              </a:spcAft>
              <a:buSzPts val="1400"/>
              <a:buFont typeface="Courier New"/>
              <a:buNone/>
            </a:pPr>
            <a:endParaRPr sz="1400">
              <a:solidFill>
                <a:srgbClr val="000000"/>
              </a:solidFill>
            </a:endParaRPr>
          </a:p>
          <a:p>
            <a:pPr marL="2286000" lvl="5" indent="-88900" algn="l" rtl="0">
              <a:spcBef>
                <a:spcPts val="0"/>
              </a:spcBef>
              <a:spcAft>
                <a:spcPts val="0"/>
              </a:spcAft>
              <a:buSzPts val="1400"/>
              <a:buFont typeface="Noto Sans Symbols"/>
              <a:buNone/>
            </a:pPr>
            <a:endParaRPr sz="1400">
              <a:solidFill>
                <a:srgbClr val="000000"/>
              </a:solidFill>
            </a:endParaRPr>
          </a:p>
          <a:p>
            <a:pPr marL="2743200" lvl="6" indent="-88900" algn="l" rtl="0">
              <a:spcBef>
                <a:spcPts val="0"/>
              </a:spcBef>
              <a:spcAft>
                <a:spcPts val="0"/>
              </a:spcAft>
              <a:buSzPts val="1400"/>
              <a:buNone/>
            </a:pPr>
            <a:endParaRPr sz="1400">
              <a:solidFill>
                <a:srgbClr val="000000"/>
              </a:solidFill>
            </a:endParaRPr>
          </a:p>
          <a:p>
            <a:pPr marL="3200400" lvl="7" indent="-88900" algn="l" rtl="0">
              <a:spcBef>
                <a:spcPts val="0"/>
              </a:spcBef>
              <a:spcAft>
                <a:spcPts val="0"/>
              </a:spcAft>
              <a:buSzPts val="1400"/>
              <a:buFont typeface="Courier New"/>
              <a:buNone/>
            </a:pPr>
            <a:endParaRPr sz="1400">
              <a:solidFill>
                <a:srgbClr val="000000"/>
              </a:solidFill>
            </a:endParaRPr>
          </a:p>
          <a:p>
            <a:pPr marL="3657600" lvl="8" indent="-88900" algn="l" rtl="0">
              <a:spcBef>
                <a:spcPts val="0"/>
              </a:spcBef>
              <a:spcAft>
                <a:spcPts val="0"/>
              </a:spcAft>
              <a:buSzPts val="1400"/>
              <a:buFont typeface="Noto Sans Symbols"/>
              <a:buNone/>
            </a:pPr>
            <a:endParaRPr sz="140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with Picture">
  <p:cSld name="Section with Picture">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52775" y="3052352"/>
            <a:ext cx="5538900" cy="871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4600"/>
              <a:buFont typeface="Source Sans Pro"/>
              <a:buNone/>
              <a:defRPr sz="4600" b="1"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92" name="Google Shape;92;p17"/>
          <p:cNvSpPr>
            <a:spLocks noGrp="1"/>
          </p:cNvSpPr>
          <p:nvPr>
            <p:ph type="pic" idx="2"/>
          </p:nvPr>
        </p:nvSpPr>
        <p:spPr>
          <a:xfrm rot="-270412">
            <a:off x="863638" y="469319"/>
            <a:ext cx="4997553" cy="2451619"/>
          </a:xfrm>
          <a:prstGeom prst="rect">
            <a:avLst/>
          </a:prstGeom>
          <a:solidFill>
            <a:srgbClr val="D8D8D8"/>
          </a:solidFill>
          <a:ln>
            <a:noFill/>
          </a:ln>
        </p:spPr>
        <p:txBody>
          <a:bodyPr spcFirstLastPara="1" wrap="square" lIns="91425" tIns="91425" rIns="91425" bIns="91425" anchor="t" anchorCtr="0">
            <a:noAutofit/>
          </a:bodyPr>
          <a:lstStyle>
            <a:lvl1pPr marR="0" lvl="0" algn="l" rtl="0">
              <a:lnSpc>
                <a:spcPct val="100000"/>
              </a:lnSpc>
              <a:spcBef>
                <a:spcPts val="8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93" name="Google Shape;93;p17"/>
          <p:cNvSpPr txBox="1">
            <a:spLocks noGrp="1"/>
          </p:cNvSpPr>
          <p:nvPr>
            <p:ph type="body" idx="1"/>
          </p:nvPr>
        </p:nvSpPr>
        <p:spPr>
          <a:xfrm>
            <a:off x="3158116" y="3923179"/>
            <a:ext cx="5532900" cy="648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300"/>
              </a:spcBef>
              <a:spcAft>
                <a:spcPts val="0"/>
              </a:spcAft>
              <a:buClr>
                <a:schemeClr val="accent2"/>
              </a:buClr>
              <a:buSzPts val="1200"/>
              <a:buFont typeface="Noto Sans Symbols"/>
              <a:buNone/>
              <a:defRPr sz="12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300"/>
              </a:spcBef>
              <a:spcAft>
                <a:spcPts val="0"/>
              </a:spcAft>
              <a:buClr>
                <a:schemeClr val="accent2"/>
              </a:buClr>
              <a:buSzPts val="1000"/>
              <a:buFont typeface="Noto Sans Symbols"/>
              <a:buNone/>
              <a:defRPr sz="10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9pPr>
          </a:lstStyle>
          <a:p>
            <a:endParaRPr/>
          </a:p>
        </p:txBody>
      </p:sp>
      <p:sp>
        <p:nvSpPr>
          <p:cNvPr id="94" name="Google Shape;94;p17"/>
          <p:cNvSpPr txBox="1">
            <a:spLocks noGrp="1"/>
          </p:cNvSpPr>
          <p:nvPr>
            <p:ph type="dt" idx="10"/>
          </p:nvPr>
        </p:nvSpPr>
        <p:spPr>
          <a:xfrm rot="-1985953">
            <a:off x="309006" y="4391142"/>
            <a:ext cx="1960664" cy="174217"/>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17"/>
          <p:cNvSpPr txBox="1">
            <a:spLocks noGrp="1"/>
          </p:cNvSpPr>
          <p:nvPr>
            <p:ph type="ftr" idx="11"/>
          </p:nvPr>
        </p:nvSpPr>
        <p:spPr>
          <a:xfrm>
            <a:off x="3517514" y="4713841"/>
            <a:ext cx="4724400" cy="2055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17"/>
          <p:cNvSpPr>
            <a:spLocks noGrp="1"/>
          </p:cNvSpPr>
          <p:nvPr>
            <p:ph type="sldNum" idx="12"/>
          </p:nvPr>
        </p:nvSpPr>
        <p:spPr>
          <a:xfrm>
            <a:off x="8401038" y="4628116"/>
            <a:ext cx="502800" cy="37710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endParaRPr/>
          </a:p>
          <a:p>
            <a:pPr marL="457200" lvl="1" indent="-88900" algn="l" rtl="0">
              <a:spcBef>
                <a:spcPts val="0"/>
              </a:spcBef>
              <a:spcAft>
                <a:spcPts val="0"/>
              </a:spcAft>
              <a:buSzPts val="1400"/>
              <a:buFont typeface="Courier New"/>
              <a:buNone/>
            </a:pPr>
            <a:endParaRPr sz="1400">
              <a:solidFill>
                <a:srgbClr val="000000"/>
              </a:solidFill>
            </a:endParaRPr>
          </a:p>
          <a:p>
            <a:pPr marL="914400" lvl="2" indent="-88900" algn="l" rtl="0">
              <a:spcBef>
                <a:spcPts val="0"/>
              </a:spcBef>
              <a:spcAft>
                <a:spcPts val="0"/>
              </a:spcAft>
              <a:buSzPts val="1400"/>
              <a:buFont typeface="Noto Sans Symbols"/>
              <a:buNone/>
            </a:pPr>
            <a:endParaRPr sz="1400">
              <a:solidFill>
                <a:srgbClr val="000000"/>
              </a:solidFill>
            </a:endParaRPr>
          </a:p>
          <a:p>
            <a:pPr marL="1371600" lvl="3" indent="-88900" algn="l" rtl="0">
              <a:spcBef>
                <a:spcPts val="0"/>
              </a:spcBef>
              <a:spcAft>
                <a:spcPts val="0"/>
              </a:spcAft>
              <a:buSzPts val="1400"/>
              <a:buNone/>
            </a:pPr>
            <a:endParaRPr sz="1400">
              <a:solidFill>
                <a:srgbClr val="000000"/>
              </a:solidFill>
            </a:endParaRPr>
          </a:p>
          <a:p>
            <a:pPr marL="1828800" lvl="4" indent="-88900" algn="l" rtl="0">
              <a:spcBef>
                <a:spcPts val="0"/>
              </a:spcBef>
              <a:spcAft>
                <a:spcPts val="0"/>
              </a:spcAft>
              <a:buSzPts val="1400"/>
              <a:buFont typeface="Courier New"/>
              <a:buNone/>
            </a:pPr>
            <a:endParaRPr sz="1400">
              <a:solidFill>
                <a:srgbClr val="000000"/>
              </a:solidFill>
            </a:endParaRPr>
          </a:p>
          <a:p>
            <a:pPr marL="2286000" lvl="5" indent="-88900" algn="l" rtl="0">
              <a:spcBef>
                <a:spcPts val="0"/>
              </a:spcBef>
              <a:spcAft>
                <a:spcPts val="0"/>
              </a:spcAft>
              <a:buSzPts val="1400"/>
              <a:buFont typeface="Noto Sans Symbols"/>
              <a:buNone/>
            </a:pPr>
            <a:endParaRPr sz="1400">
              <a:solidFill>
                <a:srgbClr val="000000"/>
              </a:solidFill>
            </a:endParaRPr>
          </a:p>
          <a:p>
            <a:pPr marL="2743200" lvl="6" indent="-88900" algn="l" rtl="0">
              <a:spcBef>
                <a:spcPts val="0"/>
              </a:spcBef>
              <a:spcAft>
                <a:spcPts val="0"/>
              </a:spcAft>
              <a:buSzPts val="1400"/>
              <a:buNone/>
            </a:pPr>
            <a:endParaRPr sz="1400">
              <a:solidFill>
                <a:srgbClr val="000000"/>
              </a:solidFill>
            </a:endParaRPr>
          </a:p>
          <a:p>
            <a:pPr marL="3200400" lvl="7" indent="-88900" algn="l" rtl="0">
              <a:spcBef>
                <a:spcPts val="0"/>
              </a:spcBef>
              <a:spcAft>
                <a:spcPts val="0"/>
              </a:spcAft>
              <a:buSzPts val="1400"/>
              <a:buFont typeface="Courier New"/>
              <a:buNone/>
            </a:pPr>
            <a:endParaRPr sz="1400">
              <a:solidFill>
                <a:srgbClr val="000000"/>
              </a:solidFill>
            </a:endParaRPr>
          </a:p>
          <a:p>
            <a:pPr marL="3657600" lvl="8" indent="-88900" algn="l" rtl="0">
              <a:spcBef>
                <a:spcPts val="0"/>
              </a:spcBef>
              <a:spcAft>
                <a:spcPts val="0"/>
              </a:spcAft>
              <a:buSzPts val="1400"/>
              <a:buFont typeface="Noto Sans Symbols"/>
              <a:buNone/>
            </a:pPr>
            <a:endParaRPr sz="140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822959" y="274320"/>
            <a:ext cx="7521000" cy="411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Source Sans Pro"/>
              <a:buNone/>
              <a:defRPr sz="2800" b="0"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99" name="Google Shape;99;p18"/>
          <p:cNvSpPr txBox="1">
            <a:spLocks noGrp="1"/>
          </p:cNvSpPr>
          <p:nvPr>
            <p:ph type="body" idx="1"/>
          </p:nvPr>
        </p:nvSpPr>
        <p:spPr>
          <a:xfrm>
            <a:off x="822959" y="822959"/>
            <a:ext cx="3200400" cy="4116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8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300"/>
              </a:spcBef>
              <a:spcAft>
                <a:spcPts val="0"/>
              </a:spcAft>
              <a:buClr>
                <a:schemeClr val="accent2"/>
              </a:buClr>
              <a:buSzPts val="2000"/>
              <a:buFont typeface="Noto Sans Symbols"/>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300"/>
              </a:spcBef>
              <a:spcAft>
                <a:spcPts val="0"/>
              </a:spcAft>
              <a:buClr>
                <a:schemeClr val="accent2"/>
              </a:buClr>
              <a:buSzPts val="1800"/>
              <a:buFont typeface="Noto Sans Symbols"/>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100" name="Google Shape;100;p18"/>
          <p:cNvSpPr txBox="1">
            <a:spLocks noGrp="1"/>
          </p:cNvSpPr>
          <p:nvPr>
            <p:ph type="body" idx="2"/>
          </p:nvPr>
        </p:nvSpPr>
        <p:spPr>
          <a:xfrm>
            <a:off x="819150" y="1276386"/>
            <a:ext cx="3200400" cy="233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00"/>
              </a:spcBef>
              <a:spcAft>
                <a:spcPts val="0"/>
              </a:spcAft>
              <a:buClr>
                <a:schemeClr val="dk1"/>
              </a:buClr>
              <a:buSzPts val="2400"/>
              <a:buFont typeface="Arial"/>
              <a:buNone/>
              <a:defRPr sz="2400" b="1" i="0" u="none" strike="noStrike" cap="none">
                <a:solidFill>
                  <a:schemeClr val="dk1"/>
                </a:solidFill>
                <a:latin typeface="Source Sans Pro"/>
                <a:ea typeface="Source Sans Pro"/>
                <a:cs typeface="Source Sans Pro"/>
                <a:sym typeface="Source Sans Pro"/>
              </a:defRPr>
            </a:lvl1pPr>
            <a:lvl2pPr marL="914400" marR="0" lvl="1" indent="-355600" algn="l" rtl="0">
              <a:lnSpc>
                <a:spcPct val="100000"/>
              </a:lnSpc>
              <a:spcBef>
                <a:spcPts val="300"/>
              </a:spcBef>
              <a:spcAft>
                <a:spcPts val="0"/>
              </a:spcAft>
              <a:buClr>
                <a:schemeClr val="accent2"/>
              </a:buClr>
              <a:buSzPts val="2000"/>
              <a:buFont typeface="Noto Sans Symbols"/>
              <a:buChar char="▪"/>
              <a:defRPr sz="20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2286000" marR="0" lvl="4"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2743200" marR="0" lvl="5"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6pPr>
            <a:lvl7pPr marL="3200400" marR="0" lvl="6"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7pPr>
            <a:lvl8pPr marL="3657600" marR="0" lvl="7"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8pPr>
            <a:lvl9pPr marL="4114800" marR="0" lvl="8"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01" name="Google Shape;101;p18"/>
          <p:cNvSpPr txBox="1">
            <a:spLocks noGrp="1"/>
          </p:cNvSpPr>
          <p:nvPr>
            <p:ph type="body" idx="3"/>
          </p:nvPr>
        </p:nvSpPr>
        <p:spPr>
          <a:xfrm>
            <a:off x="4700016" y="822959"/>
            <a:ext cx="3200400" cy="4116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8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300"/>
              </a:spcBef>
              <a:spcAft>
                <a:spcPts val="0"/>
              </a:spcAft>
              <a:buClr>
                <a:schemeClr val="accent2"/>
              </a:buClr>
              <a:buSzPts val="2000"/>
              <a:buFont typeface="Noto Sans Symbols"/>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300"/>
              </a:spcBef>
              <a:spcAft>
                <a:spcPts val="0"/>
              </a:spcAft>
              <a:buClr>
                <a:schemeClr val="accent2"/>
              </a:buClr>
              <a:buSzPts val="1800"/>
              <a:buFont typeface="Noto Sans Symbols"/>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100000"/>
              </a:lnSpc>
              <a:spcBef>
                <a:spcPts val="300"/>
              </a:spcBef>
              <a:spcAft>
                <a:spcPts val="0"/>
              </a:spcAft>
              <a:buClr>
                <a:schemeClr val="accent2"/>
              </a:buClr>
              <a:buSzPts val="1600"/>
              <a:buFont typeface="Noto Sans Symbols"/>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102" name="Google Shape;102;p18"/>
          <p:cNvSpPr txBox="1">
            <a:spLocks noGrp="1"/>
          </p:cNvSpPr>
          <p:nvPr>
            <p:ph type="body" idx="4"/>
          </p:nvPr>
        </p:nvSpPr>
        <p:spPr>
          <a:xfrm>
            <a:off x="4700016" y="1276386"/>
            <a:ext cx="3200400" cy="233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00"/>
              </a:spcBef>
              <a:spcAft>
                <a:spcPts val="0"/>
              </a:spcAft>
              <a:buClr>
                <a:schemeClr val="dk1"/>
              </a:buClr>
              <a:buSzPts val="2400"/>
              <a:buFont typeface="Arial"/>
              <a:buNone/>
              <a:defRPr sz="2400" b="1" i="0" u="none" strike="noStrike" cap="none">
                <a:solidFill>
                  <a:schemeClr val="dk1"/>
                </a:solidFill>
                <a:latin typeface="Source Sans Pro"/>
                <a:ea typeface="Source Sans Pro"/>
                <a:cs typeface="Source Sans Pro"/>
                <a:sym typeface="Source Sans Pro"/>
              </a:defRPr>
            </a:lvl1pPr>
            <a:lvl2pPr marL="914400" marR="0" lvl="1" indent="-355600" algn="l" rtl="0">
              <a:lnSpc>
                <a:spcPct val="100000"/>
              </a:lnSpc>
              <a:spcBef>
                <a:spcPts val="300"/>
              </a:spcBef>
              <a:spcAft>
                <a:spcPts val="0"/>
              </a:spcAft>
              <a:buClr>
                <a:schemeClr val="accent2"/>
              </a:buClr>
              <a:buSzPts val="2000"/>
              <a:buFont typeface="Noto Sans Symbols"/>
              <a:buChar char="▪"/>
              <a:defRPr sz="20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100000"/>
              </a:lnSpc>
              <a:spcBef>
                <a:spcPts val="300"/>
              </a:spcBef>
              <a:spcAft>
                <a:spcPts val="0"/>
              </a:spcAft>
              <a:buClr>
                <a:schemeClr val="accent2"/>
              </a:buClr>
              <a:buSzPts val="1800"/>
              <a:buFont typeface="Noto Sans Symbols"/>
              <a:buChar char="▪"/>
              <a:defRPr sz="18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2286000" marR="0" lvl="4"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2743200" marR="0" lvl="5"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6pPr>
            <a:lvl7pPr marL="3200400" marR="0" lvl="6"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7pPr>
            <a:lvl8pPr marL="3657600" marR="0" lvl="7"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8pPr>
            <a:lvl9pPr marL="4114800" marR="0" lvl="8"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03" name="Google Shape;103;p18"/>
          <p:cNvSpPr txBox="1">
            <a:spLocks noGrp="1"/>
          </p:cNvSpPr>
          <p:nvPr>
            <p:ph type="dt" idx="10"/>
          </p:nvPr>
        </p:nvSpPr>
        <p:spPr>
          <a:xfrm rot="-1985953">
            <a:off x="309006" y="4391142"/>
            <a:ext cx="1960664" cy="174217"/>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18"/>
          <p:cNvSpPr txBox="1">
            <a:spLocks noGrp="1"/>
          </p:cNvSpPr>
          <p:nvPr>
            <p:ph type="ftr" idx="11"/>
          </p:nvPr>
        </p:nvSpPr>
        <p:spPr>
          <a:xfrm>
            <a:off x="3517514" y="4713841"/>
            <a:ext cx="4724400" cy="2055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18"/>
          <p:cNvSpPr>
            <a:spLocks noGrp="1"/>
          </p:cNvSpPr>
          <p:nvPr>
            <p:ph type="sldNum" idx="12"/>
          </p:nvPr>
        </p:nvSpPr>
        <p:spPr>
          <a:xfrm>
            <a:off x="8401038" y="4628116"/>
            <a:ext cx="502800" cy="37710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endParaRPr/>
          </a:p>
          <a:p>
            <a:pPr marL="457200" lvl="1" indent="-88900" algn="l" rtl="0">
              <a:spcBef>
                <a:spcPts val="0"/>
              </a:spcBef>
              <a:spcAft>
                <a:spcPts val="0"/>
              </a:spcAft>
              <a:buSzPts val="1400"/>
              <a:buFont typeface="Courier New"/>
              <a:buNone/>
            </a:pPr>
            <a:endParaRPr sz="1400">
              <a:solidFill>
                <a:srgbClr val="000000"/>
              </a:solidFill>
            </a:endParaRPr>
          </a:p>
          <a:p>
            <a:pPr marL="914400" lvl="2" indent="-88900" algn="l" rtl="0">
              <a:spcBef>
                <a:spcPts val="0"/>
              </a:spcBef>
              <a:spcAft>
                <a:spcPts val="0"/>
              </a:spcAft>
              <a:buSzPts val="1400"/>
              <a:buFont typeface="Noto Sans Symbols"/>
              <a:buNone/>
            </a:pPr>
            <a:endParaRPr sz="1400">
              <a:solidFill>
                <a:srgbClr val="000000"/>
              </a:solidFill>
            </a:endParaRPr>
          </a:p>
          <a:p>
            <a:pPr marL="1371600" lvl="3" indent="-88900" algn="l" rtl="0">
              <a:spcBef>
                <a:spcPts val="0"/>
              </a:spcBef>
              <a:spcAft>
                <a:spcPts val="0"/>
              </a:spcAft>
              <a:buSzPts val="1400"/>
              <a:buNone/>
            </a:pPr>
            <a:endParaRPr sz="1400">
              <a:solidFill>
                <a:srgbClr val="000000"/>
              </a:solidFill>
            </a:endParaRPr>
          </a:p>
          <a:p>
            <a:pPr marL="1828800" lvl="4" indent="-88900" algn="l" rtl="0">
              <a:spcBef>
                <a:spcPts val="0"/>
              </a:spcBef>
              <a:spcAft>
                <a:spcPts val="0"/>
              </a:spcAft>
              <a:buSzPts val="1400"/>
              <a:buFont typeface="Courier New"/>
              <a:buNone/>
            </a:pPr>
            <a:endParaRPr sz="1400">
              <a:solidFill>
                <a:srgbClr val="000000"/>
              </a:solidFill>
            </a:endParaRPr>
          </a:p>
          <a:p>
            <a:pPr marL="2286000" lvl="5" indent="-88900" algn="l" rtl="0">
              <a:spcBef>
                <a:spcPts val="0"/>
              </a:spcBef>
              <a:spcAft>
                <a:spcPts val="0"/>
              </a:spcAft>
              <a:buSzPts val="1400"/>
              <a:buFont typeface="Noto Sans Symbols"/>
              <a:buNone/>
            </a:pPr>
            <a:endParaRPr sz="1400">
              <a:solidFill>
                <a:srgbClr val="000000"/>
              </a:solidFill>
            </a:endParaRPr>
          </a:p>
          <a:p>
            <a:pPr marL="2743200" lvl="6" indent="-88900" algn="l" rtl="0">
              <a:spcBef>
                <a:spcPts val="0"/>
              </a:spcBef>
              <a:spcAft>
                <a:spcPts val="0"/>
              </a:spcAft>
              <a:buSzPts val="1400"/>
              <a:buNone/>
            </a:pPr>
            <a:endParaRPr sz="1400">
              <a:solidFill>
                <a:srgbClr val="000000"/>
              </a:solidFill>
            </a:endParaRPr>
          </a:p>
          <a:p>
            <a:pPr marL="3200400" lvl="7" indent="-88900" algn="l" rtl="0">
              <a:spcBef>
                <a:spcPts val="0"/>
              </a:spcBef>
              <a:spcAft>
                <a:spcPts val="0"/>
              </a:spcAft>
              <a:buSzPts val="1400"/>
              <a:buFont typeface="Courier New"/>
              <a:buNone/>
            </a:pPr>
            <a:endParaRPr sz="1400">
              <a:solidFill>
                <a:srgbClr val="000000"/>
              </a:solidFill>
            </a:endParaRPr>
          </a:p>
          <a:p>
            <a:pPr marL="3657600" lvl="8" indent="-88900" algn="l" rtl="0">
              <a:spcBef>
                <a:spcPts val="0"/>
              </a:spcBef>
              <a:spcAft>
                <a:spcPts val="0"/>
              </a:spcAft>
              <a:buSzPts val="1400"/>
              <a:buFont typeface="Noto Sans Symbols"/>
              <a:buNone/>
            </a:pPr>
            <a:endParaRPr sz="140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822959" y="274320"/>
            <a:ext cx="7521000" cy="411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Source Sans Pro"/>
              <a:buNone/>
              <a:defRPr sz="2800" b="0"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08" name="Google Shape;108;p19"/>
          <p:cNvSpPr txBox="1">
            <a:spLocks noGrp="1"/>
          </p:cNvSpPr>
          <p:nvPr>
            <p:ph type="dt" idx="10"/>
          </p:nvPr>
        </p:nvSpPr>
        <p:spPr>
          <a:xfrm rot="-1985953">
            <a:off x="309006" y="4391142"/>
            <a:ext cx="1960664" cy="174217"/>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19"/>
          <p:cNvSpPr txBox="1">
            <a:spLocks noGrp="1"/>
          </p:cNvSpPr>
          <p:nvPr>
            <p:ph type="ftr" idx="11"/>
          </p:nvPr>
        </p:nvSpPr>
        <p:spPr>
          <a:xfrm>
            <a:off x="3517514" y="4713841"/>
            <a:ext cx="4724400" cy="2055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Google Shape;110;p19"/>
          <p:cNvSpPr>
            <a:spLocks noGrp="1"/>
          </p:cNvSpPr>
          <p:nvPr>
            <p:ph type="sldNum" idx="12"/>
          </p:nvPr>
        </p:nvSpPr>
        <p:spPr>
          <a:xfrm>
            <a:off x="8401038" y="4628116"/>
            <a:ext cx="502800" cy="37710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endParaRPr/>
          </a:p>
          <a:p>
            <a:pPr marL="457200" lvl="1" indent="-88900" algn="l" rtl="0">
              <a:spcBef>
                <a:spcPts val="0"/>
              </a:spcBef>
              <a:spcAft>
                <a:spcPts val="0"/>
              </a:spcAft>
              <a:buSzPts val="1400"/>
              <a:buFont typeface="Courier New"/>
              <a:buNone/>
            </a:pPr>
            <a:endParaRPr sz="1400">
              <a:solidFill>
                <a:srgbClr val="000000"/>
              </a:solidFill>
            </a:endParaRPr>
          </a:p>
          <a:p>
            <a:pPr marL="914400" lvl="2" indent="-88900" algn="l" rtl="0">
              <a:spcBef>
                <a:spcPts val="0"/>
              </a:spcBef>
              <a:spcAft>
                <a:spcPts val="0"/>
              </a:spcAft>
              <a:buSzPts val="1400"/>
              <a:buFont typeface="Noto Sans Symbols"/>
              <a:buNone/>
            </a:pPr>
            <a:endParaRPr sz="1400">
              <a:solidFill>
                <a:srgbClr val="000000"/>
              </a:solidFill>
            </a:endParaRPr>
          </a:p>
          <a:p>
            <a:pPr marL="1371600" lvl="3" indent="-88900" algn="l" rtl="0">
              <a:spcBef>
                <a:spcPts val="0"/>
              </a:spcBef>
              <a:spcAft>
                <a:spcPts val="0"/>
              </a:spcAft>
              <a:buSzPts val="1400"/>
              <a:buNone/>
            </a:pPr>
            <a:endParaRPr sz="1400">
              <a:solidFill>
                <a:srgbClr val="000000"/>
              </a:solidFill>
            </a:endParaRPr>
          </a:p>
          <a:p>
            <a:pPr marL="1828800" lvl="4" indent="-88900" algn="l" rtl="0">
              <a:spcBef>
                <a:spcPts val="0"/>
              </a:spcBef>
              <a:spcAft>
                <a:spcPts val="0"/>
              </a:spcAft>
              <a:buSzPts val="1400"/>
              <a:buFont typeface="Courier New"/>
              <a:buNone/>
            </a:pPr>
            <a:endParaRPr sz="1400">
              <a:solidFill>
                <a:srgbClr val="000000"/>
              </a:solidFill>
            </a:endParaRPr>
          </a:p>
          <a:p>
            <a:pPr marL="2286000" lvl="5" indent="-88900" algn="l" rtl="0">
              <a:spcBef>
                <a:spcPts val="0"/>
              </a:spcBef>
              <a:spcAft>
                <a:spcPts val="0"/>
              </a:spcAft>
              <a:buSzPts val="1400"/>
              <a:buFont typeface="Noto Sans Symbols"/>
              <a:buNone/>
            </a:pPr>
            <a:endParaRPr sz="1400">
              <a:solidFill>
                <a:srgbClr val="000000"/>
              </a:solidFill>
            </a:endParaRPr>
          </a:p>
          <a:p>
            <a:pPr marL="2743200" lvl="6" indent="-88900" algn="l" rtl="0">
              <a:spcBef>
                <a:spcPts val="0"/>
              </a:spcBef>
              <a:spcAft>
                <a:spcPts val="0"/>
              </a:spcAft>
              <a:buSzPts val="1400"/>
              <a:buNone/>
            </a:pPr>
            <a:endParaRPr sz="1400">
              <a:solidFill>
                <a:srgbClr val="000000"/>
              </a:solidFill>
            </a:endParaRPr>
          </a:p>
          <a:p>
            <a:pPr marL="3200400" lvl="7" indent="-88900" algn="l" rtl="0">
              <a:spcBef>
                <a:spcPts val="0"/>
              </a:spcBef>
              <a:spcAft>
                <a:spcPts val="0"/>
              </a:spcAft>
              <a:buSzPts val="1400"/>
              <a:buFont typeface="Courier New"/>
              <a:buNone/>
            </a:pPr>
            <a:endParaRPr sz="1400">
              <a:solidFill>
                <a:srgbClr val="000000"/>
              </a:solidFill>
            </a:endParaRPr>
          </a:p>
          <a:p>
            <a:pPr marL="3657600" lvl="8" indent="-88900" algn="l" rtl="0">
              <a:spcBef>
                <a:spcPts val="0"/>
              </a:spcBef>
              <a:spcAft>
                <a:spcPts val="0"/>
              </a:spcAft>
              <a:buSzPts val="1400"/>
              <a:buFont typeface="Noto Sans Symbols"/>
              <a:buNone/>
            </a:pPr>
            <a:endParaRPr sz="140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20"/>
          <p:cNvSpPr>
            <a:spLocks noGrp="1"/>
          </p:cNvSpPr>
          <p:nvPr>
            <p:ph type="pic" idx="2"/>
          </p:nvPr>
        </p:nvSpPr>
        <p:spPr>
          <a:xfrm>
            <a:off x="2028825" y="0"/>
            <a:ext cx="7115100" cy="5143500"/>
          </a:xfrm>
          <a:prstGeom prst="rect">
            <a:avLst/>
          </a:prstGeom>
          <a:solidFill>
            <a:schemeClr val="accent3">
              <a:alpha val="80000"/>
            </a:schemeClr>
          </a:solidFill>
          <a:ln>
            <a:noFill/>
          </a:ln>
        </p:spPr>
        <p:txBody>
          <a:bodyPr spcFirstLastPara="1" wrap="square" lIns="91425" tIns="91425" rIns="91425" bIns="91425" anchor="ctr" anchorCtr="0">
            <a:noAutofit/>
          </a:bodyPr>
          <a:lstStyle>
            <a:lvl1pPr marR="0" lvl="0" algn="r" rtl="0">
              <a:lnSpc>
                <a:spcPct val="100000"/>
              </a:lnSpc>
              <a:spcBef>
                <a:spcPts val="8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113" name="Google Shape;113;p20"/>
          <p:cNvSpPr/>
          <p:nvPr/>
        </p:nvSpPr>
        <p:spPr>
          <a:xfrm>
            <a:off x="0" y="1985963"/>
            <a:ext cx="3571800" cy="31575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20"/>
          <p:cNvSpPr/>
          <p:nvPr/>
        </p:nvSpPr>
        <p:spPr>
          <a:xfrm>
            <a:off x="0" y="3786188"/>
            <a:ext cx="3571800" cy="1357500"/>
          </a:xfrm>
          <a:custGeom>
            <a:avLst/>
            <a:gdLst/>
            <a:ahLst/>
            <a:cxnLst/>
            <a:rect l="l" t="t" r="r" b="b"/>
            <a:pathLst>
              <a:path w="120000" h="120000" extrusionOk="0">
                <a:moveTo>
                  <a:pt x="0" y="120000"/>
                </a:moveTo>
                <a:lnTo>
                  <a:pt x="68480" y="0"/>
                </a:lnTo>
                <a:lnTo>
                  <a:pt x="120000" y="120000"/>
                </a:lnTo>
                <a:lnTo>
                  <a:pt x="0" y="120000"/>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 name="Google Shape;115;p20"/>
          <p:cNvSpPr txBox="1">
            <a:spLocks noGrp="1"/>
          </p:cNvSpPr>
          <p:nvPr>
            <p:ph type="title"/>
          </p:nvPr>
        </p:nvSpPr>
        <p:spPr>
          <a:xfrm rot="-1986278">
            <a:off x="942896" y="1237541"/>
            <a:ext cx="4942970" cy="751701"/>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800"/>
              <a:buFont typeface="Source Sans Pro"/>
              <a:buNone/>
              <a:defRPr sz="2800" b="0"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16" name="Google Shape;116;p20"/>
          <p:cNvSpPr txBox="1">
            <a:spLocks noGrp="1"/>
          </p:cNvSpPr>
          <p:nvPr>
            <p:ph type="body" idx="1"/>
          </p:nvPr>
        </p:nvSpPr>
        <p:spPr>
          <a:xfrm rot="-1986147">
            <a:off x="1445497" y="1592236"/>
            <a:ext cx="5492570" cy="64174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00"/>
              </a:spcBef>
              <a:spcAft>
                <a:spcPts val="0"/>
              </a:spcAft>
              <a:buClr>
                <a:schemeClr val="dk2"/>
              </a:buClr>
              <a:buSzPts val="1400"/>
              <a:buFont typeface="Arial"/>
              <a:buNone/>
              <a:defRPr sz="1400" b="1" i="0" u="none" strike="noStrike" cap="none">
                <a:solidFill>
                  <a:schemeClr val="dk2"/>
                </a:solidFill>
                <a:latin typeface="Source Sans Pro"/>
                <a:ea typeface="Source Sans Pro"/>
                <a:cs typeface="Source Sans Pro"/>
                <a:sym typeface="Source Sans Pro"/>
              </a:defRPr>
            </a:lvl1pPr>
            <a:lvl2pPr marL="914400" marR="0" lvl="1" indent="-228600" algn="l" rtl="0">
              <a:lnSpc>
                <a:spcPct val="100000"/>
              </a:lnSpc>
              <a:spcBef>
                <a:spcPts val="300"/>
              </a:spcBef>
              <a:spcAft>
                <a:spcPts val="0"/>
              </a:spcAft>
              <a:buClr>
                <a:schemeClr val="accent2"/>
              </a:buClr>
              <a:buSzPts val="1200"/>
              <a:buFont typeface="Noto Sans Symbols"/>
              <a:buNone/>
              <a:defRPr sz="12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300"/>
              </a:spcBef>
              <a:spcAft>
                <a:spcPts val="0"/>
              </a:spcAft>
              <a:buClr>
                <a:schemeClr val="accent2"/>
              </a:buClr>
              <a:buSzPts val="1000"/>
              <a:buFont typeface="Noto Sans Symbols"/>
              <a:buNone/>
              <a:defRPr sz="10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100000"/>
              </a:lnSpc>
              <a:spcBef>
                <a:spcPts val="300"/>
              </a:spcBef>
              <a:spcAft>
                <a:spcPts val="0"/>
              </a:spcAft>
              <a:buClr>
                <a:schemeClr val="accent2"/>
              </a:buClr>
              <a:buSzPts val="900"/>
              <a:buFont typeface="Noto Sans Symbols"/>
              <a:buNone/>
              <a:defRPr sz="900" b="0" i="0" u="none" strike="noStrike" cap="none">
                <a:solidFill>
                  <a:schemeClr val="dk1"/>
                </a:solidFill>
                <a:latin typeface="Source Sans Pro"/>
                <a:ea typeface="Source Sans Pro"/>
                <a:cs typeface="Source Sans Pro"/>
                <a:sym typeface="Source Sans Pro"/>
              </a:defRPr>
            </a:lvl9pPr>
          </a:lstStyle>
          <a:p>
            <a:endParaRPr/>
          </a:p>
        </p:txBody>
      </p:sp>
      <p:sp>
        <p:nvSpPr>
          <p:cNvPr id="117" name="Google Shape;117;p20"/>
          <p:cNvSpPr txBox="1">
            <a:spLocks noGrp="1"/>
          </p:cNvSpPr>
          <p:nvPr>
            <p:ph type="dt" idx="10"/>
          </p:nvPr>
        </p:nvSpPr>
        <p:spPr>
          <a:xfrm rot="-1985953">
            <a:off x="309006" y="4391142"/>
            <a:ext cx="1960664" cy="174217"/>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0"/>
          <p:cNvSpPr txBox="1">
            <a:spLocks noGrp="1"/>
          </p:cNvSpPr>
          <p:nvPr>
            <p:ph type="ftr" idx="11"/>
          </p:nvPr>
        </p:nvSpPr>
        <p:spPr>
          <a:xfrm>
            <a:off x="3517514" y="4713841"/>
            <a:ext cx="4724400" cy="2055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Google Shape;119;p20"/>
          <p:cNvSpPr>
            <a:spLocks noGrp="1"/>
          </p:cNvSpPr>
          <p:nvPr>
            <p:ph type="sldNum" idx="12"/>
          </p:nvPr>
        </p:nvSpPr>
        <p:spPr>
          <a:xfrm>
            <a:off x="8401038" y="4628116"/>
            <a:ext cx="502800" cy="37710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endParaRPr/>
          </a:p>
          <a:p>
            <a:pPr marL="457200" lvl="1" indent="-88900" algn="l" rtl="0">
              <a:spcBef>
                <a:spcPts val="0"/>
              </a:spcBef>
              <a:spcAft>
                <a:spcPts val="0"/>
              </a:spcAft>
              <a:buSzPts val="1400"/>
              <a:buFont typeface="Courier New"/>
              <a:buNone/>
            </a:pPr>
            <a:endParaRPr sz="1400">
              <a:solidFill>
                <a:srgbClr val="000000"/>
              </a:solidFill>
            </a:endParaRPr>
          </a:p>
          <a:p>
            <a:pPr marL="914400" lvl="2" indent="-88900" algn="l" rtl="0">
              <a:spcBef>
                <a:spcPts val="0"/>
              </a:spcBef>
              <a:spcAft>
                <a:spcPts val="0"/>
              </a:spcAft>
              <a:buSzPts val="1400"/>
              <a:buFont typeface="Noto Sans Symbols"/>
              <a:buNone/>
            </a:pPr>
            <a:endParaRPr sz="1400">
              <a:solidFill>
                <a:srgbClr val="000000"/>
              </a:solidFill>
            </a:endParaRPr>
          </a:p>
          <a:p>
            <a:pPr marL="1371600" lvl="3" indent="-88900" algn="l" rtl="0">
              <a:spcBef>
                <a:spcPts val="0"/>
              </a:spcBef>
              <a:spcAft>
                <a:spcPts val="0"/>
              </a:spcAft>
              <a:buSzPts val="1400"/>
              <a:buNone/>
            </a:pPr>
            <a:endParaRPr sz="1400">
              <a:solidFill>
                <a:srgbClr val="000000"/>
              </a:solidFill>
            </a:endParaRPr>
          </a:p>
          <a:p>
            <a:pPr marL="1828800" lvl="4" indent="-88900" algn="l" rtl="0">
              <a:spcBef>
                <a:spcPts val="0"/>
              </a:spcBef>
              <a:spcAft>
                <a:spcPts val="0"/>
              </a:spcAft>
              <a:buSzPts val="1400"/>
              <a:buFont typeface="Courier New"/>
              <a:buNone/>
            </a:pPr>
            <a:endParaRPr sz="1400">
              <a:solidFill>
                <a:srgbClr val="000000"/>
              </a:solidFill>
            </a:endParaRPr>
          </a:p>
          <a:p>
            <a:pPr marL="2286000" lvl="5" indent="-88900" algn="l" rtl="0">
              <a:spcBef>
                <a:spcPts val="0"/>
              </a:spcBef>
              <a:spcAft>
                <a:spcPts val="0"/>
              </a:spcAft>
              <a:buSzPts val="1400"/>
              <a:buFont typeface="Noto Sans Symbols"/>
              <a:buNone/>
            </a:pPr>
            <a:endParaRPr sz="1400">
              <a:solidFill>
                <a:srgbClr val="000000"/>
              </a:solidFill>
            </a:endParaRPr>
          </a:p>
          <a:p>
            <a:pPr marL="2743200" lvl="6" indent="-88900" algn="l" rtl="0">
              <a:spcBef>
                <a:spcPts val="0"/>
              </a:spcBef>
              <a:spcAft>
                <a:spcPts val="0"/>
              </a:spcAft>
              <a:buSzPts val="1400"/>
              <a:buNone/>
            </a:pPr>
            <a:endParaRPr sz="1400">
              <a:solidFill>
                <a:srgbClr val="000000"/>
              </a:solidFill>
            </a:endParaRPr>
          </a:p>
          <a:p>
            <a:pPr marL="3200400" lvl="7" indent="-88900" algn="l" rtl="0">
              <a:spcBef>
                <a:spcPts val="0"/>
              </a:spcBef>
              <a:spcAft>
                <a:spcPts val="0"/>
              </a:spcAft>
              <a:buSzPts val="1400"/>
              <a:buFont typeface="Courier New"/>
              <a:buNone/>
            </a:pPr>
            <a:endParaRPr sz="1400">
              <a:solidFill>
                <a:srgbClr val="000000"/>
              </a:solidFill>
            </a:endParaRPr>
          </a:p>
          <a:p>
            <a:pPr marL="3657600" lvl="8" indent="-88900" algn="l" rtl="0">
              <a:spcBef>
                <a:spcPts val="0"/>
              </a:spcBef>
              <a:spcAft>
                <a:spcPts val="0"/>
              </a:spcAft>
              <a:buSzPts val="1400"/>
              <a:buFont typeface="Noto Sans Symbols"/>
              <a:buNone/>
            </a:pPr>
            <a:endParaRPr sz="140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822959" y="274320"/>
            <a:ext cx="7521000" cy="411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Source Sans Pro"/>
              <a:buNone/>
              <a:defRPr sz="2800" b="0"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22" name="Google Shape;122;p21"/>
          <p:cNvSpPr txBox="1">
            <a:spLocks noGrp="1"/>
          </p:cNvSpPr>
          <p:nvPr>
            <p:ph type="body" idx="1"/>
          </p:nvPr>
        </p:nvSpPr>
        <p:spPr>
          <a:xfrm rot="5400000">
            <a:off x="3240898" y="-1592529"/>
            <a:ext cx="2685000" cy="7521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1pPr>
            <a:lvl2pPr marL="914400" marR="0" lvl="1"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L="1371600" marR="0" lvl="2"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2286000" marR="0" lvl="4"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2743200" marR="0" lvl="5"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L="3200400" marR="0" lvl="6"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L="3657600" marR="0" lvl="7"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L="4114800" marR="0" lvl="8"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123" name="Google Shape;123;p21"/>
          <p:cNvSpPr txBox="1">
            <a:spLocks noGrp="1"/>
          </p:cNvSpPr>
          <p:nvPr>
            <p:ph type="dt" idx="10"/>
          </p:nvPr>
        </p:nvSpPr>
        <p:spPr>
          <a:xfrm rot="-1985953">
            <a:off x="309006" y="4391142"/>
            <a:ext cx="1960664" cy="174217"/>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4" name="Google Shape;124;p21"/>
          <p:cNvSpPr txBox="1">
            <a:spLocks noGrp="1"/>
          </p:cNvSpPr>
          <p:nvPr>
            <p:ph type="ftr" idx="11"/>
          </p:nvPr>
        </p:nvSpPr>
        <p:spPr>
          <a:xfrm>
            <a:off x="3517514" y="4713841"/>
            <a:ext cx="4724400" cy="2055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Google Shape;125;p21"/>
          <p:cNvSpPr>
            <a:spLocks noGrp="1"/>
          </p:cNvSpPr>
          <p:nvPr>
            <p:ph type="sldNum" idx="12"/>
          </p:nvPr>
        </p:nvSpPr>
        <p:spPr>
          <a:xfrm>
            <a:off x="8401038" y="4628116"/>
            <a:ext cx="502800" cy="37710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1"/>
              <a:buFont typeface="Arial"/>
              <a:buNone/>
              <a:defRPr sz="165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endParaRPr/>
          </a:p>
          <a:p>
            <a:pPr marL="457200" lvl="1" indent="-88900" algn="l" rtl="0">
              <a:spcBef>
                <a:spcPts val="0"/>
              </a:spcBef>
              <a:spcAft>
                <a:spcPts val="0"/>
              </a:spcAft>
              <a:buSzPts val="1400"/>
              <a:buFont typeface="Courier New"/>
              <a:buNone/>
            </a:pPr>
            <a:endParaRPr sz="1400">
              <a:solidFill>
                <a:srgbClr val="000000"/>
              </a:solidFill>
            </a:endParaRPr>
          </a:p>
          <a:p>
            <a:pPr marL="914400" lvl="2" indent="-88900" algn="l" rtl="0">
              <a:spcBef>
                <a:spcPts val="0"/>
              </a:spcBef>
              <a:spcAft>
                <a:spcPts val="0"/>
              </a:spcAft>
              <a:buSzPts val="1400"/>
              <a:buFont typeface="Noto Sans Symbols"/>
              <a:buNone/>
            </a:pPr>
            <a:endParaRPr sz="1400">
              <a:solidFill>
                <a:srgbClr val="000000"/>
              </a:solidFill>
            </a:endParaRPr>
          </a:p>
          <a:p>
            <a:pPr marL="1371600" lvl="3" indent="-88900" algn="l" rtl="0">
              <a:spcBef>
                <a:spcPts val="0"/>
              </a:spcBef>
              <a:spcAft>
                <a:spcPts val="0"/>
              </a:spcAft>
              <a:buSzPts val="1400"/>
              <a:buNone/>
            </a:pPr>
            <a:endParaRPr sz="1400">
              <a:solidFill>
                <a:srgbClr val="000000"/>
              </a:solidFill>
            </a:endParaRPr>
          </a:p>
          <a:p>
            <a:pPr marL="1828800" lvl="4" indent="-88900" algn="l" rtl="0">
              <a:spcBef>
                <a:spcPts val="0"/>
              </a:spcBef>
              <a:spcAft>
                <a:spcPts val="0"/>
              </a:spcAft>
              <a:buSzPts val="1400"/>
              <a:buFont typeface="Courier New"/>
              <a:buNone/>
            </a:pPr>
            <a:endParaRPr sz="1400">
              <a:solidFill>
                <a:srgbClr val="000000"/>
              </a:solidFill>
            </a:endParaRPr>
          </a:p>
          <a:p>
            <a:pPr marL="2286000" lvl="5" indent="-88900" algn="l" rtl="0">
              <a:spcBef>
                <a:spcPts val="0"/>
              </a:spcBef>
              <a:spcAft>
                <a:spcPts val="0"/>
              </a:spcAft>
              <a:buSzPts val="1400"/>
              <a:buFont typeface="Noto Sans Symbols"/>
              <a:buNone/>
            </a:pPr>
            <a:endParaRPr sz="1400">
              <a:solidFill>
                <a:srgbClr val="000000"/>
              </a:solidFill>
            </a:endParaRPr>
          </a:p>
          <a:p>
            <a:pPr marL="2743200" lvl="6" indent="-88900" algn="l" rtl="0">
              <a:spcBef>
                <a:spcPts val="0"/>
              </a:spcBef>
              <a:spcAft>
                <a:spcPts val="0"/>
              </a:spcAft>
              <a:buSzPts val="1400"/>
              <a:buNone/>
            </a:pPr>
            <a:endParaRPr sz="1400">
              <a:solidFill>
                <a:srgbClr val="000000"/>
              </a:solidFill>
            </a:endParaRPr>
          </a:p>
          <a:p>
            <a:pPr marL="3200400" lvl="7" indent="-88900" algn="l" rtl="0">
              <a:spcBef>
                <a:spcPts val="0"/>
              </a:spcBef>
              <a:spcAft>
                <a:spcPts val="0"/>
              </a:spcAft>
              <a:buSzPts val="1400"/>
              <a:buFont typeface="Courier New"/>
              <a:buNone/>
            </a:pPr>
            <a:endParaRPr sz="1400">
              <a:solidFill>
                <a:srgbClr val="000000"/>
              </a:solidFill>
            </a:endParaRPr>
          </a:p>
          <a:p>
            <a:pPr marL="3657600" lvl="8" indent="-88900" algn="l" rtl="0">
              <a:spcBef>
                <a:spcPts val="0"/>
              </a:spcBef>
              <a:spcAft>
                <a:spcPts val="0"/>
              </a:spcAft>
              <a:buSzPts val="1400"/>
              <a:buFont typeface="Noto Sans Symbols"/>
              <a:buNone/>
            </a:pPr>
            <a:endParaRPr sz="14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3"/>
        <p:cNvGrpSpPr/>
        <p:nvPr/>
      </p:nvGrpSpPr>
      <p:grpSpPr>
        <a:xfrm>
          <a:off x="0" y="0"/>
          <a:ext cx="0" cy="0"/>
          <a:chOff x="0" y="0"/>
          <a:chExt cx="0" cy="0"/>
        </a:xfrm>
      </p:grpSpPr>
      <p:grpSp>
        <p:nvGrpSpPr>
          <p:cNvPr id="144" name="Google Shape;144;p23"/>
          <p:cNvGrpSpPr/>
          <p:nvPr/>
        </p:nvGrpSpPr>
        <p:grpSpPr>
          <a:xfrm>
            <a:off x="0" y="0"/>
            <a:ext cx="9144009" cy="5143500"/>
            <a:chOff x="0" y="0"/>
            <a:chExt cx="12192011" cy="6858000"/>
          </a:xfrm>
        </p:grpSpPr>
        <p:sp>
          <p:nvSpPr>
            <p:cNvPr id="145" name="Google Shape;145;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6" name="Google Shape;146;p2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7" name="Google Shape;147;p23"/>
          <p:cNvSpPr txBox="1">
            <a:spLocks noGrp="1"/>
          </p:cNvSpPr>
          <p:nvPr>
            <p:ph type="ctrTitle"/>
          </p:nvPr>
        </p:nvSpPr>
        <p:spPr>
          <a:xfrm>
            <a:off x="866216" y="1574800"/>
            <a:ext cx="6619200" cy="2008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4100"/>
              <a:buFont typeface="Century Gothic"/>
              <a:buNone/>
              <a:defRPr sz="41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3"/>
          <p:cNvSpPr txBox="1">
            <a:spLocks noGrp="1"/>
          </p:cNvSpPr>
          <p:nvPr>
            <p:ph type="subTitle" idx="1"/>
          </p:nvPr>
        </p:nvSpPr>
        <p:spPr>
          <a:xfrm>
            <a:off x="866216" y="3583035"/>
            <a:ext cx="6619200" cy="645900"/>
          </a:xfrm>
          <a:prstGeom prst="rect">
            <a:avLst/>
          </a:prstGeom>
          <a:noFill/>
          <a:ln>
            <a:noFill/>
          </a:ln>
        </p:spPr>
        <p:txBody>
          <a:bodyPr spcFirstLastPara="1" wrap="square" lIns="68575" tIns="34275" rIns="68575" bIns="34275" anchor="t" anchorCtr="0">
            <a:noAutofit/>
          </a:bodyPr>
          <a:lstStyle>
            <a:lvl1pPr lvl="0" algn="l" rtl="0">
              <a:spcBef>
                <a:spcPts val="800"/>
              </a:spcBef>
              <a:spcAft>
                <a:spcPts val="0"/>
              </a:spcAft>
              <a:buSzPts val="1100"/>
              <a:buNone/>
              <a:defRPr cap="none">
                <a:solidFill>
                  <a:srgbClr val="EE52A4"/>
                </a:solidFill>
              </a:defRPr>
            </a:lvl1pPr>
            <a:lvl2pPr lvl="1" algn="ctr" rtl="0">
              <a:spcBef>
                <a:spcPts val="800"/>
              </a:spcBef>
              <a:spcAft>
                <a:spcPts val="0"/>
              </a:spcAft>
              <a:buSzPts val="1000"/>
              <a:buNone/>
              <a:defRPr>
                <a:solidFill>
                  <a:srgbClr val="888888"/>
                </a:solidFill>
              </a:defRPr>
            </a:lvl2pPr>
            <a:lvl3pPr lvl="2" algn="ctr" rtl="0">
              <a:spcBef>
                <a:spcPts val="800"/>
              </a:spcBef>
              <a:spcAft>
                <a:spcPts val="0"/>
              </a:spcAft>
              <a:buSzPts val="800"/>
              <a:buNone/>
              <a:defRPr>
                <a:solidFill>
                  <a:srgbClr val="888888"/>
                </a:solidFill>
              </a:defRPr>
            </a:lvl3pPr>
            <a:lvl4pPr lvl="3" algn="ctr" rtl="0">
              <a:spcBef>
                <a:spcPts val="800"/>
              </a:spcBef>
              <a:spcAft>
                <a:spcPts val="0"/>
              </a:spcAft>
              <a:buSzPts val="700"/>
              <a:buNone/>
              <a:defRPr>
                <a:solidFill>
                  <a:srgbClr val="888888"/>
                </a:solidFill>
              </a:defRPr>
            </a:lvl4pPr>
            <a:lvl5pPr lvl="4" algn="ctr" rtl="0">
              <a:spcBef>
                <a:spcPts val="800"/>
              </a:spcBef>
              <a:spcAft>
                <a:spcPts val="0"/>
              </a:spcAft>
              <a:buSzPts val="700"/>
              <a:buNone/>
              <a:defRPr>
                <a:solidFill>
                  <a:srgbClr val="888888"/>
                </a:solidFill>
              </a:defRPr>
            </a:lvl5pPr>
            <a:lvl6pPr lvl="5" algn="ctr" rtl="0">
              <a:spcBef>
                <a:spcPts val="800"/>
              </a:spcBef>
              <a:spcAft>
                <a:spcPts val="0"/>
              </a:spcAft>
              <a:buSzPts val="700"/>
              <a:buNone/>
              <a:defRPr>
                <a:solidFill>
                  <a:srgbClr val="888888"/>
                </a:solidFill>
              </a:defRPr>
            </a:lvl6pPr>
            <a:lvl7pPr lvl="6" algn="ctr" rtl="0">
              <a:spcBef>
                <a:spcPts val="800"/>
              </a:spcBef>
              <a:spcAft>
                <a:spcPts val="0"/>
              </a:spcAft>
              <a:buSzPts val="700"/>
              <a:buNone/>
              <a:defRPr>
                <a:solidFill>
                  <a:srgbClr val="888888"/>
                </a:solidFill>
              </a:defRPr>
            </a:lvl7pPr>
            <a:lvl8pPr lvl="7" algn="ctr" rtl="0">
              <a:spcBef>
                <a:spcPts val="800"/>
              </a:spcBef>
              <a:spcAft>
                <a:spcPts val="0"/>
              </a:spcAft>
              <a:buSzPts val="700"/>
              <a:buNone/>
              <a:defRPr>
                <a:solidFill>
                  <a:srgbClr val="888888"/>
                </a:solidFill>
              </a:defRPr>
            </a:lvl8pPr>
            <a:lvl9pPr lvl="8" algn="ctr" rtl="0">
              <a:spcBef>
                <a:spcPts val="800"/>
              </a:spcBef>
              <a:spcAft>
                <a:spcPts val="0"/>
              </a:spcAft>
              <a:buSzPts val="700"/>
              <a:buNone/>
              <a:defRPr>
                <a:solidFill>
                  <a:srgbClr val="888888"/>
                </a:solidFill>
              </a:defRPr>
            </a:lvl9pPr>
          </a:lstStyle>
          <a:p>
            <a:endParaRPr/>
          </a:p>
        </p:txBody>
      </p:sp>
      <p:sp>
        <p:nvSpPr>
          <p:cNvPr id="149" name="Google Shape;149;p23"/>
          <p:cNvSpPr txBox="1">
            <a:spLocks noGrp="1"/>
          </p:cNvSpPr>
          <p:nvPr>
            <p:ph type="dt" idx="10"/>
          </p:nvPr>
        </p:nvSpPr>
        <p:spPr>
          <a:xfrm rot="5400000">
            <a:off x="7619312" y="1344093"/>
            <a:ext cx="742800" cy="228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b="0" i="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23"/>
          <p:cNvSpPr txBox="1">
            <a:spLocks noGrp="1"/>
          </p:cNvSpPr>
          <p:nvPr>
            <p:ph type="ftr" idx="11"/>
          </p:nvPr>
        </p:nvSpPr>
        <p:spPr>
          <a:xfrm rot="5400000">
            <a:off x="6714056" y="2420801"/>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b="0" i="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1" name="Google Shape;151;p23"/>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2" name="Google Shape;152;p23"/>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53"/>
        <p:cNvGrpSpPr/>
        <p:nvPr/>
      </p:nvGrpSpPr>
      <p:grpSpPr>
        <a:xfrm>
          <a:off x="0" y="0"/>
          <a:ext cx="0" cy="0"/>
          <a:chOff x="0" y="0"/>
          <a:chExt cx="0" cy="0"/>
        </a:xfrm>
      </p:grpSpPr>
      <p:grpSp>
        <p:nvGrpSpPr>
          <p:cNvPr id="154" name="Google Shape;154;p24"/>
          <p:cNvGrpSpPr/>
          <p:nvPr/>
        </p:nvGrpSpPr>
        <p:grpSpPr>
          <a:xfrm>
            <a:off x="0" y="0"/>
            <a:ext cx="9144009" cy="5143500"/>
            <a:chOff x="0" y="0"/>
            <a:chExt cx="12192011" cy="6858000"/>
          </a:xfrm>
        </p:grpSpPr>
        <p:sp>
          <p:nvSpPr>
            <p:cNvPr id="155" name="Google Shape;155;p2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6" name="Google Shape;156;p2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7" name="Google Shape;157;p2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8" name="Google Shape;158;p2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9" name="Google Shape;159;p2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0" name="Google Shape;160;p2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1" name="Google Shape;161;p24"/>
            <p:cNvSpPr/>
            <p:nvPr/>
          </p:nvSpPr>
          <p:spPr>
            <a:xfrm>
              <a:off x="5713412" y="402165"/>
              <a:ext cx="60552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2" name="Google Shape;162;p24"/>
            <p:cNvSpPr/>
            <p:nvPr/>
          </p:nvSpPr>
          <p:spPr>
            <a:xfrm rot="-5677505">
              <a:off x="3140479"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3" name="Google Shape;163;p24"/>
            <p:cNvSpPr/>
            <p:nvPr/>
          </p:nvSpPr>
          <p:spPr>
            <a:xfrm rot="-5400000">
              <a:off x="2229375"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4" name="Google Shape;164;p2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5" name="Google Shape;165;p24"/>
          <p:cNvSpPr txBox="1">
            <a:spLocks noGrp="1"/>
          </p:cNvSpPr>
          <p:nvPr>
            <p:ph type="title"/>
          </p:nvPr>
        </p:nvSpPr>
        <p:spPr>
          <a:xfrm>
            <a:off x="866216" y="971550"/>
            <a:ext cx="2094900" cy="12003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1800"/>
              <a:buFont typeface="Century Gothic"/>
              <a:buNone/>
              <a:defRPr sz="18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24"/>
          <p:cNvSpPr txBox="1">
            <a:spLocks noGrp="1"/>
          </p:cNvSpPr>
          <p:nvPr>
            <p:ph type="body" idx="1"/>
          </p:nvPr>
        </p:nvSpPr>
        <p:spPr>
          <a:xfrm>
            <a:off x="4335860" y="1085850"/>
            <a:ext cx="3892500" cy="3429000"/>
          </a:xfrm>
          <a:prstGeom prst="rect">
            <a:avLst/>
          </a:prstGeom>
          <a:noFill/>
          <a:ln>
            <a:noFill/>
          </a:ln>
        </p:spPr>
        <p:txBody>
          <a:bodyPr spcFirstLastPara="1" wrap="square" lIns="68575" tIns="34275" rIns="68575" bIns="34275" anchor="ctr"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67" name="Google Shape;167;p24"/>
          <p:cNvSpPr txBox="1">
            <a:spLocks noGrp="1"/>
          </p:cNvSpPr>
          <p:nvPr>
            <p:ph type="body" idx="2"/>
          </p:nvPr>
        </p:nvSpPr>
        <p:spPr>
          <a:xfrm>
            <a:off x="866216" y="2346960"/>
            <a:ext cx="2094900" cy="21717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solidFill>
                  <a:srgbClr val="EE52A4"/>
                </a:solidFill>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168" name="Google Shape;168;p24"/>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9" name="Google Shape;169;p24"/>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0" name="Google Shape;170;p24"/>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1" name="Google Shape;171;p24"/>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866216" y="730251"/>
            <a:ext cx="6571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25"/>
          <p:cNvSpPr txBox="1">
            <a:spLocks noGrp="1"/>
          </p:cNvSpPr>
          <p:nvPr>
            <p:ph type="body" idx="1"/>
          </p:nvPr>
        </p:nvSpPr>
        <p:spPr>
          <a:xfrm>
            <a:off x="866216" y="1952625"/>
            <a:ext cx="6619200" cy="25623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75" name="Google Shape;175;p25"/>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6" name="Google Shape;176;p25"/>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7" name="Google Shape;177;p25"/>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866216" y="730251"/>
            <a:ext cx="6571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26"/>
          <p:cNvSpPr txBox="1">
            <a:spLocks noGrp="1"/>
          </p:cNvSpPr>
          <p:nvPr>
            <p:ph type="body" idx="1"/>
          </p:nvPr>
        </p:nvSpPr>
        <p:spPr>
          <a:xfrm>
            <a:off x="866216" y="1952625"/>
            <a:ext cx="3618900" cy="25623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81" name="Google Shape;181;p26"/>
          <p:cNvSpPr txBox="1">
            <a:spLocks noGrp="1"/>
          </p:cNvSpPr>
          <p:nvPr>
            <p:ph type="body" idx="2"/>
          </p:nvPr>
        </p:nvSpPr>
        <p:spPr>
          <a:xfrm>
            <a:off x="4656534" y="1952625"/>
            <a:ext cx="3618900" cy="25623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82" name="Google Shape;182;p26"/>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3" name="Google Shape;183;p26"/>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4" name="Google Shape;184;p26"/>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85"/>
        <p:cNvGrpSpPr/>
        <p:nvPr/>
      </p:nvGrpSpPr>
      <p:grpSpPr>
        <a:xfrm>
          <a:off x="0" y="0"/>
          <a:ext cx="0" cy="0"/>
          <a:chOff x="0" y="0"/>
          <a:chExt cx="0" cy="0"/>
        </a:xfrm>
      </p:grpSpPr>
      <p:grpSp>
        <p:nvGrpSpPr>
          <p:cNvPr id="186" name="Google Shape;186;p27"/>
          <p:cNvGrpSpPr/>
          <p:nvPr/>
        </p:nvGrpSpPr>
        <p:grpSpPr>
          <a:xfrm>
            <a:off x="0" y="0"/>
            <a:ext cx="9144009" cy="5143500"/>
            <a:chOff x="0" y="0"/>
            <a:chExt cx="12192011" cy="6858000"/>
          </a:xfrm>
        </p:grpSpPr>
        <p:sp>
          <p:nvSpPr>
            <p:cNvPr id="187" name="Google Shape;187;p2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8" name="Google Shape;188;p2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9" name="Google Shape;189;p2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0" name="Google Shape;190;p2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1" name="Google Shape;191;p2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2" name="Google Shape;192;p2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3" name="Google Shape;193;p27"/>
            <p:cNvSpPr/>
            <p:nvPr/>
          </p:nvSpPr>
          <p:spPr>
            <a:xfrm>
              <a:off x="7289800" y="402165"/>
              <a:ext cx="44790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4" name="Google Shape;194;p27"/>
            <p:cNvSpPr/>
            <p:nvPr/>
          </p:nvSpPr>
          <p:spPr>
            <a:xfrm rot="-5400000">
              <a:off x="3787243"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5" name="Google Shape;195;p27"/>
            <p:cNvSpPr/>
            <p:nvPr/>
          </p:nvSpPr>
          <p:spPr>
            <a:xfrm rot="-5677505">
              <a:off x="4698346"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6" name="Google Shape;196;p27"/>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7" name="Google Shape;197;p27"/>
          <p:cNvSpPr txBox="1">
            <a:spLocks noGrp="1"/>
          </p:cNvSpPr>
          <p:nvPr>
            <p:ph type="title"/>
          </p:nvPr>
        </p:nvSpPr>
        <p:spPr>
          <a:xfrm>
            <a:off x="866216" y="2008234"/>
            <a:ext cx="3263100" cy="17130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3000"/>
              <a:buFont typeface="Century Gothic"/>
              <a:buNone/>
              <a:defRPr sz="30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8" name="Google Shape;198;p27"/>
          <p:cNvSpPr txBox="1">
            <a:spLocks noGrp="1"/>
          </p:cNvSpPr>
          <p:nvPr>
            <p:ph type="body" idx="1"/>
          </p:nvPr>
        </p:nvSpPr>
        <p:spPr>
          <a:xfrm>
            <a:off x="5171670" y="2008233"/>
            <a:ext cx="2818200" cy="1713000"/>
          </a:xfrm>
          <a:prstGeom prst="rect">
            <a:avLst/>
          </a:prstGeom>
          <a:noFill/>
          <a:ln>
            <a:noFill/>
          </a:ln>
        </p:spPr>
        <p:txBody>
          <a:bodyPr spcFirstLastPara="1" wrap="square" lIns="68575" tIns="34275" rIns="68575" bIns="34275" anchor="ctr" anchorCtr="0">
            <a:noAutofit/>
          </a:bodyPr>
          <a:lstStyle>
            <a:lvl1pPr marL="457200" lvl="0" indent="-228600" algn="l" rtl="0">
              <a:spcBef>
                <a:spcPts val="800"/>
              </a:spcBef>
              <a:spcAft>
                <a:spcPts val="0"/>
              </a:spcAft>
              <a:buSzPts val="1200"/>
              <a:buNone/>
              <a:defRPr sz="1500" cap="none">
                <a:solidFill>
                  <a:srgbClr val="EE52A4"/>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199" name="Google Shape;199;p27"/>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0" name="Google Shape;200;p27"/>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1" name="Google Shape;201;p27"/>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2" name="Google Shape;202;p27"/>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866216" y="730251"/>
            <a:ext cx="6571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28"/>
          <p:cNvSpPr txBox="1">
            <a:spLocks noGrp="1"/>
          </p:cNvSpPr>
          <p:nvPr>
            <p:ph type="body" idx="1"/>
          </p:nvPr>
        </p:nvSpPr>
        <p:spPr>
          <a:xfrm>
            <a:off x="866216" y="1952625"/>
            <a:ext cx="36189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chemeClr val="accent1"/>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206" name="Google Shape;206;p28"/>
          <p:cNvSpPr txBox="1">
            <a:spLocks noGrp="1"/>
          </p:cNvSpPr>
          <p:nvPr>
            <p:ph type="body" idx="2"/>
          </p:nvPr>
        </p:nvSpPr>
        <p:spPr>
          <a:xfrm>
            <a:off x="866216" y="2384821"/>
            <a:ext cx="3618900" cy="21300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07" name="Google Shape;207;p28"/>
          <p:cNvSpPr txBox="1">
            <a:spLocks noGrp="1"/>
          </p:cNvSpPr>
          <p:nvPr>
            <p:ph type="body" idx="3"/>
          </p:nvPr>
        </p:nvSpPr>
        <p:spPr>
          <a:xfrm>
            <a:off x="4656534" y="1952625"/>
            <a:ext cx="36189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chemeClr val="accent1"/>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208" name="Google Shape;208;p28"/>
          <p:cNvSpPr txBox="1">
            <a:spLocks noGrp="1"/>
          </p:cNvSpPr>
          <p:nvPr>
            <p:ph type="body" idx="4"/>
          </p:nvPr>
        </p:nvSpPr>
        <p:spPr>
          <a:xfrm>
            <a:off x="4656534" y="2384821"/>
            <a:ext cx="3618900" cy="21300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sz="1400"/>
            </a:lvl1pPr>
            <a:lvl2pPr marL="914400" lvl="1" indent="-292100" algn="l" rtl="0">
              <a:spcBef>
                <a:spcPts val="800"/>
              </a:spcBef>
              <a:spcAft>
                <a:spcPts val="0"/>
              </a:spcAft>
              <a:buSzPts val="1000"/>
              <a:buChar char="►"/>
              <a:defRPr sz="1200"/>
            </a:lvl2pPr>
            <a:lvl3pPr marL="1371600" lvl="2" indent="-279400" algn="l" rtl="0">
              <a:spcBef>
                <a:spcPts val="800"/>
              </a:spcBef>
              <a:spcAft>
                <a:spcPts val="0"/>
              </a:spcAft>
              <a:buSzPts val="800"/>
              <a:buChar char="►"/>
              <a:defRPr sz="1100"/>
            </a:lvl3pPr>
            <a:lvl4pPr marL="1828800" lvl="3" indent="-273050" algn="l" rtl="0">
              <a:spcBef>
                <a:spcPts val="800"/>
              </a:spcBef>
              <a:spcAft>
                <a:spcPts val="0"/>
              </a:spcAft>
              <a:buSzPts val="700"/>
              <a:buChar char="►"/>
              <a:defRPr sz="900"/>
            </a:lvl4pPr>
            <a:lvl5pPr marL="2286000" lvl="4" indent="-273050" algn="l" rtl="0">
              <a:spcBef>
                <a:spcPts val="800"/>
              </a:spcBef>
              <a:spcAft>
                <a:spcPts val="0"/>
              </a:spcAft>
              <a:buSzPts val="700"/>
              <a:buChar char="►"/>
              <a:defRPr sz="900"/>
            </a:lvl5pPr>
            <a:lvl6pPr marL="2743200" lvl="5" indent="-273050" algn="l" rtl="0">
              <a:spcBef>
                <a:spcPts val="800"/>
              </a:spcBef>
              <a:spcAft>
                <a:spcPts val="0"/>
              </a:spcAft>
              <a:buSzPts val="700"/>
              <a:buChar char="►"/>
              <a:defRPr sz="900"/>
            </a:lvl6pPr>
            <a:lvl7pPr marL="3200400" lvl="6" indent="-273050" algn="l" rtl="0">
              <a:spcBef>
                <a:spcPts val="800"/>
              </a:spcBef>
              <a:spcAft>
                <a:spcPts val="0"/>
              </a:spcAft>
              <a:buSzPts val="700"/>
              <a:buChar char="►"/>
              <a:defRPr sz="900"/>
            </a:lvl7pPr>
            <a:lvl8pPr marL="3657600" lvl="7" indent="-273050" algn="l" rtl="0">
              <a:spcBef>
                <a:spcPts val="800"/>
              </a:spcBef>
              <a:spcAft>
                <a:spcPts val="0"/>
              </a:spcAft>
              <a:buSzPts val="700"/>
              <a:buChar char="►"/>
              <a:defRPr sz="900"/>
            </a:lvl8pPr>
            <a:lvl9pPr marL="4114800" lvl="8" indent="-273050" algn="l" rtl="0">
              <a:spcBef>
                <a:spcPts val="800"/>
              </a:spcBef>
              <a:spcAft>
                <a:spcPts val="0"/>
              </a:spcAft>
              <a:buSzPts val="700"/>
              <a:buChar char="►"/>
              <a:defRPr sz="900"/>
            </a:lvl9pPr>
          </a:lstStyle>
          <a:p>
            <a:endParaRPr/>
          </a:p>
        </p:txBody>
      </p:sp>
      <p:sp>
        <p:nvSpPr>
          <p:cNvPr id="209" name="Google Shape;209;p28"/>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0" name="Google Shape;210;p28"/>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1" name="Google Shape;211;p28"/>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866216" y="730251"/>
            <a:ext cx="6571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4" name="Google Shape;214;p29"/>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5" name="Google Shape;215;p29"/>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6" name="Google Shape;216;p29"/>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7"/>
        <p:cNvGrpSpPr/>
        <p:nvPr/>
      </p:nvGrpSpPr>
      <p:grpSpPr>
        <a:xfrm>
          <a:off x="0" y="0"/>
          <a:ext cx="0" cy="0"/>
          <a:chOff x="0" y="0"/>
          <a:chExt cx="0" cy="0"/>
        </a:xfrm>
      </p:grpSpPr>
      <p:sp>
        <p:nvSpPr>
          <p:cNvPr id="218" name="Google Shape;218;p30"/>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9" name="Google Shape;219;p30"/>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0" name="Google Shape;220;p30"/>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1" name="Google Shape;221;p30"/>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22"/>
        <p:cNvGrpSpPr/>
        <p:nvPr/>
      </p:nvGrpSpPr>
      <p:grpSpPr>
        <a:xfrm>
          <a:off x="0" y="0"/>
          <a:ext cx="0" cy="0"/>
          <a:chOff x="0" y="0"/>
          <a:chExt cx="0" cy="0"/>
        </a:xfrm>
      </p:grpSpPr>
      <p:grpSp>
        <p:nvGrpSpPr>
          <p:cNvPr id="223" name="Google Shape;223;p31"/>
          <p:cNvGrpSpPr/>
          <p:nvPr/>
        </p:nvGrpSpPr>
        <p:grpSpPr>
          <a:xfrm>
            <a:off x="0" y="0"/>
            <a:ext cx="9144009" cy="5143500"/>
            <a:chOff x="0" y="0"/>
            <a:chExt cx="12192011" cy="6858000"/>
          </a:xfrm>
        </p:grpSpPr>
        <p:sp>
          <p:nvSpPr>
            <p:cNvPr id="224" name="Google Shape;224;p3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5" name="Google Shape;225;p3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6" name="Google Shape;226;p3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7" name="Google Shape;227;p3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8" name="Google Shape;228;p3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9" name="Google Shape;229;p3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0" name="Google Shape;230;p31"/>
            <p:cNvSpPr/>
            <p:nvPr/>
          </p:nvSpPr>
          <p:spPr>
            <a:xfrm>
              <a:off x="6172200" y="402165"/>
              <a:ext cx="55965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1" name="Google Shape;231;p31"/>
            <p:cNvSpPr/>
            <p:nvPr/>
          </p:nvSpPr>
          <p:spPr>
            <a:xfrm rot="-5677505">
              <a:off x="4203588"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2" name="Google Shape;232;p31"/>
            <p:cNvSpPr/>
            <p:nvPr/>
          </p:nvSpPr>
          <p:spPr>
            <a:xfrm rot="-5400000">
              <a:off x="3295430"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3" name="Google Shape;233;p31"/>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4" name="Google Shape;234;p31"/>
          <p:cNvSpPr txBox="1">
            <a:spLocks noGrp="1"/>
          </p:cNvSpPr>
          <p:nvPr>
            <p:ph type="title"/>
          </p:nvPr>
        </p:nvSpPr>
        <p:spPr>
          <a:xfrm>
            <a:off x="866216" y="1270000"/>
            <a:ext cx="2898900" cy="130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2700"/>
              <a:buFont typeface="Century Gothic"/>
              <a:buNone/>
              <a:defRPr sz="27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5" name="Google Shape;235;p31"/>
          <p:cNvSpPr>
            <a:spLocks noGrp="1"/>
          </p:cNvSpPr>
          <p:nvPr>
            <p:ph type="pic" idx="2"/>
          </p:nvPr>
        </p:nvSpPr>
        <p:spPr>
          <a:xfrm>
            <a:off x="4910902" y="857250"/>
            <a:ext cx="2420400" cy="3429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36" name="Google Shape;236;p31"/>
          <p:cNvSpPr txBox="1">
            <a:spLocks noGrp="1"/>
          </p:cNvSpPr>
          <p:nvPr>
            <p:ph type="body" idx="1"/>
          </p:nvPr>
        </p:nvSpPr>
        <p:spPr>
          <a:xfrm>
            <a:off x="866216" y="2743200"/>
            <a:ext cx="2894400" cy="10287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solidFill>
                  <a:srgbClr val="EE52A4"/>
                </a:solidFill>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37" name="Google Shape;237;p31"/>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8" name="Google Shape;238;p31"/>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9" name="Google Shape;239;p31"/>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0" name="Google Shape;240;p31"/>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41"/>
        <p:cNvGrpSpPr/>
        <p:nvPr/>
      </p:nvGrpSpPr>
      <p:grpSpPr>
        <a:xfrm>
          <a:off x="0" y="0"/>
          <a:ext cx="0" cy="0"/>
          <a:chOff x="0" y="0"/>
          <a:chExt cx="0" cy="0"/>
        </a:xfrm>
      </p:grpSpPr>
      <p:grpSp>
        <p:nvGrpSpPr>
          <p:cNvPr id="242" name="Google Shape;242;p32"/>
          <p:cNvGrpSpPr/>
          <p:nvPr/>
        </p:nvGrpSpPr>
        <p:grpSpPr>
          <a:xfrm>
            <a:off x="0" y="0"/>
            <a:ext cx="9144009" cy="5143500"/>
            <a:chOff x="0" y="0"/>
            <a:chExt cx="12192011" cy="6858000"/>
          </a:xfrm>
        </p:grpSpPr>
        <p:sp>
          <p:nvSpPr>
            <p:cNvPr id="243" name="Google Shape;243;p3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4" name="Google Shape;244;p3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5" name="Google Shape;245;p3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6" name="Google Shape;246;p3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7" name="Google Shape;247;p3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8" name="Google Shape;248;p3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9" name="Google Shape;249;p32"/>
            <p:cNvSpPr/>
            <p:nvPr/>
          </p:nvSpPr>
          <p:spPr>
            <a:xfrm rot="10371520">
              <a:off x="263754" y="4438261"/>
              <a:ext cx="3299420"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0" name="Google Shape;250;p32"/>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251" name="Google Shape;251;p32"/>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52" name="Google Shape;252;p32"/>
          <p:cNvSpPr txBox="1">
            <a:spLocks noGrp="1"/>
          </p:cNvSpPr>
          <p:nvPr>
            <p:ph type="title"/>
          </p:nvPr>
        </p:nvSpPr>
        <p:spPr>
          <a:xfrm>
            <a:off x="866216" y="3727445"/>
            <a:ext cx="6619200" cy="4251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1800"/>
              <a:buFont typeface="Century Gothic"/>
              <a:buNone/>
              <a:defRPr sz="18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3" name="Google Shape;253;p32"/>
          <p:cNvSpPr>
            <a:spLocks noGrp="1"/>
          </p:cNvSpPr>
          <p:nvPr>
            <p:ph type="pic" idx="2"/>
          </p:nvPr>
        </p:nvSpPr>
        <p:spPr>
          <a:xfrm>
            <a:off x="866216" y="514350"/>
            <a:ext cx="6619200" cy="25719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54" name="Google Shape;254;p32"/>
          <p:cNvSpPr txBox="1">
            <a:spLocks noGrp="1"/>
          </p:cNvSpPr>
          <p:nvPr>
            <p:ph type="body" idx="1"/>
          </p:nvPr>
        </p:nvSpPr>
        <p:spPr>
          <a:xfrm>
            <a:off x="866216" y="4152499"/>
            <a:ext cx="6619200" cy="370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700"/>
              <a:buNone/>
              <a:defRPr sz="900">
                <a:solidFill>
                  <a:srgbClr val="EE52A4"/>
                </a:solidFill>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55" name="Google Shape;255;p32"/>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6" name="Google Shape;256;p32"/>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7" name="Google Shape;257;p32"/>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8" name="Google Shape;258;p32"/>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259"/>
        <p:cNvGrpSpPr/>
        <p:nvPr/>
      </p:nvGrpSpPr>
      <p:grpSpPr>
        <a:xfrm>
          <a:off x="0" y="0"/>
          <a:ext cx="0" cy="0"/>
          <a:chOff x="0" y="0"/>
          <a:chExt cx="0" cy="0"/>
        </a:xfrm>
      </p:grpSpPr>
      <p:grpSp>
        <p:nvGrpSpPr>
          <p:cNvPr id="260" name="Google Shape;260;p33"/>
          <p:cNvGrpSpPr/>
          <p:nvPr/>
        </p:nvGrpSpPr>
        <p:grpSpPr>
          <a:xfrm>
            <a:off x="0" y="0"/>
            <a:ext cx="9144009" cy="5143500"/>
            <a:chOff x="0" y="0"/>
            <a:chExt cx="12192011" cy="6858000"/>
          </a:xfrm>
        </p:grpSpPr>
        <p:sp>
          <p:nvSpPr>
            <p:cNvPr id="261" name="Google Shape;261;p3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2" name="Google Shape;262;p3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3" name="Google Shape;263;p3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4" name="Google Shape;264;p3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5" name="Google Shape;265;p3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6" name="Google Shape;266;p3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7" name="Google Shape;267;p33"/>
            <p:cNvSpPr/>
            <p:nvPr/>
          </p:nvSpPr>
          <p:spPr>
            <a:xfrm rot="-589939">
              <a:off x="8490949" y="271487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8" name="Google Shape;268;p33"/>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269" name="Google Shape;269;p3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70" name="Google Shape;270;p33"/>
          <p:cNvSpPr txBox="1">
            <a:spLocks noGrp="1"/>
          </p:cNvSpPr>
          <p:nvPr>
            <p:ph type="title"/>
          </p:nvPr>
        </p:nvSpPr>
        <p:spPr>
          <a:xfrm>
            <a:off x="861599" y="797563"/>
            <a:ext cx="6623700" cy="1029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3000"/>
              <a:buFont typeface="Century Gothic"/>
              <a:buNone/>
              <a:defRPr sz="30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1" name="Google Shape;271;p33"/>
          <p:cNvSpPr txBox="1">
            <a:spLocks noGrp="1"/>
          </p:cNvSpPr>
          <p:nvPr>
            <p:ph type="body" idx="1"/>
          </p:nvPr>
        </p:nvSpPr>
        <p:spPr>
          <a:xfrm>
            <a:off x="866216" y="2657475"/>
            <a:ext cx="6619200" cy="1857300"/>
          </a:xfrm>
          <a:prstGeom prst="rect">
            <a:avLst/>
          </a:prstGeom>
          <a:noFill/>
          <a:ln>
            <a:noFill/>
          </a:ln>
        </p:spPr>
        <p:txBody>
          <a:bodyPr spcFirstLastPara="1" wrap="square" lIns="68575" tIns="34275" rIns="68575" bIns="34275" anchor="ctr" anchorCtr="0">
            <a:noAutofit/>
          </a:bodyPr>
          <a:lstStyle>
            <a:lvl1pPr marL="457200" lvl="0" indent="-228600" algn="l" rtl="0">
              <a:spcBef>
                <a:spcPts val="800"/>
              </a:spcBef>
              <a:spcAft>
                <a:spcPts val="0"/>
              </a:spcAft>
              <a:buSzPts val="1100"/>
              <a:buNone/>
              <a:defRPr sz="14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72" name="Google Shape;272;p33"/>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3" name="Google Shape;273;p33"/>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4" name="Google Shape;274;p33"/>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5" name="Google Shape;275;p33"/>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276"/>
        <p:cNvGrpSpPr/>
        <p:nvPr/>
      </p:nvGrpSpPr>
      <p:grpSpPr>
        <a:xfrm>
          <a:off x="0" y="0"/>
          <a:ext cx="0" cy="0"/>
          <a:chOff x="0" y="0"/>
          <a:chExt cx="0" cy="0"/>
        </a:xfrm>
      </p:grpSpPr>
      <p:grpSp>
        <p:nvGrpSpPr>
          <p:cNvPr id="277" name="Google Shape;277;p34"/>
          <p:cNvGrpSpPr/>
          <p:nvPr/>
        </p:nvGrpSpPr>
        <p:grpSpPr>
          <a:xfrm>
            <a:off x="0" y="0"/>
            <a:ext cx="9144009" cy="5143500"/>
            <a:chOff x="0" y="0"/>
            <a:chExt cx="12192011" cy="6858000"/>
          </a:xfrm>
        </p:grpSpPr>
        <p:sp>
          <p:nvSpPr>
            <p:cNvPr id="278" name="Google Shape;278;p3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9" name="Google Shape;279;p3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0" name="Google Shape;280;p3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1" name="Google Shape;281;p3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2" name="Google Shape;282;p3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3" name="Google Shape;283;p3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4" name="Google Shape;284;p34"/>
            <p:cNvSpPr/>
            <p:nvPr/>
          </p:nvSpPr>
          <p:spPr>
            <a:xfrm rot="-589939">
              <a:off x="8490949" y="4185114"/>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5" name="Google Shape;285;p34"/>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86" name="Google Shape;286;p3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87" name="Google Shape;287;p34"/>
          <p:cNvSpPr txBox="1"/>
          <p:nvPr/>
        </p:nvSpPr>
        <p:spPr>
          <a:xfrm>
            <a:off x="661175" y="455502"/>
            <a:ext cx="601500" cy="11772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7200" b="0" i="0" u="none" strike="noStrike" cap="none">
                <a:solidFill>
                  <a:srgbClr val="EE52A4"/>
                </a:solidFill>
                <a:latin typeface="Arial"/>
                <a:ea typeface="Arial"/>
                <a:cs typeface="Arial"/>
                <a:sym typeface="Arial"/>
              </a:rPr>
              <a:t>“</a:t>
            </a:r>
            <a:endParaRPr sz="1100"/>
          </a:p>
        </p:txBody>
      </p:sp>
      <p:sp>
        <p:nvSpPr>
          <p:cNvPr id="288" name="Google Shape;288;p34"/>
          <p:cNvSpPr txBox="1"/>
          <p:nvPr/>
        </p:nvSpPr>
        <p:spPr>
          <a:xfrm>
            <a:off x="7413343" y="1960340"/>
            <a:ext cx="489600" cy="11772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7200" b="0" i="0" u="none" strike="noStrike" cap="none">
                <a:solidFill>
                  <a:srgbClr val="EE52A4"/>
                </a:solidFill>
                <a:latin typeface="Arial"/>
                <a:ea typeface="Arial"/>
                <a:cs typeface="Arial"/>
                <a:sym typeface="Arial"/>
              </a:rPr>
              <a:t>”</a:t>
            </a:r>
            <a:endParaRPr sz="1100"/>
          </a:p>
        </p:txBody>
      </p:sp>
      <p:sp>
        <p:nvSpPr>
          <p:cNvPr id="289" name="Google Shape;289;p34"/>
          <p:cNvSpPr txBox="1">
            <a:spLocks noGrp="1"/>
          </p:cNvSpPr>
          <p:nvPr>
            <p:ph type="title"/>
          </p:nvPr>
        </p:nvSpPr>
        <p:spPr>
          <a:xfrm>
            <a:off x="1186409" y="736600"/>
            <a:ext cx="6340500" cy="2022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3000"/>
              <a:buFont typeface="Century Gothic"/>
              <a:buNone/>
              <a:defRPr sz="30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0" name="Google Shape;290;p34"/>
          <p:cNvSpPr txBox="1">
            <a:spLocks noGrp="1"/>
          </p:cNvSpPr>
          <p:nvPr>
            <p:ph type="body" idx="1"/>
          </p:nvPr>
        </p:nvSpPr>
        <p:spPr>
          <a:xfrm>
            <a:off x="1459459" y="2759075"/>
            <a:ext cx="5798400" cy="2568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b="0" i="0" cap="small">
                <a:solidFill>
                  <a:srgbClr val="EE52A4"/>
                </a:solidFill>
                <a:latin typeface="Century Gothic"/>
                <a:ea typeface="Century Gothic"/>
                <a:cs typeface="Century Gothic"/>
                <a:sym typeface="Century Gothic"/>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91" name="Google Shape;291;p34"/>
          <p:cNvSpPr txBox="1">
            <a:spLocks noGrp="1"/>
          </p:cNvSpPr>
          <p:nvPr>
            <p:ph type="body" idx="2"/>
          </p:nvPr>
        </p:nvSpPr>
        <p:spPr>
          <a:xfrm>
            <a:off x="866216" y="3771899"/>
            <a:ext cx="6933600" cy="748500"/>
          </a:xfrm>
          <a:prstGeom prst="rect">
            <a:avLst/>
          </a:prstGeom>
          <a:noFill/>
          <a:ln>
            <a:noFill/>
          </a:ln>
        </p:spPr>
        <p:txBody>
          <a:bodyPr spcFirstLastPara="1" wrap="square" lIns="68575" tIns="34275" rIns="68575" bIns="34275" anchor="ctr"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92" name="Google Shape;292;p34"/>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3" name="Google Shape;293;p34"/>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4" name="Google Shape;294;p34"/>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5" name="Google Shape;295;p34"/>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296"/>
        <p:cNvGrpSpPr/>
        <p:nvPr/>
      </p:nvGrpSpPr>
      <p:grpSpPr>
        <a:xfrm>
          <a:off x="0" y="0"/>
          <a:ext cx="0" cy="0"/>
          <a:chOff x="0" y="0"/>
          <a:chExt cx="0" cy="0"/>
        </a:xfrm>
      </p:grpSpPr>
      <p:grpSp>
        <p:nvGrpSpPr>
          <p:cNvPr id="297" name="Google Shape;297;p35"/>
          <p:cNvGrpSpPr/>
          <p:nvPr/>
        </p:nvGrpSpPr>
        <p:grpSpPr>
          <a:xfrm>
            <a:off x="0" y="0"/>
            <a:ext cx="9144009" cy="5143500"/>
            <a:chOff x="0" y="0"/>
            <a:chExt cx="12192011" cy="6858000"/>
          </a:xfrm>
        </p:grpSpPr>
        <p:sp>
          <p:nvSpPr>
            <p:cNvPr id="298" name="Google Shape;298;p3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9" name="Google Shape;299;p3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0" name="Google Shape;300;p3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1" name="Google Shape;301;p3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2" name="Google Shape;302;p3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3" name="Google Shape;303;p3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4" name="Google Shape;304;p35"/>
            <p:cNvSpPr/>
            <p:nvPr/>
          </p:nvSpPr>
          <p:spPr>
            <a:xfrm rot="-589939">
              <a:off x="8490949" y="419358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5" name="Google Shape;305;p35"/>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06" name="Google Shape;306;p35"/>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7" name="Google Shape;307;p35"/>
          <p:cNvSpPr txBox="1">
            <a:spLocks noGrp="1"/>
          </p:cNvSpPr>
          <p:nvPr>
            <p:ph type="title"/>
          </p:nvPr>
        </p:nvSpPr>
        <p:spPr>
          <a:xfrm>
            <a:off x="866216" y="1778000"/>
            <a:ext cx="6619200" cy="13668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3000"/>
              <a:buFont typeface="Century Gothic"/>
              <a:buNone/>
              <a:defRPr sz="30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35"/>
          <p:cNvSpPr txBox="1">
            <a:spLocks noGrp="1"/>
          </p:cNvSpPr>
          <p:nvPr>
            <p:ph type="body" idx="1"/>
          </p:nvPr>
        </p:nvSpPr>
        <p:spPr>
          <a:xfrm>
            <a:off x="866216" y="3768725"/>
            <a:ext cx="6619200" cy="6453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1200"/>
              <a:buNone/>
              <a:defRPr sz="1500" cap="none">
                <a:solidFill>
                  <a:srgbClr val="EE52A4"/>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309" name="Google Shape;309;p35"/>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0" name="Google Shape;310;p35"/>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1" name="Google Shape;311;p35"/>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2" name="Google Shape;312;p35"/>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xfrm>
            <a:off x="866216" y="730251"/>
            <a:ext cx="6619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sz="2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36"/>
          <p:cNvSpPr txBox="1">
            <a:spLocks noGrp="1"/>
          </p:cNvSpPr>
          <p:nvPr>
            <p:ph type="body" idx="1"/>
          </p:nvPr>
        </p:nvSpPr>
        <p:spPr>
          <a:xfrm>
            <a:off x="866216" y="1952626"/>
            <a:ext cx="23565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316" name="Google Shape;316;p36"/>
          <p:cNvSpPr txBox="1">
            <a:spLocks noGrp="1"/>
          </p:cNvSpPr>
          <p:nvPr>
            <p:ph type="body" idx="2"/>
          </p:nvPr>
        </p:nvSpPr>
        <p:spPr>
          <a:xfrm>
            <a:off x="866215" y="2384823"/>
            <a:ext cx="2356500" cy="21354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317" name="Google Shape;317;p36"/>
          <p:cNvSpPr txBox="1">
            <a:spLocks noGrp="1"/>
          </p:cNvSpPr>
          <p:nvPr>
            <p:ph type="body" idx="3"/>
          </p:nvPr>
        </p:nvSpPr>
        <p:spPr>
          <a:xfrm>
            <a:off x="3384541" y="1952625"/>
            <a:ext cx="23601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318" name="Google Shape;318;p36"/>
          <p:cNvSpPr txBox="1">
            <a:spLocks noGrp="1"/>
          </p:cNvSpPr>
          <p:nvPr>
            <p:ph type="body" idx="4"/>
          </p:nvPr>
        </p:nvSpPr>
        <p:spPr>
          <a:xfrm>
            <a:off x="3384541" y="2384822"/>
            <a:ext cx="2360100" cy="21354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319" name="Google Shape;319;p36"/>
          <p:cNvSpPr txBox="1">
            <a:spLocks noGrp="1"/>
          </p:cNvSpPr>
          <p:nvPr>
            <p:ph type="body" idx="5"/>
          </p:nvPr>
        </p:nvSpPr>
        <p:spPr>
          <a:xfrm>
            <a:off x="5916101" y="1952626"/>
            <a:ext cx="23592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320" name="Google Shape;320;p36"/>
          <p:cNvSpPr txBox="1">
            <a:spLocks noGrp="1"/>
          </p:cNvSpPr>
          <p:nvPr>
            <p:ph type="body" idx="6"/>
          </p:nvPr>
        </p:nvSpPr>
        <p:spPr>
          <a:xfrm>
            <a:off x="5916247" y="2384821"/>
            <a:ext cx="2359200" cy="21354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cxnSp>
        <p:nvCxnSpPr>
          <p:cNvPr id="321" name="Google Shape;321;p36"/>
          <p:cNvCxnSpPr/>
          <p:nvPr/>
        </p:nvCxnSpPr>
        <p:spPr>
          <a:xfrm>
            <a:off x="3302978" y="1927225"/>
            <a:ext cx="0" cy="26193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322" name="Google Shape;322;p36"/>
          <p:cNvCxnSpPr/>
          <p:nvPr/>
        </p:nvCxnSpPr>
        <p:spPr>
          <a:xfrm>
            <a:off x="5829301" y="1927225"/>
            <a:ext cx="0" cy="26193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323" name="Google Shape;323;p36"/>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4" name="Google Shape;324;p36"/>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5" name="Google Shape;325;p36"/>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326"/>
        <p:cNvGrpSpPr/>
        <p:nvPr/>
      </p:nvGrpSpPr>
      <p:grpSpPr>
        <a:xfrm>
          <a:off x="0" y="0"/>
          <a:ext cx="0" cy="0"/>
          <a:chOff x="0" y="0"/>
          <a:chExt cx="0" cy="0"/>
        </a:xfrm>
      </p:grpSpPr>
      <p:sp>
        <p:nvSpPr>
          <p:cNvPr id="327" name="Google Shape;327;p37"/>
          <p:cNvSpPr txBox="1">
            <a:spLocks noGrp="1"/>
          </p:cNvSpPr>
          <p:nvPr>
            <p:ph type="title"/>
          </p:nvPr>
        </p:nvSpPr>
        <p:spPr>
          <a:xfrm>
            <a:off x="866216" y="730251"/>
            <a:ext cx="6619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sz="2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8" name="Google Shape;328;p37"/>
          <p:cNvSpPr txBox="1">
            <a:spLocks noGrp="1"/>
          </p:cNvSpPr>
          <p:nvPr>
            <p:ph type="body" idx="1"/>
          </p:nvPr>
        </p:nvSpPr>
        <p:spPr>
          <a:xfrm>
            <a:off x="866216" y="3399633"/>
            <a:ext cx="22878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329" name="Google Shape;329;p37"/>
          <p:cNvSpPr>
            <a:spLocks noGrp="1"/>
          </p:cNvSpPr>
          <p:nvPr>
            <p:ph type="pic" idx="2"/>
          </p:nvPr>
        </p:nvSpPr>
        <p:spPr>
          <a:xfrm>
            <a:off x="1000915" y="1952625"/>
            <a:ext cx="2018400" cy="11937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30" name="Google Shape;330;p37"/>
          <p:cNvSpPr txBox="1">
            <a:spLocks noGrp="1"/>
          </p:cNvSpPr>
          <p:nvPr>
            <p:ph type="body" idx="3"/>
          </p:nvPr>
        </p:nvSpPr>
        <p:spPr>
          <a:xfrm>
            <a:off x="866216" y="3831829"/>
            <a:ext cx="2287800" cy="688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331" name="Google Shape;331;p37"/>
          <p:cNvSpPr txBox="1">
            <a:spLocks noGrp="1"/>
          </p:cNvSpPr>
          <p:nvPr>
            <p:ph type="body" idx="4"/>
          </p:nvPr>
        </p:nvSpPr>
        <p:spPr>
          <a:xfrm>
            <a:off x="3426649" y="3399633"/>
            <a:ext cx="22878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332" name="Google Shape;332;p37"/>
          <p:cNvSpPr>
            <a:spLocks noGrp="1"/>
          </p:cNvSpPr>
          <p:nvPr>
            <p:ph type="pic" idx="5"/>
          </p:nvPr>
        </p:nvSpPr>
        <p:spPr>
          <a:xfrm>
            <a:off x="3561347" y="1952625"/>
            <a:ext cx="2018400" cy="11937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33" name="Google Shape;333;p37"/>
          <p:cNvSpPr txBox="1">
            <a:spLocks noGrp="1"/>
          </p:cNvSpPr>
          <p:nvPr>
            <p:ph type="body" idx="6"/>
          </p:nvPr>
        </p:nvSpPr>
        <p:spPr>
          <a:xfrm>
            <a:off x="3427629" y="3831829"/>
            <a:ext cx="2287800" cy="688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334" name="Google Shape;334;p37"/>
          <p:cNvSpPr txBox="1">
            <a:spLocks noGrp="1"/>
          </p:cNvSpPr>
          <p:nvPr>
            <p:ph type="body" idx="7"/>
          </p:nvPr>
        </p:nvSpPr>
        <p:spPr>
          <a:xfrm>
            <a:off x="5987081" y="3399634"/>
            <a:ext cx="22881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335" name="Google Shape;335;p37"/>
          <p:cNvSpPr>
            <a:spLocks noGrp="1"/>
          </p:cNvSpPr>
          <p:nvPr>
            <p:ph type="pic" idx="8"/>
          </p:nvPr>
        </p:nvSpPr>
        <p:spPr>
          <a:xfrm>
            <a:off x="6122273" y="1952625"/>
            <a:ext cx="2018400" cy="11937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36" name="Google Shape;336;p37"/>
          <p:cNvSpPr txBox="1">
            <a:spLocks noGrp="1"/>
          </p:cNvSpPr>
          <p:nvPr>
            <p:ph type="body" idx="9"/>
          </p:nvPr>
        </p:nvSpPr>
        <p:spPr>
          <a:xfrm>
            <a:off x="5987081" y="3831828"/>
            <a:ext cx="2288100" cy="688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cxnSp>
        <p:nvCxnSpPr>
          <p:cNvPr id="337" name="Google Shape;337;p37"/>
          <p:cNvCxnSpPr/>
          <p:nvPr/>
        </p:nvCxnSpPr>
        <p:spPr>
          <a:xfrm>
            <a:off x="3304373" y="1927225"/>
            <a:ext cx="0" cy="26193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338" name="Google Shape;338;p37"/>
          <p:cNvCxnSpPr/>
          <p:nvPr/>
        </p:nvCxnSpPr>
        <p:spPr>
          <a:xfrm>
            <a:off x="5848352" y="1927225"/>
            <a:ext cx="0" cy="26193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339" name="Google Shape;339;p37"/>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37"/>
          <p:cNvSpPr txBox="1">
            <a:spLocks noGrp="1"/>
          </p:cNvSpPr>
          <p:nvPr>
            <p:ph type="ftr" idx="11"/>
          </p:nvPr>
        </p:nvSpPr>
        <p:spPr>
          <a:xfrm>
            <a:off x="420833" y="4793878"/>
            <a:ext cx="27333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1" name="Google Shape;341;p37"/>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2"/>
        <p:cNvGrpSpPr/>
        <p:nvPr/>
      </p:nvGrpSpPr>
      <p:grpSpPr>
        <a:xfrm>
          <a:off x="0" y="0"/>
          <a:ext cx="0" cy="0"/>
          <a:chOff x="0" y="0"/>
          <a:chExt cx="0" cy="0"/>
        </a:xfrm>
      </p:grpSpPr>
      <p:sp>
        <p:nvSpPr>
          <p:cNvPr id="343" name="Google Shape;343;p38"/>
          <p:cNvSpPr txBox="1">
            <a:spLocks noGrp="1"/>
          </p:cNvSpPr>
          <p:nvPr>
            <p:ph type="title"/>
          </p:nvPr>
        </p:nvSpPr>
        <p:spPr>
          <a:xfrm>
            <a:off x="866216" y="730251"/>
            <a:ext cx="6619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4" name="Google Shape;344;p38"/>
          <p:cNvSpPr txBox="1">
            <a:spLocks noGrp="1"/>
          </p:cNvSpPr>
          <p:nvPr>
            <p:ph type="body" idx="1"/>
          </p:nvPr>
        </p:nvSpPr>
        <p:spPr>
          <a:xfrm rot="5400000">
            <a:off x="2894710" y="-75825"/>
            <a:ext cx="2562300" cy="66192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45" name="Google Shape;345;p38"/>
          <p:cNvSpPr txBox="1">
            <a:spLocks noGrp="1"/>
          </p:cNvSpPr>
          <p:nvPr>
            <p:ph type="dt" idx="10"/>
          </p:nvPr>
        </p:nvSpPr>
        <p:spPr>
          <a:xfrm>
            <a:off x="8021579"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6" name="Google Shape;346;p38"/>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7" name="Google Shape;347;p38"/>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48"/>
        <p:cNvGrpSpPr/>
        <p:nvPr/>
      </p:nvGrpSpPr>
      <p:grpSpPr>
        <a:xfrm>
          <a:off x="0" y="0"/>
          <a:ext cx="0" cy="0"/>
          <a:chOff x="0" y="0"/>
          <a:chExt cx="0" cy="0"/>
        </a:xfrm>
      </p:grpSpPr>
      <p:grpSp>
        <p:nvGrpSpPr>
          <p:cNvPr id="349" name="Google Shape;349;p39"/>
          <p:cNvGrpSpPr/>
          <p:nvPr/>
        </p:nvGrpSpPr>
        <p:grpSpPr>
          <a:xfrm>
            <a:off x="0" y="0"/>
            <a:ext cx="9144009" cy="5143500"/>
            <a:chOff x="0" y="0"/>
            <a:chExt cx="12192011" cy="6858000"/>
          </a:xfrm>
        </p:grpSpPr>
        <p:sp>
          <p:nvSpPr>
            <p:cNvPr id="350" name="Google Shape;350;p3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1" name="Google Shape;351;p3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2" name="Google Shape;352;p3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3" name="Google Shape;353;p3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4" name="Google Shape;354;p3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5" name="Google Shape;355;p3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6" name="Google Shape;356;p39"/>
            <p:cNvSpPr/>
            <p:nvPr/>
          </p:nvSpPr>
          <p:spPr>
            <a:xfrm>
              <a:off x="414867" y="402165"/>
              <a:ext cx="65109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7" name="Google Shape;357;p39"/>
            <p:cNvSpPr/>
            <p:nvPr/>
          </p:nvSpPr>
          <p:spPr>
            <a:xfrm rot="5101739">
              <a:off x="6294739" y="4577733"/>
              <a:ext cx="3299410" cy="44093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8" name="Google Shape;358;p39"/>
            <p:cNvSpPr/>
            <p:nvPr/>
          </p:nvSpPr>
          <p:spPr>
            <a:xfrm rot="5400000">
              <a:off x="4449229" y="2801722"/>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59" name="Google Shape;359;p39"/>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60" name="Google Shape;360;p39"/>
          <p:cNvSpPr txBox="1">
            <a:spLocks noGrp="1"/>
          </p:cNvSpPr>
          <p:nvPr>
            <p:ph type="title"/>
          </p:nvPr>
        </p:nvSpPr>
        <p:spPr>
          <a:xfrm rot="5400000">
            <a:off x="5186850" y="2210900"/>
            <a:ext cx="3561600" cy="10575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1" name="Google Shape;361;p39"/>
          <p:cNvSpPr txBox="1">
            <a:spLocks noGrp="1"/>
          </p:cNvSpPr>
          <p:nvPr>
            <p:ph type="body" idx="1"/>
          </p:nvPr>
        </p:nvSpPr>
        <p:spPr>
          <a:xfrm rot="5400000">
            <a:off x="1431434" y="393650"/>
            <a:ext cx="3561600" cy="46920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62" name="Google Shape;362;p39"/>
          <p:cNvSpPr txBox="1">
            <a:spLocks noGrp="1"/>
          </p:cNvSpPr>
          <p:nvPr>
            <p:ph type="dt" idx="10"/>
          </p:nvPr>
        </p:nvSpPr>
        <p:spPr>
          <a:xfrm>
            <a:off x="7989828" y="4793878"/>
            <a:ext cx="7440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3" name="Google Shape;363;p39"/>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4" name="Google Shape;364;p39"/>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5" name="Google Shape;365;p39"/>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3"/>
          <p:cNvSpPr/>
          <p:nvPr/>
        </p:nvSpPr>
        <p:spPr>
          <a:xfrm>
            <a:off x="-2381" y="3787974"/>
            <a:ext cx="3574200" cy="1355700"/>
          </a:xfrm>
          <a:custGeom>
            <a:avLst/>
            <a:gdLst/>
            <a:ahLst/>
            <a:cxnLst/>
            <a:rect l="l" t="t" r="r" b="b"/>
            <a:pathLst>
              <a:path w="120000" h="120000" extrusionOk="0">
                <a:moveTo>
                  <a:pt x="79" y="119999"/>
                </a:moveTo>
                <a:lnTo>
                  <a:pt x="0" y="0"/>
                </a:lnTo>
                <a:lnTo>
                  <a:pt x="68674" y="0"/>
                </a:lnTo>
                <a:lnTo>
                  <a:pt x="119999" y="119999"/>
                </a:lnTo>
                <a:lnTo>
                  <a:pt x="79" y="11999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 name="Google Shape;65;p13"/>
          <p:cNvSpPr/>
          <p:nvPr/>
        </p:nvSpPr>
        <p:spPr>
          <a:xfrm>
            <a:off x="-2379" y="3788469"/>
            <a:ext cx="9146400" cy="1354800"/>
          </a:xfrm>
          <a:custGeom>
            <a:avLst/>
            <a:gdLst/>
            <a:ahLst/>
            <a:cxnLst/>
            <a:rect l="l" t="t" r="r" b="b"/>
            <a:pathLst>
              <a:path w="120000" h="120000" extrusionOk="0">
                <a:moveTo>
                  <a:pt x="0" y="120000"/>
                </a:moveTo>
                <a:lnTo>
                  <a:pt x="26779" y="0"/>
                </a:lnTo>
                <a:lnTo>
                  <a:pt x="120000" y="61"/>
                </a:lnTo>
                <a:lnTo>
                  <a:pt x="120000" y="120000"/>
                </a:lnTo>
                <a:lnTo>
                  <a:pt x="0" y="120000"/>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 name="Google Shape;66;p13"/>
          <p:cNvSpPr txBox="1">
            <a:spLocks noGrp="1"/>
          </p:cNvSpPr>
          <p:nvPr>
            <p:ph type="title"/>
          </p:nvPr>
        </p:nvSpPr>
        <p:spPr>
          <a:xfrm>
            <a:off x="822959" y="274320"/>
            <a:ext cx="7521000" cy="411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Source Sans Pro"/>
              <a:buNone/>
              <a:defRPr sz="2800" b="0" i="0" u="none" strike="noStrike" cap="none">
                <a:solidFill>
                  <a:schemeClr val="dk1"/>
                </a:solidFill>
                <a:latin typeface="Source Sans Pro"/>
                <a:ea typeface="Source Sans Pro"/>
                <a:cs typeface="Source Sans Pro"/>
                <a:sym typeface="Source Sans Pr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67" name="Google Shape;67;p13"/>
          <p:cNvSpPr txBox="1">
            <a:spLocks noGrp="1"/>
          </p:cNvSpPr>
          <p:nvPr>
            <p:ph type="body" idx="1"/>
          </p:nvPr>
        </p:nvSpPr>
        <p:spPr>
          <a:xfrm>
            <a:off x="822959" y="825471"/>
            <a:ext cx="7521000" cy="2685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8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1pPr>
            <a:lvl2pPr marL="914400" marR="0" lvl="1"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L="1371600" marR="0" lvl="2"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L="1828800" marR="0" lvl="3"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2286000" marR="0" lvl="4"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2743200" marR="0" lvl="5"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L="3200400" marR="0" lvl="6"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L="3657600" marR="0" lvl="7"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L="4114800" marR="0" lvl="8"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68" name="Google Shape;68;p13"/>
          <p:cNvSpPr txBox="1">
            <a:spLocks noGrp="1"/>
          </p:cNvSpPr>
          <p:nvPr>
            <p:ph type="dt" idx="10"/>
          </p:nvPr>
        </p:nvSpPr>
        <p:spPr>
          <a:xfrm rot="-1985953">
            <a:off x="309006" y="4391142"/>
            <a:ext cx="1960664" cy="174217"/>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13"/>
          <p:cNvSpPr txBox="1">
            <a:spLocks noGrp="1"/>
          </p:cNvSpPr>
          <p:nvPr>
            <p:ph type="ftr" idx="11"/>
          </p:nvPr>
        </p:nvSpPr>
        <p:spPr>
          <a:xfrm>
            <a:off x="3517514" y="4713841"/>
            <a:ext cx="4724400" cy="2055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13"/>
          <p:cNvSpPr>
            <a:spLocks noGrp="1"/>
          </p:cNvSpPr>
          <p:nvPr>
            <p:ph type="sldNum" idx="12"/>
          </p:nvPr>
        </p:nvSpPr>
        <p:spPr>
          <a:xfrm>
            <a:off x="8401038" y="4628116"/>
            <a:ext cx="502800" cy="37710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endParaRPr/>
          </a:p>
          <a:p>
            <a:pPr marL="457200" lvl="1" indent="-88900" algn="l" rtl="0">
              <a:spcBef>
                <a:spcPts val="0"/>
              </a:spcBef>
              <a:spcAft>
                <a:spcPts val="0"/>
              </a:spcAft>
              <a:buSzPts val="1400"/>
              <a:buFont typeface="Courier New"/>
              <a:buNone/>
            </a:pPr>
            <a:endParaRPr sz="1400">
              <a:solidFill>
                <a:srgbClr val="000000"/>
              </a:solidFill>
            </a:endParaRPr>
          </a:p>
          <a:p>
            <a:pPr marL="914400" lvl="2" indent="-88900" algn="l" rtl="0">
              <a:spcBef>
                <a:spcPts val="0"/>
              </a:spcBef>
              <a:spcAft>
                <a:spcPts val="0"/>
              </a:spcAft>
              <a:buSzPts val="1400"/>
              <a:buFont typeface="Noto Sans Symbols"/>
              <a:buNone/>
            </a:pPr>
            <a:endParaRPr sz="1400">
              <a:solidFill>
                <a:srgbClr val="000000"/>
              </a:solidFill>
            </a:endParaRPr>
          </a:p>
          <a:p>
            <a:pPr marL="1371600" lvl="3" indent="-88900" algn="l" rtl="0">
              <a:spcBef>
                <a:spcPts val="0"/>
              </a:spcBef>
              <a:spcAft>
                <a:spcPts val="0"/>
              </a:spcAft>
              <a:buSzPts val="1400"/>
              <a:buNone/>
            </a:pPr>
            <a:endParaRPr sz="1400">
              <a:solidFill>
                <a:srgbClr val="000000"/>
              </a:solidFill>
            </a:endParaRPr>
          </a:p>
          <a:p>
            <a:pPr marL="1828800" lvl="4" indent="-88900" algn="l" rtl="0">
              <a:spcBef>
                <a:spcPts val="0"/>
              </a:spcBef>
              <a:spcAft>
                <a:spcPts val="0"/>
              </a:spcAft>
              <a:buSzPts val="1400"/>
              <a:buFont typeface="Courier New"/>
              <a:buNone/>
            </a:pPr>
            <a:endParaRPr sz="1400">
              <a:solidFill>
                <a:srgbClr val="000000"/>
              </a:solidFill>
            </a:endParaRPr>
          </a:p>
          <a:p>
            <a:pPr marL="2286000" lvl="5" indent="-88900" algn="l" rtl="0">
              <a:spcBef>
                <a:spcPts val="0"/>
              </a:spcBef>
              <a:spcAft>
                <a:spcPts val="0"/>
              </a:spcAft>
              <a:buSzPts val="1400"/>
              <a:buFont typeface="Noto Sans Symbols"/>
              <a:buNone/>
            </a:pPr>
            <a:endParaRPr sz="1400">
              <a:solidFill>
                <a:srgbClr val="000000"/>
              </a:solidFill>
            </a:endParaRPr>
          </a:p>
          <a:p>
            <a:pPr marL="2743200" lvl="6" indent="-88900" algn="l" rtl="0">
              <a:spcBef>
                <a:spcPts val="0"/>
              </a:spcBef>
              <a:spcAft>
                <a:spcPts val="0"/>
              </a:spcAft>
              <a:buSzPts val="1400"/>
              <a:buNone/>
            </a:pPr>
            <a:endParaRPr sz="1400">
              <a:solidFill>
                <a:srgbClr val="000000"/>
              </a:solidFill>
            </a:endParaRPr>
          </a:p>
          <a:p>
            <a:pPr marL="3200400" lvl="7" indent="-88900" algn="l" rtl="0">
              <a:spcBef>
                <a:spcPts val="0"/>
              </a:spcBef>
              <a:spcAft>
                <a:spcPts val="0"/>
              </a:spcAft>
              <a:buSzPts val="1400"/>
              <a:buFont typeface="Courier New"/>
              <a:buNone/>
            </a:pPr>
            <a:endParaRPr sz="1400">
              <a:solidFill>
                <a:srgbClr val="000000"/>
              </a:solidFill>
            </a:endParaRPr>
          </a:p>
          <a:p>
            <a:pPr marL="3657600" lvl="8" indent="-88900" algn="l" rtl="0">
              <a:spcBef>
                <a:spcPts val="0"/>
              </a:spcBef>
              <a:spcAft>
                <a:spcPts val="0"/>
              </a:spcAft>
              <a:buSzPts val="1400"/>
              <a:buFont typeface="Noto Sans Symbols"/>
              <a:buNone/>
            </a:pPr>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grpSp>
        <p:nvGrpSpPr>
          <p:cNvPr id="127" name="Google Shape;127;p22"/>
          <p:cNvGrpSpPr/>
          <p:nvPr/>
        </p:nvGrpSpPr>
        <p:grpSpPr>
          <a:xfrm>
            <a:off x="0" y="0"/>
            <a:ext cx="9144009" cy="5143500"/>
            <a:chOff x="0" y="0"/>
            <a:chExt cx="12192011" cy="6858000"/>
          </a:xfrm>
        </p:grpSpPr>
        <p:sp>
          <p:nvSpPr>
            <p:cNvPr id="128" name="Google Shape;128;p22"/>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9" name="Google Shape;129;p2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0" name="Google Shape;130;p2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1" name="Google Shape;131;p2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2" name="Google Shape;132;p2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3" name="Google Shape;133;p2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4" name="Google Shape;134;p22"/>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5" name="Google Shape;135;p22"/>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6" name="Google Shape;136;p22"/>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7" name="Google Shape;137;p22"/>
          <p:cNvSpPr txBox="1">
            <a:spLocks noGrp="1"/>
          </p:cNvSpPr>
          <p:nvPr>
            <p:ph type="title"/>
          </p:nvPr>
        </p:nvSpPr>
        <p:spPr>
          <a:xfrm>
            <a:off x="866216" y="730251"/>
            <a:ext cx="6571200" cy="530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38" name="Google Shape;138;p22"/>
          <p:cNvSpPr txBox="1">
            <a:spLocks noGrp="1"/>
          </p:cNvSpPr>
          <p:nvPr>
            <p:ph type="body" idx="1"/>
          </p:nvPr>
        </p:nvSpPr>
        <p:spPr>
          <a:xfrm>
            <a:off x="866216" y="1952625"/>
            <a:ext cx="6571200" cy="25623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Century Gothic"/>
                <a:ea typeface="Century Gothic"/>
                <a:cs typeface="Century Gothic"/>
                <a:sym typeface="Century Gothic"/>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Century Gothic"/>
                <a:ea typeface="Century Gothic"/>
                <a:cs typeface="Century Gothic"/>
                <a:sym typeface="Century Gothic"/>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Century Gothic"/>
                <a:ea typeface="Century Gothic"/>
                <a:cs typeface="Century Gothic"/>
                <a:sym typeface="Century Gothic"/>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39" name="Google Shape;139;p22"/>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40" name="Google Shape;140;p22"/>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41" name="Google Shape;141;p22"/>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2" name="Google Shape;142;p22"/>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H1qo10dG5Gw"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search-ebscohost-com.ezproxy.callu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Roz_tz_G3L8"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OPcqt_1Gpjk"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owl.purdue.edu/owl/research_and_citation/using_research/paraphrase_exercises/index.html" TargetMode="External"/><Relationship Id="rId4" Type="http://schemas.openxmlformats.org/officeDocument/2006/relationships/hyperlink" Target="https://www.youtube.com/watch?v=H1qo10dG5Gw&amp;t=8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writingcenter@callutheran.edu"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SoAISJrUL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0"/>
          <p:cNvSpPr txBox="1">
            <a:spLocks noGrp="1"/>
          </p:cNvSpPr>
          <p:nvPr>
            <p:ph type="subTitle" idx="1"/>
          </p:nvPr>
        </p:nvSpPr>
        <p:spPr>
          <a:xfrm>
            <a:off x="866216" y="3989567"/>
            <a:ext cx="7572000" cy="644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700"/>
              <a:buNone/>
            </a:pPr>
            <a:endParaRPr sz="900"/>
          </a:p>
          <a:p>
            <a:pPr marL="0" lvl="0" indent="0" algn="ctr" rtl="0">
              <a:lnSpc>
                <a:spcPct val="90000"/>
              </a:lnSpc>
              <a:spcBef>
                <a:spcPts val="800"/>
              </a:spcBef>
              <a:spcAft>
                <a:spcPts val="0"/>
              </a:spcAft>
              <a:buSzPts val="700"/>
              <a:buNone/>
            </a:pPr>
            <a:r>
              <a:rPr lang="en" i="1"/>
              <a:t>Presentation by Tammy L. Whitlow, TESOL Specialist</a:t>
            </a:r>
            <a:endParaRPr i="1"/>
          </a:p>
        </p:txBody>
      </p:sp>
      <p:pic>
        <p:nvPicPr>
          <p:cNvPr id="371" name="Google Shape;371;p40"/>
          <p:cNvPicPr preferRelativeResize="0"/>
          <p:nvPr/>
        </p:nvPicPr>
        <p:blipFill rotWithShape="1">
          <a:blip r:embed="rId3">
            <a:alphaModFix/>
          </a:blip>
          <a:srcRect/>
          <a:stretch/>
        </p:blipFill>
        <p:spPr>
          <a:xfrm>
            <a:off x="3764532" y="1373042"/>
            <a:ext cx="1607612" cy="1501273"/>
          </a:xfrm>
          <a:prstGeom prst="rect">
            <a:avLst/>
          </a:prstGeom>
          <a:noFill/>
          <a:ln>
            <a:noFill/>
          </a:ln>
        </p:spPr>
      </p:pic>
      <p:pic>
        <p:nvPicPr>
          <p:cNvPr id="372" name="Google Shape;372;p40"/>
          <p:cNvPicPr preferRelativeResize="0"/>
          <p:nvPr/>
        </p:nvPicPr>
        <p:blipFill rotWithShape="1">
          <a:blip r:embed="rId4">
            <a:alphaModFix/>
          </a:blip>
          <a:srcRect/>
          <a:stretch/>
        </p:blipFill>
        <p:spPr>
          <a:xfrm>
            <a:off x="2673778" y="3111224"/>
            <a:ext cx="3494939" cy="7572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9"/>
          <p:cNvSpPr txBox="1">
            <a:spLocks noGrp="1"/>
          </p:cNvSpPr>
          <p:nvPr>
            <p:ph type="title"/>
          </p:nvPr>
        </p:nvSpPr>
        <p:spPr>
          <a:xfrm>
            <a:off x="80525" y="331500"/>
            <a:ext cx="6482100" cy="919800"/>
          </a:xfrm>
          <a:prstGeom prst="rect">
            <a:avLst/>
          </a:prstGeom>
        </p:spPr>
        <p:txBody>
          <a:bodyPr spcFirstLastPara="1" wrap="square" lIns="91425" tIns="91425" rIns="91425" bIns="91425" anchor="b" anchorCtr="0">
            <a:noAutofit/>
          </a:bodyPr>
          <a:lstStyle/>
          <a:p>
            <a:pPr marL="0" lvl="0" indent="0" algn="l" rtl="0">
              <a:lnSpc>
                <a:spcPct val="120000"/>
              </a:lnSpc>
              <a:spcBef>
                <a:spcPts val="0"/>
              </a:spcBef>
              <a:spcAft>
                <a:spcPts val="0"/>
              </a:spcAft>
              <a:buClr>
                <a:schemeClr val="dk1"/>
              </a:buClr>
              <a:buSzPts val="1100"/>
              <a:buFont typeface="Arial"/>
              <a:buNone/>
            </a:pPr>
            <a:r>
              <a:rPr lang="en" sz="3800">
                <a:solidFill>
                  <a:srgbClr val="000000"/>
                </a:solidFill>
                <a:latin typeface="Comic Sans MS"/>
                <a:ea typeface="Comic Sans MS"/>
                <a:cs typeface="Comic Sans MS"/>
                <a:sym typeface="Comic Sans MS"/>
              </a:rPr>
              <a:t>Importance of Paraphrasing</a:t>
            </a:r>
            <a:r>
              <a:rPr lang="en" sz="4800" i="1">
                <a:solidFill>
                  <a:srgbClr val="000000"/>
                </a:solidFill>
                <a:latin typeface="Comic Sans MS"/>
                <a:ea typeface="Comic Sans MS"/>
                <a:cs typeface="Comic Sans MS"/>
                <a:sym typeface="Comic Sans MS"/>
              </a:rPr>
              <a:t> </a:t>
            </a:r>
            <a:endParaRPr sz="4800" i="1">
              <a:solidFill>
                <a:srgbClr val="000000"/>
              </a:solidFill>
              <a:latin typeface="Comic Sans MS"/>
              <a:ea typeface="Comic Sans MS"/>
              <a:cs typeface="Comic Sans MS"/>
              <a:sym typeface="Comic Sans MS"/>
            </a:endParaRPr>
          </a:p>
        </p:txBody>
      </p:sp>
      <p:sp>
        <p:nvSpPr>
          <p:cNvPr id="435" name="Google Shape;435;p49"/>
          <p:cNvSpPr txBox="1">
            <a:spLocks noGrp="1"/>
          </p:cNvSpPr>
          <p:nvPr>
            <p:ph type="body" idx="1"/>
          </p:nvPr>
        </p:nvSpPr>
        <p:spPr>
          <a:xfrm>
            <a:off x="80525" y="1674675"/>
            <a:ext cx="6976500" cy="33972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endParaRPr>
              <a:solidFill>
                <a:srgbClr val="333333"/>
              </a:solidFill>
              <a:latin typeface="Arial"/>
              <a:ea typeface="Arial"/>
              <a:cs typeface="Arial"/>
              <a:sym typeface="Arial"/>
            </a:endParaRPr>
          </a:p>
          <a:p>
            <a:pPr marL="457200" lvl="0" indent="0" algn="l" rtl="0">
              <a:spcBef>
                <a:spcPts val="0"/>
              </a:spcBef>
              <a:spcAft>
                <a:spcPts val="0"/>
              </a:spcAft>
              <a:buNone/>
            </a:pPr>
            <a:endParaRPr sz="2000">
              <a:solidFill>
                <a:srgbClr val="000000"/>
              </a:solidFill>
              <a:latin typeface="Arial"/>
              <a:ea typeface="Arial"/>
              <a:cs typeface="Arial"/>
              <a:sym typeface="Arial"/>
            </a:endParaRPr>
          </a:p>
          <a:p>
            <a:pPr marL="457200" lvl="0" indent="-355600" algn="l" rtl="0">
              <a:spcBef>
                <a:spcPts val="800"/>
              </a:spcBef>
              <a:spcAft>
                <a:spcPts val="0"/>
              </a:spcAft>
              <a:buClr>
                <a:srgbClr val="000000"/>
              </a:buClr>
              <a:buSzPts val="2000"/>
              <a:buFont typeface="Arial"/>
              <a:buChar char="●"/>
            </a:pPr>
            <a:r>
              <a:rPr lang="en" sz="2000">
                <a:solidFill>
                  <a:srgbClr val="000000"/>
                </a:solidFill>
                <a:latin typeface="Arial"/>
                <a:ea typeface="Arial"/>
                <a:cs typeface="Arial"/>
                <a:sym typeface="Arial"/>
              </a:rPr>
              <a:t>Helps </a:t>
            </a:r>
            <a:r>
              <a:rPr lang="en" sz="2000" b="1">
                <a:solidFill>
                  <a:srgbClr val="000000"/>
                </a:solidFill>
                <a:latin typeface="Arial"/>
                <a:ea typeface="Arial"/>
                <a:cs typeface="Arial"/>
                <a:sym typeface="Arial"/>
              </a:rPr>
              <a:t>control use of too many </a:t>
            </a:r>
            <a:r>
              <a:rPr lang="en" sz="2000" b="1" u="sng">
                <a:solidFill>
                  <a:srgbClr val="000000"/>
                </a:solidFill>
                <a:latin typeface="Arial"/>
                <a:ea typeface="Arial"/>
                <a:cs typeface="Arial"/>
                <a:sym typeface="Arial"/>
              </a:rPr>
              <a:t>direct quotes</a:t>
            </a:r>
            <a:endParaRPr sz="2000" u="sng">
              <a:solidFill>
                <a:srgbClr val="000000"/>
              </a:solidFill>
              <a:latin typeface="Arial"/>
              <a:ea typeface="Arial"/>
              <a:cs typeface="Arial"/>
              <a:sym typeface="Arial"/>
            </a:endParaRPr>
          </a:p>
          <a:p>
            <a:pPr marL="457200" lvl="0" indent="0" algn="l" rtl="0">
              <a:spcBef>
                <a:spcPts val="800"/>
              </a:spcBef>
              <a:spcAft>
                <a:spcPts val="0"/>
              </a:spcAft>
              <a:buNone/>
            </a:pPr>
            <a:endParaRPr sz="2000">
              <a:solidFill>
                <a:srgbClr val="000000"/>
              </a:solidFill>
              <a:latin typeface="Arial"/>
              <a:ea typeface="Arial"/>
              <a:cs typeface="Arial"/>
              <a:sym typeface="Arial"/>
            </a:endParaRPr>
          </a:p>
          <a:p>
            <a:pPr marL="457200" lvl="0" indent="-355600" algn="l" rtl="0">
              <a:spcBef>
                <a:spcPts val="800"/>
              </a:spcBef>
              <a:spcAft>
                <a:spcPts val="0"/>
              </a:spcAft>
              <a:buClr>
                <a:srgbClr val="000000"/>
              </a:buClr>
              <a:buSzPts val="2000"/>
              <a:buFont typeface="Arial"/>
              <a:buChar char="●"/>
            </a:pPr>
            <a:r>
              <a:rPr lang="en" sz="2000">
                <a:solidFill>
                  <a:srgbClr val="000000"/>
                </a:solidFill>
                <a:latin typeface="Arial"/>
                <a:ea typeface="Arial"/>
                <a:cs typeface="Arial"/>
                <a:sym typeface="Arial"/>
              </a:rPr>
              <a:t>Shows you fully </a:t>
            </a:r>
            <a:r>
              <a:rPr lang="en" sz="2000" b="1">
                <a:solidFill>
                  <a:srgbClr val="000000"/>
                </a:solidFill>
                <a:latin typeface="Arial"/>
                <a:ea typeface="Arial"/>
                <a:cs typeface="Arial"/>
                <a:sym typeface="Arial"/>
              </a:rPr>
              <a:t>understand </a:t>
            </a:r>
            <a:r>
              <a:rPr lang="en" sz="2000">
                <a:solidFill>
                  <a:srgbClr val="000000"/>
                </a:solidFill>
                <a:latin typeface="Arial"/>
                <a:ea typeface="Arial"/>
                <a:cs typeface="Arial"/>
                <a:sym typeface="Arial"/>
              </a:rPr>
              <a:t>the text</a:t>
            </a:r>
            <a:endParaRPr sz="2000">
              <a:solidFill>
                <a:srgbClr val="000000"/>
              </a:solidFill>
              <a:latin typeface="Arial"/>
              <a:ea typeface="Arial"/>
              <a:cs typeface="Arial"/>
              <a:sym typeface="Arial"/>
            </a:endParaRPr>
          </a:p>
          <a:p>
            <a:pPr marL="457200" lvl="0" indent="0" algn="l" rtl="0">
              <a:spcBef>
                <a:spcPts val="800"/>
              </a:spcBef>
              <a:spcAft>
                <a:spcPts val="0"/>
              </a:spcAft>
              <a:buNone/>
            </a:pPr>
            <a:endParaRPr sz="2000">
              <a:solidFill>
                <a:srgbClr val="000000"/>
              </a:solidFill>
              <a:latin typeface="Arial"/>
              <a:ea typeface="Arial"/>
              <a:cs typeface="Arial"/>
              <a:sym typeface="Arial"/>
            </a:endParaRPr>
          </a:p>
          <a:p>
            <a:pPr marL="0" lvl="0" indent="0" algn="l" rtl="0">
              <a:spcBef>
                <a:spcPts val="800"/>
              </a:spcBef>
              <a:spcAft>
                <a:spcPts val="0"/>
              </a:spcAft>
              <a:buNone/>
            </a:pPr>
            <a:endParaRPr sz="1700">
              <a:solidFill>
                <a:srgbClr val="333333"/>
              </a:solidFill>
              <a:latin typeface="Arial"/>
              <a:ea typeface="Arial"/>
              <a:cs typeface="Arial"/>
              <a:sym typeface="Arial"/>
            </a:endParaRPr>
          </a:p>
          <a:p>
            <a:pPr marL="0" lvl="0" indent="0" algn="l" rtl="0">
              <a:spcBef>
                <a:spcPts val="800"/>
              </a:spcBef>
              <a:spcAft>
                <a:spcPts val="0"/>
              </a:spcAft>
              <a:buNone/>
            </a:pPr>
            <a:endParaRPr sz="2200">
              <a:solidFill>
                <a:srgbClr val="333333"/>
              </a:solidFill>
              <a:latin typeface="Arial"/>
              <a:ea typeface="Arial"/>
              <a:cs typeface="Arial"/>
              <a:sym typeface="Arial"/>
            </a:endParaRPr>
          </a:p>
          <a:p>
            <a:pPr marL="0" lvl="0" indent="0" algn="l" rtl="0">
              <a:spcBef>
                <a:spcPts val="800"/>
              </a:spcBef>
              <a:spcAft>
                <a:spcPts val="0"/>
              </a:spcAft>
              <a:buNone/>
            </a:pPr>
            <a:endParaRPr sz="2200">
              <a:solidFill>
                <a:srgbClr val="333333"/>
              </a:solidFill>
              <a:latin typeface="Arial"/>
              <a:ea typeface="Arial"/>
              <a:cs typeface="Arial"/>
              <a:sym typeface="Arial"/>
            </a:endParaRPr>
          </a:p>
          <a:p>
            <a:pPr marL="0" lvl="0" indent="0" algn="l" rtl="0">
              <a:spcBef>
                <a:spcPts val="800"/>
              </a:spcBef>
              <a:spcAft>
                <a:spcPts val="800"/>
              </a:spcAft>
              <a:buClr>
                <a:schemeClr val="dk1"/>
              </a:buClr>
              <a:buSzPts val="1100"/>
              <a:buFont typeface="Arial"/>
              <a:buNone/>
            </a:pPr>
            <a:endParaRPr>
              <a:solidFill>
                <a:srgbClr val="333333"/>
              </a:solidFill>
              <a:latin typeface="Arial"/>
              <a:ea typeface="Arial"/>
              <a:cs typeface="Arial"/>
              <a:sym typeface="Arial"/>
            </a:endParaRPr>
          </a:p>
        </p:txBody>
      </p:sp>
      <p:pic>
        <p:nvPicPr>
          <p:cNvPr id="436" name="Google Shape;436;p49"/>
          <p:cNvPicPr preferRelativeResize="0"/>
          <p:nvPr/>
        </p:nvPicPr>
        <p:blipFill>
          <a:blip r:embed="rId3">
            <a:alphaModFix/>
          </a:blip>
          <a:stretch>
            <a:fillRect/>
          </a:stretch>
        </p:blipFill>
        <p:spPr>
          <a:xfrm>
            <a:off x="6576825" y="2576325"/>
            <a:ext cx="2567174" cy="2567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0"/>
          <p:cNvSpPr txBox="1">
            <a:spLocks noGrp="1"/>
          </p:cNvSpPr>
          <p:nvPr>
            <p:ph type="title"/>
          </p:nvPr>
        </p:nvSpPr>
        <p:spPr>
          <a:xfrm>
            <a:off x="219925" y="296950"/>
            <a:ext cx="681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i="1">
                <a:solidFill>
                  <a:srgbClr val="000000"/>
                </a:solidFill>
                <a:latin typeface="Comic Sans MS"/>
                <a:ea typeface="Comic Sans MS"/>
                <a:cs typeface="Comic Sans MS"/>
                <a:sym typeface="Comic Sans MS"/>
              </a:rPr>
              <a:t>How to paraphrase</a:t>
            </a:r>
            <a:endParaRPr sz="3800" i="1">
              <a:solidFill>
                <a:srgbClr val="000000"/>
              </a:solidFill>
              <a:latin typeface="Comic Sans MS"/>
              <a:ea typeface="Comic Sans MS"/>
              <a:cs typeface="Comic Sans MS"/>
              <a:sym typeface="Comic Sans MS"/>
            </a:endParaRPr>
          </a:p>
        </p:txBody>
      </p:sp>
      <p:sp>
        <p:nvSpPr>
          <p:cNvPr id="442" name="Google Shape;442;p50"/>
          <p:cNvSpPr txBox="1">
            <a:spLocks noGrp="1"/>
          </p:cNvSpPr>
          <p:nvPr>
            <p:ph type="body" idx="1"/>
          </p:nvPr>
        </p:nvSpPr>
        <p:spPr>
          <a:xfrm>
            <a:off x="66025" y="1750800"/>
            <a:ext cx="9028200" cy="31245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AutoNum type="arabicPeriod"/>
            </a:pPr>
            <a:r>
              <a:rPr lang="en" sz="2000" b="1">
                <a:solidFill>
                  <a:srgbClr val="000000"/>
                </a:solidFill>
              </a:rPr>
              <a:t>Read </a:t>
            </a:r>
            <a:r>
              <a:rPr lang="en" sz="2000">
                <a:solidFill>
                  <a:srgbClr val="000000"/>
                </a:solidFill>
              </a:rPr>
              <a:t>text until understood.</a:t>
            </a:r>
            <a:endParaRPr sz="2000">
              <a:solidFill>
                <a:srgbClr val="000000"/>
              </a:solidFill>
            </a:endParaRPr>
          </a:p>
          <a:p>
            <a:pPr marL="457200" lvl="0" indent="-355600" algn="l" rtl="0">
              <a:lnSpc>
                <a:spcPct val="150000"/>
              </a:lnSpc>
              <a:spcBef>
                <a:spcPts val="0"/>
              </a:spcBef>
              <a:spcAft>
                <a:spcPts val="0"/>
              </a:spcAft>
              <a:buClr>
                <a:srgbClr val="000000"/>
              </a:buClr>
              <a:buSzPts val="2000"/>
              <a:buAutoNum type="arabicPeriod"/>
            </a:pPr>
            <a:r>
              <a:rPr lang="en" sz="2000" b="1">
                <a:solidFill>
                  <a:srgbClr val="000000"/>
                </a:solidFill>
              </a:rPr>
              <a:t>Stop</a:t>
            </a:r>
            <a:r>
              <a:rPr lang="en" sz="2000">
                <a:solidFill>
                  <a:srgbClr val="000000"/>
                </a:solidFill>
              </a:rPr>
              <a:t> and</a:t>
            </a:r>
            <a:r>
              <a:rPr lang="en" sz="2000" b="1">
                <a:solidFill>
                  <a:srgbClr val="000000"/>
                </a:solidFill>
              </a:rPr>
              <a:t> explain (say aloud)</a:t>
            </a:r>
            <a:r>
              <a:rPr lang="en" sz="2000">
                <a:solidFill>
                  <a:srgbClr val="000000"/>
                </a:solidFill>
              </a:rPr>
              <a:t> text in your own words</a:t>
            </a:r>
            <a:endParaRPr sz="2000">
              <a:solidFill>
                <a:srgbClr val="000000"/>
              </a:solidFill>
            </a:endParaRPr>
          </a:p>
          <a:p>
            <a:pPr marL="914400" lvl="1" indent="-355600" algn="l" rtl="0">
              <a:lnSpc>
                <a:spcPct val="150000"/>
              </a:lnSpc>
              <a:spcBef>
                <a:spcPts val="0"/>
              </a:spcBef>
              <a:spcAft>
                <a:spcPts val="0"/>
              </a:spcAft>
              <a:buClr>
                <a:srgbClr val="000000"/>
              </a:buClr>
              <a:buSzPts val="2000"/>
              <a:buAutoNum type="alphaLcPeriod"/>
            </a:pPr>
            <a:r>
              <a:rPr lang="en" sz="2000">
                <a:solidFill>
                  <a:srgbClr val="000000"/>
                </a:solidFill>
              </a:rPr>
              <a:t>Discuss with peer, writing consultant, professor</a:t>
            </a:r>
            <a:endParaRPr sz="2000">
              <a:solidFill>
                <a:srgbClr val="000000"/>
              </a:solidFill>
            </a:endParaRPr>
          </a:p>
          <a:p>
            <a:pPr marL="914400" lvl="1" indent="-355600" algn="l" rtl="0">
              <a:lnSpc>
                <a:spcPct val="150000"/>
              </a:lnSpc>
              <a:spcBef>
                <a:spcPts val="0"/>
              </a:spcBef>
              <a:spcAft>
                <a:spcPts val="0"/>
              </a:spcAft>
              <a:buClr>
                <a:srgbClr val="000000"/>
              </a:buClr>
              <a:buSzPts val="2000"/>
              <a:buAutoNum type="alphaLcPeriod"/>
            </a:pPr>
            <a:r>
              <a:rPr lang="en" sz="2000">
                <a:solidFill>
                  <a:srgbClr val="000000"/>
                </a:solidFill>
              </a:rPr>
              <a:t>Record yourself</a:t>
            </a:r>
            <a:endParaRPr sz="2000">
              <a:solidFill>
                <a:srgbClr val="000000"/>
              </a:solidFill>
            </a:endParaRPr>
          </a:p>
          <a:p>
            <a:pPr marL="914400" lvl="1" indent="-355600" algn="l" rtl="0">
              <a:lnSpc>
                <a:spcPct val="150000"/>
              </a:lnSpc>
              <a:spcBef>
                <a:spcPts val="0"/>
              </a:spcBef>
              <a:spcAft>
                <a:spcPts val="0"/>
              </a:spcAft>
              <a:buClr>
                <a:srgbClr val="000000"/>
              </a:buClr>
              <a:buSzPts val="2000"/>
              <a:buAutoNum type="alphaLcPeriod"/>
            </a:pPr>
            <a:r>
              <a:rPr lang="en" sz="2000">
                <a:solidFill>
                  <a:srgbClr val="000000"/>
                </a:solidFill>
              </a:rPr>
              <a:t>Cover or turn away from text </a:t>
            </a:r>
            <a:endParaRPr sz="2000">
              <a:solidFill>
                <a:srgbClr val="000000"/>
              </a:solidFill>
            </a:endParaRPr>
          </a:p>
          <a:p>
            <a:pPr marL="457200" lvl="0" indent="-355600" algn="l" rtl="0">
              <a:lnSpc>
                <a:spcPct val="150000"/>
              </a:lnSpc>
              <a:spcBef>
                <a:spcPts val="0"/>
              </a:spcBef>
              <a:spcAft>
                <a:spcPts val="0"/>
              </a:spcAft>
              <a:buClr>
                <a:srgbClr val="000000"/>
              </a:buClr>
              <a:buSzPts val="2000"/>
              <a:buAutoNum type="arabicPeriod"/>
            </a:pPr>
            <a:r>
              <a:rPr lang="en" sz="2000">
                <a:solidFill>
                  <a:srgbClr val="000000"/>
                </a:solidFill>
              </a:rPr>
              <a:t>Write text in your own words and write do forget to make note of source</a:t>
            </a:r>
            <a:endParaRPr sz="2000">
              <a:solidFill>
                <a:srgbClr val="000000"/>
              </a:solidFill>
            </a:endParaRPr>
          </a:p>
          <a:p>
            <a:pPr marL="457200" lvl="0" indent="-355600" algn="l" rtl="0">
              <a:lnSpc>
                <a:spcPct val="150000"/>
              </a:lnSpc>
              <a:spcBef>
                <a:spcPts val="0"/>
              </a:spcBef>
              <a:spcAft>
                <a:spcPts val="0"/>
              </a:spcAft>
              <a:buClr>
                <a:srgbClr val="FF0000"/>
              </a:buClr>
              <a:buSzPts val="2000"/>
              <a:buAutoNum type="arabicPeriod"/>
            </a:pPr>
            <a:r>
              <a:rPr lang="en" sz="2000" b="1">
                <a:solidFill>
                  <a:srgbClr val="FF0000"/>
                </a:solidFill>
              </a:rPr>
              <a:t>Be sure to cite!</a:t>
            </a:r>
            <a:endParaRPr sz="2000"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i="1">
                <a:solidFill>
                  <a:srgbClr val="000000"/>
                </a:solidFill>
                <a:latin typeface="Comic Sans MS"/>
                <a:ea typeface="Comic Sans MS"/>
                <a:cs typeface="Comic Sans MS"/>
                <a:sym typeface="Comic Sans MS"/>
              </a:rPr>
              <a:t>Quick Review</a:t>
            </a:r>
            <a:endParaRPr sz="4800" i="1">
              <a:solidFill>
                <a:srgbClr val="000000"/>
              </a:solidFill>
              <a:latin typeface="Comic Sans MS"/>
              <a:ea typeface="Comic Sans MS"/>
              <a:cs typeface="Comic Sans MS"/>
              <a:sym typeface="Comic Sans MS"/>
            </a:endParaRPr>
          </a:p>
        </p:txBody>
      </p:sp>
      <p:sp>
        <p:nvSpPr>
          <p:cNvPr id="448" name="Google Shape;448;p51"/>
          <p:cNvSpPr txBox="1">
            <a:spLocks noGrp="1"/>
          </p:cNvSpPr>
          <p:nvPr>
            <p:ph type="body" idx="1"/>
          </p:nvPr>
        </p:nvSpPr>
        <p:spPr>
          <a:xfrm>
            <a:off x="471900" y="1640175"/>
            <a:ext cx="8222100" cy="37467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Char char="●"/>
            </a:pPr>
            <a:r>
              <a:rPr lang="en" sz="2400">
                <a:solidFill>
                  <a:srgbClr val="000000"/>
                </a:solidFill>
              </a:rPr>
              <a:t>Paraphrasing is….</a:t>
            </a:r>
            <a:endParaRPr sz="2400">
              <a:solidFill>
                <a:srgbClr val="000000"/>
              </a:solidFill>
            </a:endParaRPr>
          </a:p>
          <a:p>
            <a:pPr marL="914400" lvl="1" indent="-381000" algn="l" rtl="0">
              <a:lnSpc>
                <a:spcPct val="150000"/>
              </a:lnSpc>
              <a:spcBef>
                <a:spcPts val="0"/>
              </a:spcBef>
              <a:spcAft>
                <a:spcPts val="0"/>
              </a:spcAft>
              <a:buClr>
                <a:srgbClr val="000000"/>
              </a:buClr>
              <a:buSzPts val="2400"/>
              <a:buChar char="○"/>
            </a:pPr>
            <a:r>
              <a:rPr lang="en" sz="2400">
                <a:solidFill>
                  <a:srgbClr val="000000"/>
                </a:solidFill>
              </a:rPr>
              <a:t>Borrowing another person/scholars ideas, words, thoughts, etc..</a:t>
            </a:r>
            <a:endParaRPr sz="2400">
              <a:solidFill>
                <a:srgbClr val="000000"/>
              </a:solidFill>
            </a:endParaRPr>
          </a:p>
          <a:p>
            <a:pPr marL="914400" lvl="1" indent="-381000" algn="l" rtl="0">
              <a:lnSpc>
                <a:spcPct val="150000"/>
              </a:lnSpc>
              <a:spcBef>
                <a:spcPts val="0"/>
              </a:spcBef>
              <a:spcAft>
                <a:spcPts val="0"/>
              </a:spcAft>
              <a:buClr>
                <a:srgbClr val="000000"/>
              </a:buClr>
              <a:buSzPts val="2400"/>
              <a:buChar char="○"/>
            </a:pPr>
            <a:r>
              <a:rPr lang="en" sz="2400">
                <a:solidFill>
                  <a:srgbClr val="000000"/>
                </a:solidFill>
              </a:rPr>
              <a:t>Putting them in your own words, using main points, and sentence structure.</a:t>
            </a:r>
            <a:endParaRPr sz="2400">
              <a:solidFill>
                <a:srgbClr val="000000"/>
              </a:solidFill>
            </a:endParaRPr>
          </a:p>
          <a:p>
            <a:pPr marL="457200" lvl="0" indent="-381000" algn="l" rtl="0">
              <a:lnSpc>
                <a:spcPct val="150000"/>
              </a:lnSpc>
              <a:spcBef>
                <a:spcPts val="0"/>
              </a:spcBef>
              <a:spcAft>
                <a:spcPts val="0"/>
              </a:spcAft>
              <a:buClr>
                <a:srgbClr val="FF0000"/>
              </a:buClr>
              <a:buSzPts val="2400"/>
              <a:buChar char="●"/>
            </a:pPr>
            <a:r>
              <a:rPr lang="en" sz="2400" b="1" i="1">
                <a:solidFill>
                  <a:srgbClr val="FF0000"/>
                </a:solidFill>
              </a:rPr>
              <a:t>BE SURE TO CITE!</a:t>
            </a:r>
            <a:endParaRPr sz="2400" b="1" i="1">
              <a:solidFill>
                <a:srgbClr val="FF0000"/>
              </a:solidFill>
            </a:endParaRPr>
          </a:p>
          <a:p>
            <a:pPr marL="0" lvl="0" indent="0" algn="ctr" rtl="0">
              <a:lnSpc>
                <a:spcPct val="150000"/>
              </a:lnSpc>
              <a:spcBef>
                <a:spcPts val="1600"/>
              </a:spcBef>
              <a:spcAft>
                <a:spcPts val="1600"/>
              </a:spcAft>
              <a:buNone/>
            </a:pPr>
            <a:r>
              <a:rPr lang="en" sz="3000" b="1" i="1">
                <a:solidFill>
                  <a:srgbClr val="000000"/>
                </a:solidFill>
                <a:latin typeface="Comic Sans MS"/>
                <a:ea typeface="Comic Sans MS"/>
                <a:cs typeface="Comic Sans MS"/>
                <a:sym typeface="Comic Sans MS"/>
              </a:rPr>
              <a:t>We must write with </a:t>
            </a:r>
            <a:r>
              <a:rPr lang="en" sz="3000" b="1" i="1">
                <a:solidFill>
                  <a:srgbClr val="FF0000"/>
                </a:solidFill>
                <a:latin typeface="Comic Sans MS"/>
                <a:ea typeface="Comic Sans MS"/>
                <a:cs typeface="Comic Sans MS"/>
                <a:sym typeface="Comic Sans MS"/>
              </a:rPr>
              <a:t>integrity</a:t>
            </a:r>
            <a:r>
              <a:rPr lang="en" sz="3000" b="1" i="1">
                <a:solidFill>
                  <a:srgbClr val="000000"/>
                </a:solidFill>
                <a:latin typeface="Comic Sans MS"/>
                <a:ea typeface="Comic Sans MS"/>
                <a:cs typeface="Comic Sans MS"/>
                <a:sym typeface="Comic Sans MS"/>
              </a:rPr>
              <a:t>!</a:t>
            </a:r>
            <a:endParaRPr sz="3000" b="1" i="1">
              <a:solidFill>
                <a:srgbClr val="000000"/>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i="1">
                <a:solidFill>
                  <a:srgbClr val="000000"/>
                </a:solidFill>
                <a:latin typeface="Comic Sans MS"/>
                <a:ea typeface="Comic Sans MS"/>
                <a:cs typeface="Comic Sans MS"/>
                <a:sym typeface="Comic Sans MS"/>
              </a:rPr>
              <a:t>What do you mean?  </a:t>
            </a:r>
            <a:endParaRPr sz="4800" i="1">
              <a:solidFill>
                <a:srgbClr val="000000"/>
              </a:solidFill>
              <a:latin typeface="Comic Sans MS"/>
              <a:ea typeface="Comic Sans MS"/>
              <a:cs typeface="Comic Sans MS"/>
              <a:sym typeface="Comic Sans MS"/>
            </a:endParaRPr>
          </a:p>
          <a:p>
            <a:pPr marL="0" lvl="0" indent="0" algn="ctr" rtl="0">
              <a:spcBef>
                <a:spcPts val="0"/>
              </a:spcBef>
              <a:spcAft>
                <a:spcPts val="0"/>
              </a:spcAft>
              <a:buNone/>
            </a:pPr>
            <a:r>
              <a:rPr lang="en" sz="4800" i="1">
                <a:solidFill>
                  <a:srgbClr val="000000"/>
                </a:solidFill>
                <a:latin typeface="Comic Sans MS"/>
                <a:ea typeface="Comic Sans MS"/>
                <a:cs typeface="Comic Sans MS"/>
                <a:sym typeface="Comic Sans MS"/>
              </a:rPr>
              <a:t>Be sure to cite!</a:t>
            </a:r>
            <a:endParaRPr sz="4800" i="1">
              <a:solidFill>
                <a:srgbClr val="000000"/>
              </a:solidFill>
              <a:latin typeface="Comic Sans MS"/>
              <a:ea typeface="Comic Sans MS"/>
              <a:cs typeface="Comic Sans MS"/>
              <a:sym typeface="Comic Sans MS"/>
            </a:endParaRPr>
          </a:p>
        </p:txBody>
      </p:sp>
      <p:sp>
        <p:nvSpPr>
          <p:cNvPr id="454" name="Google Shape;454;p52"/>
          <p:cNvSpPr txBox="1">
            <a:spLocks noGrp="1"/>
          </p:cNvSpPr>
          <p:nvPr>
            <p:ph type="body" idx="1"/>
          </p:nvPr>
        </p:nvSpPr>
        <p:spPr>
          <a:xfrm>
            <a:off x="260325" y="1811525"/>
            <a:ext cx="3420000" cy="32163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Borrow an idea...give credit!</a:t>
            </a:r>
            <a:endParaRPr sz="2400">
              <a:solidFill>
                <a:srgbClr val="000000"/>
              </a:solidFill>
            </a:endParaRPr>
          </a:p>
          <a:p>
            <a:pPr marL="0" lvl="0" indent="0" algn="l" rtl="0">
              <a:spcBef>
                <a:spcPts val="1600"/>
              </a:spcBef>
              <a:spcAft>
                <a:spcPts val="0"/>
              </a:spcAft>
              <a:buNone/>
            </a:pPr>
            <a:endParaRPr sz="2400">
              <a:solidFill>
                <a:srgbClr val="000000"/>
              </a:solidFill>
            </a:endParaRPr>
          </a:p>
          <a:p>
            <a:pPr marL="457200" lvl="0" indent="-381000" algn="l" rtl="0">
              <a:spcBef>
                <a:spcPts val="1600"/>
              </a:spcBef>
              <a:spcAft>
                <a:spcPts val="0"/>
              </a:spcAft>
              <a:buClr>
                <a:srgbClr val="000000"/>
              </a:buClr>
              <a:buSzPts val="2400"/>
              <a:buChar char="●"/>
            </a:pPr>
            <a:r>
              <a:rPr lang="en" sz="2400">
                <a:solidFill>
                  <a:srgbClr val="000000"/>
                </a:solidFill>
              </a:rPr>
              <a:t>Borrow the words...give credit!</a:t>
            </a:r>
            <a:endParaRPr sz="2400">
              <a:solidFill>
                <a:srgbClr val="000000"/>
              </a:solidFill>
            </a:endParaRPr>
          </a:p>
        </p:txBody>
      </p:sp>
      <p:pic>
        <p:nvPicPr>
          <p:cNvPr id="455" name="Google Shape;455;p52"/>
          <p:cNvPicPr preferRelativeResize="0"/>
          <p:nvPr/>
        </p:nvPicPr>
        <p:blipFill>
          <a:blip r:embed="rId3">
            <a:alphaModFix/>
          </a:blip>
          <a:stretch>
            <a:fillRect/>
          </a:stretch>
        </p:blipFill>
        <p:spPr>
          <a:xfrm>
            <a:off x="3976175" y="1721075"/>
            <a:ext cx="5095801" cy="3397201"/>
          </a:xfrm>
          <a:prstGeom prst="rect">
            <a:avLst/>
          </a:prstGeom>
          <a:noFill/>
          <a:ln>
            <a:noFill/>
          </a:ln>
        </p:spPr>
      </p:pic>
      <p:pic>
        <p:nvPicPr>
          <p:cNvPr id="456" name="Google Shape;456;p52"/>
          <p:cNvPicPr preferRelativeResize="0"/>
          <p:nvPr/>
        </p:nvPicPr>
        <p:blipFill>
          <a:blip r:embed="rId4">
            <a:alphaModFix/>
          </a:blip>
          <a:stretch>
            <a:fillRect/>
          </a:stretch>
        </p:blipFill>
        <p:spPr>
          <a:xfrm rot="-1279109">
            <a:off x="335227" y="360852"/>
            <a:ext cx="1502454" cy="10635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3"/>
          <p:cNvSpPr txBox="1">
            <a:spLocks noGrp="1"/>
          </p:cNvSpPr>
          <p:nvPr>
            <p:ph type="title"/>
          </p:nvPr>
        </p:nvSpPr>
        <p:spPr>
          <a:xfrm>
            <a:off x="229975" y="110625"/>
            <a:ext cx="5301900" cy="79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4800" i="1" u="sng">
              <a:solidFill>
                <a:srgbClr val="000000"/>
              </a:solidFill>
              <a:latin typeface="Comic Sans MS"/>
              <a:ea typeface="Comic Sans MS"/>
              <a:cs typeface="Comic Sans MS"/>
              <a:sym typeface="Comic Sans MS"/>
            </a:endParaRPr>
          </a:p>
          <a:p>
            <a:pPr marL="0" lvl="0" indent="0" algn="l" rtl="0">
              <a:spcBef>
                <a:spcPts val="0"/>
              </a:spcBef>
              <a:spcAft>
                <a:spcPts val="0"/>
              </a:spcAft>
              <a:buNone/>
            </a:pPr>
            <a:r>
              <a:rPr lang="en" sz="3800" i="1">
                <a:solidFill>
                  <a:srgbClr val="000000"/>
                </a:solidFill>
                <a:latin typeface="Comic Sans MS"/>
                <a:ea typeface="Comic Sans MS"/>
                <a:cs typeface="Comic Sans MS"/>
                <a:sym typeface="Comic Sans MS"/>
              </a:rPr>
              <a:t>APA In-text Citations</a:t>
            </a:r>
            <a:endParaRPr sz="3800" i="1">
              <a:solidFill>
                <a:srgbClr val="000000"/>
              </a:solidFill>
              <a:latin typeface="Comic Sans MS"/>
              <a:ea typeface="Comic Sans MS"/>
              <a:cs typeface="Comic Sans MS"/>
              <a:sym typeface="Comic Sans MS"/>
            </a:endParaRPr>
          </a:p>
        </p:txBody>
      </p:sp>
      <p:pic>
        <p:nvPicPr>
          <p:cNvPr id="462" name="Google Shape;462;p53"/>
          <p:cNvPicPr preferRelativeResize="0"/>
          <p:nvPr/>
        </p:nvPicPr>
        <p:blipFill>
          <a:blip r:embed="rId3">
            <a:alphaModFix/>
          </a:blip>
          <a:stretch>
            <a:fillRect/>
          </a:stretch>
        </p:blipFill>
        <p:spPr>
          <a:xfrm>
            <a:off x="8311225" y="3951025"/>
            <a:ext cx="885875" cy="907750"/>
          </a:xfrm>
          <a:prstGeom prst="rect">
            <a:avLst/>
          </a:prstGeom>
          <a:noFill/>
          <a:ln>
            <a:noFill/>
          </a:ln>
        </p:spPr>
      </p:pic>
      <p:graphicFrame>
        <p:nvGraphicFramePr>
          <p:cNvPr id="463" name="Google Shape;463;p53"/>
          <p:cNvGraphicFramePr/>
          <p:nvPr/>
        </p:nvGraphicFramePr>
        <p:xfrm>
          <a:off x="0" y="1382875"/>
          <a:ext cx="9144000" cy="3638600"/>
        </p:xfrm>
        <a:graphic>
          <a:graphicData uri="http://schemas.openxmlformats.org/drawingml/2006/table">
            <a:tbl>
              <a:tblPr>
                <a:noFill/>
                <a:tableStyleId>{173D54B6-32AE-4372-B137-C4BB31C6CC42}</a:tableStyleId>
              </a:tblPr>
              <a:tblGrid>
                <a:gridCol w="3018550">
                  <a:extLst>
                    <a:ext uri="{9D8B030D-6E8A-4147-A177-3AD203B41FA5}">
                      <a16:colId xmlns:a16="http://schemas.microsoft.com/office/drawing/2014/main" val="20000"/>
                    </a:ext>
                  </a:extLst>
                </a:gridCol>
                <a:gridCol w="2472825">
                  <a:extLst>
                    <a:ext uri="{9D8B030D-6E8A-4147-A177-3AD203B41FA5}">
                      <a16:colId xmlns:a16="http://schemas.microsoft.com/office/drawing/2014/main" val="20001"/>
                    </a:ext>
                  </a:extLst>
                </a:gridCol>
                <a:gridCol w="3652625">
                  <a:extLst>
                    <a:ext uri="{9D8B030D-6E8A-4147-A177-3AD203B41FA5}">
                      <a16:colId xmlns:a16="http://schemas.microsoft.com/office/drawing/2014/main" val="20002"/>
                    </a:ext>
                  </a:extLst>
                </a:gridCol>
              </a:tblGrid>
              <a:tr h="593975">
                <a:tc>
                  <a:txBody>
                    <a:bodyPr/>
                    <a:lstStyle/>
                    <a:p>
                      <a:pPr marL="0" lvl="0" indent="0" algn="ctr" rtl="0">
                        <a:spcBef>
                          <a:spcPts val="0"/>
                        </a:spcBef>
                        <a:spcAft>
                          <a:spcPts val="0"/>
                        </a:spcAft>
                        <a:buNone/>
                      </a:pPr>
                      <a:r>
                        <a:rPr lang="en" sz="1200" b="1"/>
                        <a:t>Author type</a:t>
                      </a:r>
                      <a:endParaRPr sz="1200" b="1"/>
                    </a:p>
                  </a:txBody>
                  <a:tcPr marL="91425" marR="91425" marT="91425" marB="91425">
                    <a:solidFill>
                      <a:srgbClr val="EAD1DC"/>
                    </a:solidFill>
                  </a:tcPr>
                </a:tc>
                <a:tc>
                  <a:txBody>
                    <a:bodyPr/>
                    <a:lstStyle/>
                    <a:p>
                      <a:pPr marL="0" lvl="0" indent="0" algn="ctr" rtl="0">
                        <a:spcBef>
                          <a:spcPts val="0"/>
                        </a:spcBef>
                        <a:spcAft>
                          <a:spcPts val="0"/>
                        </a:spcAft>
                        <a:buNone/>
                      </a:pPr>
                      <a:r>
                        <a:rPr lang="en" sz="1200" b="1"/>
                        <a:t>Parenthetical citation</a:t>
                      </a:r>
                      <a:endParaRPr sz="1200" b="1"/>
                    </a:p>
                  </a:txBody>
                  <a:tcPr marL="91425" marR="91425" marT="91425" marB="91425">
                    <a:solidFill>
                      <a:srgbClr val="EAD1DC"/>
                    </a:solidFill>
                  </a:tcPr>
                </a:tc>
                <a:tc>
                  <a:txBody>
                    <a:bodyPr/>
                    <a:lstStyle/>
                    <a:p>
                      <a:pPr marL="0" lvl="0" indent="0" algn="ctr" rtl="0">
                        <a:spcBef>
                          <a:spcPts val="0"/>
                        </a:spcBef>
                        <a:spcAft>
                          <a:spcPts val="0"/>
                        </a:spcAft>
                        <a:buNone/>
                      </a:pPr>
                      <a:r>
                        <a:rPr lang="en" sz="1200" b="1"/>
                        <a:t>Narrative citation</a:t>
                      </a:r>
                      <a:endParaRPr sz="1200" b="1"/>
                    </a:p>
                  </a:txBody>
                  <a:tcPr marL="91425" marR="91425" marT="91425" marB="91425">
                    <a:solidFill>
                      <a:srgbClr val="EAD1DC"/>
                    </a:solidFill>
                  </a:tcPr>
                </a:tc>
                <a:extLst>
                  <a:ext uri="{0D108BD9-81ED-4DB2-BD59-A6C34878D82A}">
                    <a16:rowId xmlns:a16="http://schemas.microsoft.com/office/drawing/2014/main" val="10000"/>
                  </a:ext>
                </a:extLst>
              </a:tr>
              <a:tr h="638975">
                <a:tc>
                  <a:txBody>
                    <a:bodyPr/>
                    <a:lstStyle/>
                    <a:p>
                      <a:pPr marL="0" lvl="0" indent="0" algn="l" rtl="0">
                        <a:spcBef>
                          <a:spcPts val="0"/>
                        </a:spcBef>
                        <a:spcAft>
                          <a:spcPts val="0"/>
                        </a:spcAft>
                        <a:buNone/>
                      </a:pPr>
                      <a:r>
                        <a:rPr lang="en" sz="1000"/>
                        <a:t>One Author</a:t>
                      </a:r>
                      <a:endParaRPr sz="1000"/>
                    </a:p>
                  </a:txBody>
                  <a:tcPr marL="91425" marR="91425" marT="91425" marB="91425"/>
                </a:tc>
                <a:tc>
                  <a:txBody>
                    <a:bodyPr/>
                    <a:lstStyle/>
                    <a:p>
                      <a:pPr marL="0" lvl="0" indent="0" algn="l" rtl="0">
                        <a:spcBef>
                          <a:spcPts val="0"/>
                        </a:spcBef>
                        <a:spcAft>
                          <a:spcPts val="0"/>
                        </a:spcAft>
                        <a:buNone/>
                      </a:pPr>
                      <a:r>
                        <a:rPr lang="en" sz="1000"/>
                        <a:t>(Luna, 2020).</a:t>
                      </a:r>
                      <a:endParaRPr sz="1000"/>
                    </a:p>
                  </a:txBody>
                  <a:tcPr marL="91425" marR="91425" marT="91425" marB="91425"/>
                </a:tc>
                <a:tc>
                  <a:txBody>
                    <a:bodyPr/>
                    <a:lstStyle/>
                    <a:p>
                      <a:pPr marL="0" lvl="0" indent="0" algn="l" rtl="0">
                        <a:spcBef>
                          <a:spcPts val="0"/>
                        </a:spcBef>
                        <a:spcAft>
                          <a:spcPts val="0"/>
                        </a:spcAft>
                        <a:buNone/>
                      </a:pPr>
                      <a:r>
                        <a:rPr lang="en" sz="1000"/>
                        <a:t>Luna (2020)</a:t>
                      </a:r>
                      <a:endParaRPr sz="1000"/>
                    </a:p>
                    <a:p>
                      <a:pPr marL="0" lvl="0" indent="0" algn="l" rtl="0">
                        <a:spcBef>
                          <a:spcPts val="0"/>
                        </a:spcBef>
                        <a:spcAft>
                          <a:spcPts val="0"/>
                        </a:spcAft>
                        <a:buNone/>
                      </a:pPr>
                      <a:r>
                        <a:rPr lang="en" sz="1000" b="1" i="1"/>
                        <a:t>According to </a:t>
                      </a:r>
                      <a:r>
                        <a:rPr lang="en" sz="1000"/>
                        <a:t>Luna (2020), </a:t>
                      </a:r>
                      <a:endParaRPr sz="1000"/>
                    </a:p>
                    <a:p>
                      <a:pPr marL="0" lvl="0" indent="0" algn="l" rtl="0">
                        <a:spcBef>
                          <a:spcPts val="0"/>
                        </a:spcBef>
                        <a:spcAft>
                          <a:spcPts val="0"/>
                        </a:spcAft>
                        <a:buNone/>
                      </a:pPr>
                      <a:r>
                        <a:rPr lang="en" sz="1000" b="1" i="1"/>
                        <a:t>For example,</a:t>
                      </a:r>
                      <a:r>
                        <a:rPr lang="en" sz="1000"/>
                        <a:t> Luna (2020) argued...</a:t>
                      </a:r>
                      <a:endParaRPr sz="1000"/>
                    </a:p>
                  </a:txBody>
                  <a:tcPr marL="91425" marR="91425" marT="91425" marB="91425"/>
                </a:tc>
                <a:extLst>
                  <a:ext uri="{0D108BD9-81ED-4DB2-BD59-A6C34878D82A}">
                    <a16:rowId xmlns:a16="http://schemas.microsoft.com/office/drawing/2014/main" val="10001"/>
                  </a:ext>
                </a:extLst>
              </a:tr>
              <a:tr h="473975">
                <a:tc>
                  <a:txBody>
                    <a:bodyPr/>
                    <a:lstStyle/>
                    <a:p>
                      <a:pPr marL="0" lvl="0" indent="0" algn="l" rtl="0">
                        <a:spcBef>
                          <a:spcPts val="0"/>
                        </a:spcBef>
                        <a:spcAft>
                          <a:spcPts val="0"/>
                        </a:spcAft>
                        <a:buNone/>
                      </a:pPr>
                      <a:r>
                        <a:rPr lang="en" sz="1000"/>
                        <a:t>Two Authors</a:t>
                      </a:r>
                      <a:endParaRPr sz="1000"/>
                    </a:p>
                  </a:txBody>
                  <a:tcPr marL="91425" marR="91425" marT="91425" marB="91425"/>
                </a:tc>
                <a:tc>
                  <a:txBody>
                    <a:bodyPr/>
                    <a:lstStyle/>
                    <a:p>
                      <a:pPr marL="0" lvl="0" indent="0" algn="l" rtl="0">
                        <a:spcBef>
                          <a:spcPts val="0"/>
                        </a:spcBef>
                        <a:spcAft>
                          <a:spcPts val="0"/>
                        </a:spcAft>
                        <a:buNone/>
                      </a:pPr>
                      <a:r>
                        <a:rPr lang="en" sz="1000"/>
                        <a:t>(Salas &amp; D’Agostino, 2020).</a:t>
                      </a:r>
                      <a:endParaRPr sz="1000"/>
                    </a:p>
                  </a:txBody>
                  <a:tcPr marL="91425" marR="91425" marT="91425" marB="91425"/>
                </a:tc>
                <a:tc>
                  <a:txBody>
                    <a:bodyPr/>
                    <a:lstStyle/>
                    <a:p>
                      <a:pPr marL="0" lvl="0" indent="0" algn="l" rtl="0">
                        <a:spcBef>
                          <a:spcPts val="0"/>
                        </a:spcBef>
                        <a:spcAft>
                          <a:spcPts val="0"/>
                        </a:spcAft>
                        <a:buNone/>
                      </a:pPr>
                      <a:r>
                        <a:rPr lang="en" sz="1000"/>
                        <a:t>Salas and d’Agostino (2020)</a:t>
                      </a:r>
                      <a:endParaRPr sz="1000"/>
                    </a:p>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638975">
                <a:tc>
                  <a:txBody>
                    <a:bodyPr/>
                    <a:lstStyle/>
                    <a:p>
                      <a:pPr marL="0" lvl="0" indent="0" algn="l" rtl="0">
                        <a:spcBef>
                          <a:spcPts val="0"/>
                        </a:spcBef>
                        <a:spcAft>
                          <a:spcPts val="0"/>
                        </a:spcAft>
                        <a:buNone/>
                      </a:pPr>
                      <a:r>
                        <a:rPr lang="en" sz="1000"/>
                        <a:t>Three or more authors</a:t>
                      </a:r>
                      <a:endParaRPr sz="1000"/>
                    </a:p>
                  </a:txBody>
                  <a:tcPr marL="91425" marR="91425" marT="91425" marB="91425"/>
                </a:tc>
                <a:tc>
                  <a:txBody>
                    <a:bodyPr/>
                    <a:lstStyle/>
                    <a:p>
                      <a:pPr marL="0" lvl="0" indent="0" algn="l" rtl="0">
                        <a:spcBef>
                          <a:spcPts val="0"/>
                        </a:spcBef>
                        <a:spcAft>
                          <a:spcPts val="0"/>
                        </a:spcAft>
                        <a:buNone/>
                      </a:pPr>
                      <a:r>
                        <a:rPr lang="en" sz="1000"/>
                        <a:t>(Martin </a:t>
                      </a:r>
                      <a:r>
                        <a:rPr lang="en" sz="1000" b="1"/>
                        <a:t>et al</a:t>
                      </a:r>
                      <a:r>
                        <a:rPr lang="en" sz="1000"/>
                        <a:t>., 2020).</a:t>
                      </a:r>
                      <a:endParaRPr sz="1000"/>
                    </a:p>
                    <a:p>
                      <a:pPr marL="0" lvl="0" indent="0" algn="l" rtl="0">
                        <a:spcBef>
                          <a:spcPts val="0"/>
                        </a:spcBef>
                        <a:spcAft>
                          <a:spcPts val="0"/>
                        </a:spcAft>
                        <a:buNone/>
                      </a:pPr>
                      <a:r>
                        <a:rPr lang="en" sz="1000"/>
                        <a:t>**et al - represents all other authors</a:t>
                      </a:r>
                      <a:endParaRPr sz="1000"/>
                    </a:p>
                  </a:txBody>
                  <a:tcPr marL="91425" marR="91425" marT="91425" marB="91425"/>
                </a:tc>
                <a:tc>
                  <a:txBody>
                    <a:bodyPr/>
                    <a:lstStyle/>
                    <a:p>
                      <a:pPr marL="0" lvl="0" indent="0" algn="l" rtl="0">
                        <a:spcBef>
                          <a:spcPts val="0"/>
                        </a:spcBef>
                        <a:spcAft>
                          <a:spcPts val="0"/>
                        </a:spcAft>
                        <a:buNone/>
                      </a:pPr>
                      <a:r>
                        <a:rPr lang="en" sz="1000"/>
                        <a:t>Martin </a:t>
                      </a:r>
                      <a:r>
                        <a:rPr lang="en" sz="1000" b="1"/>
                        <a:t>et al</a:t>
                      </a:r>
                      <a:r>
                        <a:rPr lang="en" sz="1000"/>
                        <a:t>. (2020)</a:t>
                      </a:r>
                      <a:endParaRPr sz="1000"/>
                    </a:p>
                  </a:txBody>
                  <a:tcPr marL="91425" marR="91425" marT="91425" marB="91425"/>
                </a:tc>
                <a:extLst>
                  <a:ext uri="{0D108BD9-81ED-4DB2-BD59-A6C34878D82A}">
                    <a16:rowId xmlns:a16="http://schemas.microsoft.com/office/drawing/2014/main" val="10003"/>
                  </a:ext>
                </a:extLst>
              </a:tr>
              <a:tr h="803975">
                <a:tc>
                  <a:txBody>
                    <a:bodyPr/>
                    <a:lstStyle/>
                    <a:p>
                      <a:pPr marL="0" lvl="0" indent="0" algn="l" rtl="0">
                        <a:spcBef>
                          <a:spcPts val="0"/>
                        </a:spcBef>
                        <a:spcAft>
                          <a:spcPts val="0"/>
                        </a:spcAft>
                        <a:buNone/>
                      </a:pPr>
                      <a:r>
                        <a:rPr lang="en" sz="1000" b="1"/>
                        <a:t>Group author with abbreviation (1st citation*)</a:t>
                      </a:r>
                      <a:endParaRPr sz="1000" b="1"/>
                    </a:p>
                    <a:p>
                      <a:pPr marL="0" lvl="0" indent="0" algn="l" rtl="0">
                        <a:spcBef>
                          <a:spcPts val="0"/>
                        </a:spcBef>
                        <a:spcAft>
                          <a:spcPts val="0"/>
                        </a:spcAft>
                        <a:buNone/>
                      </a:pPr>
                      <a:endParaRPr sz="1000" b="1"/>
                    </a:p>
                    <a:p>
                      <a:pPr marL="0" lvl="0" indent="0" algn="l" rtl="0">
                        <a:spcBef>
                          <a:spcPts val="0"/>
                        </a:spcBef>
                        <a:spcAft>
                          <a:spcPts val="0"/>
                        </a:spcAft>
                        <a:buNone/>
                      </a:pPr>
                      <a:r>
                        <a:rPr lang="en" sz="1000" b="1"/>
                        <a:t>Subsequent citations</a:t>
                      </a:r>
                      <a:endParaRPr sz="1000" b="1"/>
                    </a:p>
                  </a:txBody>
                  <a:tcPr marL="91425" marR="91425" marT="91425" marB="91425"/>
                </a:tc>
                <a:tc>
                  <a:txBody>
                    <a:bodyPr/>
                    <a:lstStyle/>
                    <a:p>
                      <a:pPr marL="0" lvl="0" indent="0" algn="l" rtl="0">
                        <a:spcBef>
                          <a:spcPts val="0"/>
                        </a:spcBef>
                        <a:spcAft>
                          <a:spcPts val="0"/>
                        </a:spcAft>
                        <a:buNone/>
                      </a:pPr>
                      <a:r>
                        <a:rPr lang="en" sz="1000"/>
                        <a:t>(National Institute of Mental Health [NIMH], 2020).</a:t>
                      </a:r>
                      <a:endParaRPr sz="1000"/>
                    </a:p>
                    <a:p>
                      <a:pPr marL="0" lvl="0" indent="0" algn="l" rtl="0">
                        <a:spcBef>
                          <a:spcPts val="0"/>
                        </a:spcBef>
                        <a:spcAft>
                          <a:spcPts val="0"/>
                        </a:spcAft>
                        <a:buNone/>
                      </a:pPr>
                      <a:r>
                        <a:rPr lang="en" sz="1000"/>
                        <a:t>(NIMH, 2020).</a:t>
                      </a:r>
                      <a:endParaRPr sz="1000"/>
                    </a:p>
                  </a:txBody>
                  <a:tcPr marL="91425" marR="91425" marT="91425" marB="91425"/>
                </a:tc>
                <a:tc>
                  <a:txBody>
                    <a:bodyPr/>
                    <a:lstStyle/>
                    <a:p>
                      <a:pPr marL="0" lvl="0" indent="0" algn="l" rtl="0">
                        <a:spcBef>
                          <a:spcPts val="0"/>
                        </a:spcBef>
                        <a:spcAft>
                          <a:spcPts val="0"/>
                        </a:spcAft>
                        <a:buNone/>
                      </a:pPr>
                      <a:r>
                        <a:rPr lang="en" sz="1000"/>
                        <a:t>National Institute of Mental Health (NIMH, 2020)</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NIMH (2020)</a:t>
                      </a:r>
                      <a:endParaRPr sz="1000"/>
                    </a:p>
                  </a:txBody>
                  <a:tcPr marL="91425" marR="91425" marT="91425" marB="91425"/>
                </a:tc>
                <a:extLst>
                  <a:ext uri="{0D108BD9-81ED-4DB2-BD59-A6C34878D82A}">
                    <a16:rowId xmlns:a16="http://schemas.microsoft.com/office/drawing/2014/main" val="10004"/>
                  </a:ext>
                </a:extLst>
              </a:tr>
              <a:tr h="473975">
                <a:tc>
                  <a:txBody>
                    <a:bodyPr/>
                    <a:lstStyle/>
                    <a:p>
                      <a:pPr marL="0" lvl="0" indent="0" algn="l" rtl="0">
                        <a:spcBef>
                          <a:spcPts val="0"/>
                        </a:spcBef>
                        <a:spcAft>
                          <a:spcPts val="0"/>
                        </a:spcAft>
                        <a:buNone/>
                      </a:pPr>
                      <a:r>
                        <a:rPr lang="en" sz="1000"/>
                        <a:t>Group author without abbreviation</a:t>
                      </a:r>
                      <a:endParaRPr sz="1000"/>
                    </a:p>
                  </a:txBody>
                  <a:tcPr marL="91425" marR="91425" marT="91425" marB="91425"/>
                </a:tc>
                <a:tc>
                  <a:txBody>
                    <a:bodyPr/>
                    <a:lstStyle/>
                    <a:p>
                      <a:pPr marL="0" lvl="0" indent="0" algn="l" rtl="0">
                        <a:spcBef>
                          <a:spcPts val="0"/>
                        </a:spcBef>
                        <a:spcAft>
                          <a:spcPts val="0"/>
                        </a:spcAft>
                        <a:buNone/>
                      </a:pPr>
                      <a:r>
                        <a:rPr lang="en" sz="1000"/>
                        <a:t>(Stanford University, 2020).</a:t>
                      </a:r>
                      <a:endParaRPr sz="1000"/>
                    </a:p>
                  </a:txBody>
                  <a:tcPr marL="91425" marR="91425" marT="91425" marB="91425"/>
                </a:tc>
                <a:tc>
                  <a:txBody>
                    <a:bodyPr/>
                    <a:lstStyle/>
                    <a:p>
                      <a:pPr marL="0" lvl="0" indent="0" algn="l" rtl="0">
                        <a:spcBef>
                          <a:spcPts val="0"/>
                        </a:spcBef>
                        <a:spcAft>
                          <a:spcPts val="0"/>
                        </a:spcAft>
                        <a:buNone/>
                      </a:pPr>
                      <a:r>
                        <a:rPr lang="en" sz="1000"/>
                        <a:t>Stanford University (2020)</a:t>
                      </a: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4"/>
          <p:cNvSpPr txBox="1">
            <a:spLocks noGrp="1"/>
          </p:cNvSpPr>
          <p:nvPr>
            <p:ph type="title"/>
          </p:nvPr>
        </p:nvSpPr>
        <p:spPr>
          <a:xfrm>
            <a:off x="221800" y="96125"/>
            <a:ext cx="8520600" cy="77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i="1">
                <a:solidFill>
                  <a:srgbClr val="000000"/>
                </a:solidFill>
                <a:latin typeface="Comic Sans MS"/>
                <a:ea typeface="Comic Sans MS"/>
                <a:cs typeface="Comic Sans MS"/>
                <a:sym typeface="Comic Sans MS"/>
              </a:rPr>
              <a:t>Example..</a:t>
            </a:r>
            <a:r>
              <a:rPr lang="en" sz="4800" b="1" i="1">
                <a:solidFill>
                  <a:srgbClr val="000000"/>
                </a:solidFill>
                <a:latin typeface="Comic Sans MS"/>
                <a:ea typeface="Comic Sans MS"/>
                <a:cs typeface="Comic Sans MS"/>
                <a:sym typeface="Comic Sans MS"/>
              </a:rPr>
              <a:t>.</a:t>
            </a:r>
            <a:endParaRPr sz="4800" b="1" i="1">
              <a:solidFill>
                <a:srgbClr val="000000"/>
              </a:solidFill>
              <a:latin typeface="Comic Sans MS"/>
              <a:ea typeface="Comic Sans MS"/>
              <a:cs typeface="Comic Sans MS"/>
              <a:sym typeface="Comic Sans MS"/>
            </a:endParaRPr>
          </a:p>
        </p:txBody>
      </p:sp>
      <p:sp>
        <p:nvSpPr>
          <p:cNvPr id="469" name="Google Shape;469;p54"/>
          <p:cNvSpPr txBox="1">
            <a:spLocks noGrp="1"/>
          </p:cNvSpPr>
          <p:nvPr>
            <p:ph type="body" idx="1"/>
          </p:nvPr>
        </p:nvSpPr>
        <p:spPr>
          <a:xfrm>
            <a:off x="311700" y="936750"/>
            <a:ext cx="8520600" cy="412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a:solidFill>
                <a:srgbClr val="000000"/>
              </a:solidFill>
              <a:latin typeface="Arial"/>
              <a:ea typeface="Arial"/>
              <a:cs typeface="Arial"/>
              <a:sym typeface="Arial"/>
            </a:endParaRPr>
          </a:p>
          <a:p>
            <a:pPr marL="0" lvl="0" indent="0" algn="l" rtl="0">
              <a:spcBef>
                <a:spcPts val="800"/>
              </a:spcBef>
              <a:spcAft>
                <a:spcPts val="0"/>
              </a:spcAft>
              <a:buClr>
                <a:schemeClr val="dk1"/>
              </a:buClr>
              <a:buSzPts val="1100"/>
              <a:buFont typeface="Arial"/>
              <a:buNone/>
            </a:pPr>
            <a:endParaRPr b="1">
              <a:solidFill>
                <a:srgbClr val="000000"/>
              </a:solidFill>
              <a:latin typeface="Arial"/>
              <a:ea typeface="Arial"/>
              <a:cs typeface="Arial"/>
              <a:sym typeface="Arial"/>
            </a:endParaRPr>
          </a:p>
          <a:p>
            <a:pPr marL="0" lvl="0" indent="0" algn="l" rtl="0">
              <a:spcBef>
                <a:spcPts val="800"/>
              </a:spcBef>
              <a:spcAft>
                <a:spcPts val="0"/>
              </a:spcAft>
              <a:buClr>
                <a:schemeClr val="dk1"/>
              </a:buClr>
              <a:buSzPts val="1100"/>
              <a:buFont typeface="Arial"/>
              <a:buNone/>
            </a:pPr>
            <a:r>
              <a:rPr lang="en" b="1">
                <a:solidFill>
                  <a:srgbClr val="000000"/>
                </a:solidFill>
                <a:latin typeface="Arial"/>
                <a:ea typeface="Arial"/>
                <a:cs typeface="Arial"/>
                <a:sym typeface="Arial"/>
              </a:rPr>
              <a:t>Original Source</a:t>
            </a:r>
            <a:endParaRPr b="1">
              <a:solidFill>
                <a:srgbClr val="000000"/>
              </a:solidFill>
              <a:latin typeface="Arial"/>
              <a:ea typeface="Arial"/>
              <a:cs typeface="Arial"/>
              <a:sym typeface="Arial"/>
            </a:endParaRPr>
          </a:p>
          <a:p>
            <a:pPr marL="0" lvl="0" indent="0" algn="l" rtl="0">
              <a:spcBef>
                <a:spcPts val="800"/>
              </a:spcBef>
              <a:spcAft>
                <a:spcPts val="0"/>
              </a:spcAft>
              <a:buClr>
                <a:schemeClr val="dk1"/>
              </a:buClr>
              <a:buSzPts val="1100"/>
              <a:buFont typeface="Arial"/>
              <a:buNone/>
            </a:pPr>
            <a:r>
              <a:rPr lang="en">
                <a:solidFill>
                  <a:srgbClr val="000000"/>
                </a:solidFill>
                <a:latin typeface="Arial"/>
                <a:ea typeface="Arial"/>
                <a:cs typeface="Arial"/>
                <a:sym typeface="Arial"/>
              </a:rPr>
              <a:t>Homeless individuals commonly come from families who are </a:t>
            </a:r>
            <a:r>
              <a:rPr lang="en" b="1">
                <a:solidFill>
                  <a:srgbClr val="000000"/>
                </a:solidFill>
                <a:latin typeface="Arial"/>
                <a:ea typeface="Arial"/>
                <a:cs typeface="Arial"/>
                <a:sym typeface="Arial"/>
              </a:rPr>
              <a:t>riddled</a:t>
            </a:r>
            <a:r>
              <a:rPr lang="en">
                <a:solidFill>
                  <a:srgbClr val="000000"/>
                </a:solidFill>
                <a:latin typeface="Arial"/>
                <a:ea typeface="Arial"/>
                <a:cs typeface="Arial"/>
                <a:sym typeface="Arial"/>
              </a:rPr>
              <a:t> with problems, </a:t>
            </a:r>
            <a:r>
              <a:rPr lang="en" b="1">
                <a:solidFill>
                  <a:srgbClr val="000000"/>
                </a:solidFill>
                <a:latin typeface="Arial"/>
                <a:ea typeface="Arial"/>
                <a:cs typeface="Arial"/>
                <a:sym typeface="Arial"/>
              </a:rPr>
              <a:t>marital disharmony</a:t>
            </a:r>
            <a:r>
              <a:rPr lang="en">
                <a:solidFill>
                  <a:srgbClr val="000000"/>
                </a:solidFill>
                <a:latin typeface="Arial"/>
                <a:ea typeface="Arial"/>
                <a:cs typeface="Arial"/>
                <a:sym typeface="Arial"/>
              </a:rPr>
              <a:t>, and are </a:t>
            </a:r>
            <a:r>
              <a:rPr lang="en" b="1">
                <a:solidFill>
                  <a:srgbClr val="000000"/>
                </a:solidFill>
                <a:latin typeface="Arial"/>
                <a:ea typeface="Arial"/>
                <a:cs typeface="Arial"/>
                <a:sym typeface="Arial"/>
              </a:rPr>
              <a:t>alienated</a:t>
            </a:r>
            <a:r>
              <a:rPr lang="en">
                <a:solidFill>
                  <a:srgbClr val="000000"/>
                </a:solidFill>
                <a:latin typeface="Arial"/>
                <a:ea typeface="Arial"/>
                <a:cs typeface="Arial"/>
                <a:sym typeface="Arial"/>
              </a:rPr>
              <a:t> from their parents. They have often been physically and even sexually abused, have relocated frequently, and many of them may be asked to leave home or are actually thrown out, or alternatively placed in group homes and even foster care. They often have no one to care for them and no one knows them intimately.</a:t>
            </a:r>
            <a:endParaRPr>
              <a:solidFill>
                <a:srgbClr val="000000"/>
              </a:solidFill>
              <a:latin typeface="Arial"/>
              <a:ea typeface="Arial"/>
              <a:cs typeface="Arial"/>
              <a:sym typeface="Arial"/>
            </a:endParaRPr>
          </a:p>
          <a:p>
            <a:pPr marL="0" lvl="0" indent="0" algn="l" rtl="0">
              <a:spcBef>
                <a:spcPts val="800"/>
              </a:spcBef>
              <a:spcAft>
                <a:spcPts val="0"/>
              </a:spcAft>
              <a:buClr>
                <a:schemeClr val="dk1"/>
              </a:buClr>
              <a:buSzPts val="1100"/>
              <a:buFont typeface="Arial"/>
              <a:buNone/>
            </a:pPr>
            <a:r>
              <a:rPr lang="en" sz="1400" b="1">
                <a:solidFill>
                  <a:srgbClr val="000000"/>
                </a:solidFill>
                <a:latin typeface="Arial"/>
                <a:ea typeface="Arial"/>
                <a:cs typeface="Arial"/>
                <a:sym typeface="Arial"/>
              </a:rPr>
              <a:t>Source from: </a:t>
            </a:r>
            <a:endParaRPr sz="1400" b="1">
              <a:solidFill>
                <a:srgbClr val="000000"/>
              </a:solidFill>
              <a:latin typeface="Arial"/>
              <a:ea typeface="Arial"/>
              <a:cs typeface="Arial"/>
              <a:sym typeface="Arial"/>
            </a:endParaRPr>
          </a:p>
          <a:p>
            <a:pPr marL="457200" lvl="0" indent="-457200" algn="l" rtl="0">
              <a:lnSpc>
                <a:spcPct val="100000"/>
              </a:lnSpc>
              <a:spcBef>
                <a:spcPts val="800"/>
              </a:spcBef>
              <a:spcAft>
                <a:spcPts val="0"/>
              </a:spcAft>
              <a:buClr>
                <a:schemeClr val="dk1"/>
              </a:buClr>
              <a:buSzPts val="1100"/>
              <a:buFont typeface="Arial"/>
              <a:buNone/>
            </a:pPr>
            <a:r>
              <a:rPr lang="en" sz="1400" b="1">
                <a:solidFill>
                  <a:srgbClr val="000000"/>
                </a:solidFill>
                <a:latin typeface="Arial"/>
                <a:ea typeface="Arial"/>
                <a:cs typeface="Arial"/>
                <a:sym typeface="Arial"/>
              </a:rPr>
              <a:t>Rokach, A. (2005). The causes of loneliness in homeless youth. </a:t>
            </a:r>
            <a:r>
              <a:rPr lang="en" sz="1400" b="1" i="1">
                <a:solidFill>
                  <a:srgbClr val="000000"/>
                </a:solidFill>
                <a:latin typeface="Arial"/>
                <a:ea typeface="Arial"/>
                <a:cs typeface="Arial"/>
                <a:sym typeface="Arial"/>
              </a:rPr>
              <a:t>The Journal of Psychology</a:t>
            </a:r>
            <a:r>
              <a:rPr lang="en" sz="1400" b="1">
                <a:solidFill>
                  <a:srgbClr val="000000"/>
                </a:solidFill>
                <a:latin typeface="Arial"/>
                <a:ea typeface="Arial"/>
                <a:cs typeface="Arial"/>
                <a:sym typeface="Arial"/>
              </a:rPr>
              <a:t>, 139, 469-480. Retrieved from Academic Search Premier database.</a:t>
            </a:r>
            <a:endParaRPr sz="1400" b="1">
              <a:solidFill>
                <a:srgbClr val="000000"/>
              </a:solidFill>
              <a:latin typeface="Arial"/>
              <a:ea typeface="Arial"/>
              <a:cs typeface="Arial"/>
              <a:sym typeface="Arial"/>
            </a:endParaRPr>
          </a:p>
          <a:p>
            <a:pPr marL="0" lvl="0" indent="0" algn="l" rtl="0">
              <a:spcBef>
                <a:spcPts val="0"/>
              </a:spcBef>
              <a:spcAft>
                <a:spcPts val="1600"/>
              </a:spcAft>
              <a:buNone/>
            </a:pP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5"/>
          <p:cNvSpPr txBox="1">
            <a:spLocks noGrp="1"/>
          </p:cNvSpPr>
          <p:nvPr>
            <p:ph type="title"/>
          </p:nvPr>
        </p:nvSpPr>
        <p:spPr>
          <a:xfrm>
            <a:off x="263500" y="415750"/>
            <a:ext cx="6517500" cy="1205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4800" i="1">
                <a:solidFill>
                  <a:srgbClr val="000000"/>
                </a:solidFill>
                <a:latin typeface="Comic Sans MS"/>
                <a:ea typeface="Comic Sans MS"/>
                <a:cs typeface="Comic Sans MS"/>
                <a:sym typeface="Comic Sans MS"/>
              </a:rPr>
              <a:t>Example</a:t>
            </a:r>
            <a:r>
              <a:rPr lang="en" sz="3600" i="1">
                <a:solidFill>
                  <a:srgbClr val="000000"/>
                </a:solidFill>
                <a:latin typeface="Comic Sans MS"/>
                <a:ea typeface="Comic Sans MS"/>
                <a:cs typeface="Comic Sans MS"/>
                <a:sym typeface="Comic Sans MS"/>
              </a:rPr>
              <a:t>:</a:t>
            </a:r>
            <a:endParaRPr sz="3600" i="1">
              <a:solidFill>
                <a:srgbClr val="000000"/>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2200">
                <a:solidFill>
                  <a:srgbClr val="FF0000"/>
                </a:solidFill>
                <a:latin typeface="Comic Sans MS"/>
                <a:ea typeface="Comic Sans MS"/>
                <a:cs typeface="Comic Sans MS"/>
                <a:sym typeface="Comic Sans MS"/>
              </a:rPr>
              <a:t>Original</a:t>
            </a:r>
            <a:r>
              <a:rPr lang="en" sz="2200">
                <a:solidFill>
                  <a:srgbClr val="000000"/>
                </a:solidFill>
                <a:latin typeface="Comic Sans MS"/>
                <a:ea typeface="Comic Sans MS"/>
                <a:cs typeface="Comic Sans MS"/>
                <a:sym typeface="Comic Sans MS"/>
              </a:rPr>
              <a:t> Source and </a:t>
            </a:r>
            <a:r>
              <a:rPr lang="en" sz="2200">
                <a:solidFill>
                  <a:srgbClr val="FF0000"/>
                </a:solidFill>
                <a:latin typeface="Comic Sans MS"/>
                <a:ea typeface="Comic Sans MS"/>
                <a:cs typeface="Comic Sans MS"/>
                <a:sym typeface="Comic Sans MS"/>
              </a:rPr>
              <a:t>Incorrect</a:t>
            </a:r>
            <a:r>
              <a:rPr lang="en" sz="2200">
                <a:solidFill>
                  <a:srgbClr val="000000"/>
                </a:solidFill>
                <a:latin typeface="Comic Sans MS"/>
                <a:ea typeface="Comic Sans MS"/>
                <a:cs typeface="Comic Sans MS"/>
                <a:sym typeface="Comic Sans MS"/>
              </a:rPr>
              <a:t> Paraphrasing</a:t>
            </a:r>
            <a:endParaRPr sz="2200">
              <a:solidFill>
                <a:srgbClr val="000000"/>
              </a:solidFill>
              <a:latin typeface="Comic Sans MS"/>
              <a:ea typeface="Comic Sans MS"/>
              <a:cs typeface="Comic Sans MS"/>
              <a:sym typeface="Comic Sans MS"/>
            </a:endParaRPr>
          </a:p>
        </p:txBody>
      </p:sp>
      <p:sp>
        <p:nvSpPr>
          <p:cNvPr id="475" name="Google Shape;475;p55"/>
          <p:cNvSpPr txBox="1">
            <a:spLocks noGrp="1"/>
          </p:cNvSpPr>
          <p:nvPr>
            <p:ph type="body" idx="1"/>
          </p:nvPr>
        </p:nvSpPr>
        <p:spPr>
          <a:xfrm>
            <a:off x="5267625" y="1794125"/>
            <a:ext cx="3709200" cy="30000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rgbClr val="000000"/>
                </a:solidFill>
                <a:latin typeface="Arial"/>
                <a:ea typeface="Arial"/>
                <a:cs typeface="Arial"/>
                <a:sym typeface="Arial"/>
              </a:rPr>
              <a:t>The</a:t>
            </a:r>
            <a:r>
              <a:rPr lang="en" sz="1600" b="1">
                <a:solidFill>
                  <a:srgbClr val="000000"/>
                </a:solidFill>
                <a:highlight>
                  <a:srgbClr val="FFFF00"/>
                </a:highlight>
                <a:latin typeface="Arial"/>
                <a:ea typeface="Arial"/>
                <a:cs typeface="Arial"/>
                <a:sym typeface="Arial"/>
              </a:rPr>
              <a:t> homeless come from families </a:t>
            </a:r>
            <a:r>
              <a:rPr lang="en" sz="1600">
                <a:solidFill>
                  <a:srgbClr val="000000"/>
                </a:solidFill>
                <a:latin typeface="Arial"/>
                <a:ea typeface="Arial"/>
                <a:cs typeface="Arial"/>
                <a:sym typeface="Arial"/>
              </a:rPr>
              <a:t>with problems. Frequently, </a:t>
            </a:r>
            <a:r>
              <a:rPr lang="en" sz="1600" b="1">
                <a:solidFill>
                  <a:srgbClr val="000000"/>
                </a:solidFill>
                <a:highlight>
                  <a:srgbClr val="FFFF00"/>
                </a:highlight>
                <a:latin typeface="Arial"/>
                <a:ea typeface="Arial"/>
                <a:cs typeface="Arial"/>
                <a:sym typeface="Arial"/>
              </a:rPr>
              <a:t>they have been physically or sexually abused, or have lived in group homes</a:t>
            </a:r>
            <a:r>
              <a:rPr lang="en" sz="1600">
                <a:solidFill>
                  <a:srgbClr val="000000"/>
                </a:solidFill>
                <a:latin typeface="Arial"/>
                <a:ea typeface="Arial"/>
                <a:cs typeface="Arial"/>
                <a:sym typeface="Arial"/>
              </a:rPr>
              <a:t>. Usually </a:t>
            </a:r>
            <a:r>
              <a:rPr lang="en" sz="1600" b="1">
                <a:solidFill>
                  <a:srgbClr val="000000"/>
                </a:solidFill>
                <a:highlight>
                  <a:srgbClr val="FFFF00"/>
                </a:highlight>
                <a:latin typeface="Arial"/>
                <a:ea typeface="Arial"/>
                <a:cs typeface="Arial"/>
                <a:sym typeface="Arial"/>
              </a:rPr>
              <a:t>no one cares for them or knows them intimately</a:t>
            </a:r>
            <a:r>
              <a:rPr lang="en" sz="1600">
                <a:solidFill>
                  <a:srgbClr val="000000"/>
                </a:solidFill>
                <a:latin typeface="Arial"/>
                <a:ea typeface="Arial"/>
                <a:cs typeface="Arial"/>
                <a:sym typeface="Arial"/>
              </a:rPr>
              <a:t> (Rokach, 2005). </a:t>
            </a:r>
            <a:endParaRPr sz="1600">
              <a:solidFill>
                <a:srgbClr val="000000"/>
              </a:solidFill>
              <a:latin typeface="Arial"/>
              <a:ea typeface="Arial"/>
              <a:cs typeface="Arial"/>
              <a:sym typeface="Arial"/>
            </a:endParaRPr>
          </a:p>
          <a:p>
            <a:pPr marL="0" lvl="0" indent="0" algn="l" rtl="0">
              <a:spcBef>
                <a:spcPts val="800"/>
              </a:spcBef>
              <a:spcAft>
                <a:spcPts val="1600"/>
              </a:spcAft>
              <a:buNone/>
            </a:pPr>
            <a:endParaRPr>
              <a:solidFill>
                <a:srgbClr val="000000"/>
              </a:solidFill>
            </a:endParaRPr>
          </a:p>
        </p:txBody>
      </p:sp>
      <p:pic>
        <p:nvPicPr>
          <p:cNvPr id="476" name="Google Shape;476;p55"/>
          <p:cNvPicPr preferRelativeResize="0"/>
          <p:nvPr/>
        </p:nvPicPr>
        <p:blipFill>
          <a:blip r:embed="rId3">
            <a:alphaModFix/>
          </a:blip>
          <a:stretch>
            <a:fillRect/>
          </a:stretch>
        </p:blipFill>
        <p:spPr>
          <a:xfrm rot="1091193">
            <a:off x="7555000" y="3573525"/>
            <a:ext cx="1196651" cy="1196651"/>
          </a:xfrm>
          <a:prstGeom prst="rect">
            <a:avLst/>
          </a:prstGeom>
          <a:noFill/>
          <a:ln>
            <a:noFill/>
          </a:ln>
        </p:spPr>
      </p:pic>
      <p:sp>
        <p:nvSpPr>
          <p:cNvPr id="477" name="Google Shape;477;p55"/>
          <p:cNvSpPr txBox="1"/>
          <p:nvPr/>
        </p:nvSpPr>
        <p:spPr>
          <a:xfrm>
            <a:off x="146400" y="1794125"/>
            <a:ext cx="4438500" cy="3132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800"/>
              </a:spcAft>
              <a:buNone/>
            </a:pPr>
            <a:r>
              <a:rPr lang="en" sz="1600" b="1">
                <a:highlight>
                  <a:srgbClr val="FFFF00"/>
                </a:highlight>
              </a:rPr>
              <a:t>Homeless</a:t>
            </a:r>
            <a:r>
              <a:rPr lang="en" sz="1600"/>
              <a:t> individuals commonly </a:t>
            </a:r>
            <a:r>
              <a:rPr lang="en" sz="1600" b="1">
                <a:highlight>
                  <a:srgbClr val="FFFF00"/>
                </a:highlight>
              </a:rPr>
              <a:t>come from families</a:t>
            </a:r>
            <a:r>
              <a:rPr lang="en" sz="1600"/>
              <a:t> who are riddled with problems, marital disharmony, and are alienated from their parents. They have </a:t>
            </a:r>
            <a:r>
              <a:rPr lang="en" sz="1600" b="1">
                <a:highlight>
                  <a:srgbClr val="FFFF00"/>
                </a:highlight>
              </a:rPr>
              <a:t>often been physically and even sexually abused,</a:t>
            </a:r>
            <a:r>
              <a:rPr lang="en" sz="1600"/>
              <a:t> have relocated frequently, and many of them may be asked to leave home or are actually thrown out, or alternatively </a:t>
            </a:r>
            <a:r>
              <a:rPr lang="en" sz="1600" b="1">
                <a:highlight>
                  <a:srgbClr val="FFFF00"/>
                </a:highlight>
              </a:rPr>
              <a:t>placed in group homes </a:t>
            </a:r>
            <a:r>
              <a:rPr lang="en" sz="1600"/>
              <a:t>and even foster care. They often have </a:t>
            </a:r>
            <a:r>
              <a:rPr lang="en" sz="1600" b="1">
                <a:highlight>
                  <a:srgbClr val="FFFF00"/>
                </a:highlight>
              </a:rPr>
              <a:t>no one to care for them and no one knows them intimately.</a:t>
            </a:r>
            <a:endParaRPr sz="1600" b="1">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6"/>
          <p:cNvSpPr txBox="1">
            <a:spLocks noGrp="1"/>
          </p:cNvSpPr>
          <p:nvPr>
            <p:ph type="title"/>
          </p:nvPr>
        </p:nvSpPr>
        <p:spPr>
          <a:xfrm>
            <a:off x="263500" y="415750"/>
            <a:ext cx="6517500" cy="1205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4800" i="1">
                <a:solidFill>
                  <a:srgbClr val="000000"/>
                </a:solidFill>
                <a:latin typeface="Comic Sans MS"/>
                <a:ea typeface="Comic Sans MS"/>
                <a:cs typeface="Comic Sans MS"/>
                <a:sym typeface="Comic Sans MS"/>
              </a:rPr>
              <a:t>Example</a:t>
            </a:r>
            <a:r>
              <a:rPr lang="en" sz="3600" i="1">
                <a:solidFill>
                  <a:srgbClr val="000000"/>
                </a:solidFill>
                <a:latin typeface="Comic Sans MS"/>
                <a:ea typeface="Comic Sans MS"/>
                <a:cs typeface="Comic Sans MS"/>
                <a:sym typeface="Comic Sans MS"/>
              </a:rPr>
              <a:t>:</a:t>
            </a:r>
            <a:endParaRPr sz="3600" i="1">
              <a:solidFill>
                <a:srgbClr val="000000"/>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2200">
                <a:solidFill>
                  <a:srgbClr val="FF0000"/>
                </a:solidFill>
                <a:latin typeface="Comic Sans MS"/>
                <a:ea typeface="Comic Sans MS"/>
                <a:cs typeface="Comic Sans MS"/>
                <a:sym typeface="Comic Sans MS"/>
              </a:rPr>
              <a:t>Correct</a:t>
            </a:r>
            <a:r>
              <a:rPr lang="en" sz="2200">
                <a:solidFill>
                  <a:srgbClr val="000000"/>
                </a:solidFill>
                <a:latin typeface="Comic Sans MS"/>
                <a:ea typeface="Comic Sans MS"/>
                <a:cs typeface="Comic Sans MS"/>
                <a:sym typeface="Comic Sans MS"/>
              </a:rPr>
              <a:t> Paraphrasing</a:t>
            </a:r>
            <a:endParaRPr sz="2200">
              <a:solidFill>
                <a:srgbClr val="000000"/>
              </a:solidFill>
              <a:latin typeface="Comic Sans MS"/>
              <a:ea typeface="Comic Sans MS"/>
              <a:cs typeface="Comic Sans MS"/>
              <a:sym typeface="Comic Sans MS"/>
            </a:endParaRPr>
          </a:p>
        </p:txBody>
      </p:sp>
      <p:sp>
        <p:nvSpPr>
          <p:cNvPr id="483" name="Google Shape;483;p56"/>
          <p:cNvSpPr txBox="1">
            <a:spLocks noGrp="1"/>
          </p:cNvSpPr>
          <p:nvPr>
            <p:ph type="body" idx="1"/>
          </p:nvPr>
        </p:nvSpPr>
        <p:spPr>
          <a:xfrm>
            <a:off x="5267625" y="1794125"/>
            <a:ext cx="3709200" cy="30000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rgbClr val="000000"/>
                </a:solidFill>
                <a:latin typeface="Arial"/>
                <a:ea typeface="Arial"/>
                <a:cs typeface="Arial"/>
                <a:sym typeface="Arial"/>
              </a:rPr>
              <a:t>According to Roback (2005) those without permanent homes grew up with dysfunctional families that exposed them to not only physical and sexual violation, but constant instability which resulted in the lack of care.</a:t>
            </a:r>
            <a:endParaRPr>
              <a:solidFill>
                <a:srgbClr val="000000"/>
              </a:solidFill>
            </a:endParaRPr>
          </a:p>
        </p:txBody>
      </p:sp>
      <p:pic>
        <p:nvPicPr>
          <p:cNvPr id="484" name="Google Shape;484;p56"/>
          <p:cNvPicPr preferRelativeResize="0"/>
          <p:nvPr/>
        </p:nvPicPr>
        <p:blipFill>
          <a:blip r:embed="rId3">
            <a:alphaModFix/>
          </a:blip>
          <a:stretch>
            <a:fillRect/>
          </a:stretch>
        </p:blipFill>
        <p:spPr>
          <a:xfrm rot="1091193">
            <a:off x="7555000" y="3573525"/>
            <a:ext cx="1196651" cy="1196651"/>
          </a:xfrm>
          <a:prstGeom prst="rect">
            <a:avLst/>
          </a:prstGeom>
          <a:noFill/>
          <a:ln>
            <a:noFill/>
          </a:ln>
        </p:spPr>
      </p:pic>
      <p:sp>
        <p:nvSpPr>
          <p:cNvPr id="485" name="Google Shape;485;p56"/>
          <p:cNvSpPr txBox="1"/>
          <p:nvPr/>
        </p:nvSpPr>
        <p:spPr>
          <a:xfrm>
            <a:off x="146400" y="1794125"/>
            <a:ext cx="4438500" cy="3132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800"/>
              </a:spcAft>
              <a:buNone/>
            </a:pPr>
            <a:r>
              <a:rPr lang="en" sz="1600" b="1">
                <a:highlight>
                  <a:srgbClr val="FFFF00"/>
                </a:highlight>
              </a:rPr>
              <a:t>Homeless</a:t>
            </a:r>
            <a:r>
              <a:rPr lang="en" sz="1600"/>
              <a:t> individuals commonly </a:t>
            </a:r>
            <a:r>
              <a:rPr lang="en" sz="1600" b="1">
                <a:highlight>
                  <a:srgbClr val="FFFF00"/>
                </a:highlight>
              </a:rPr>
              <a:t>come from families</a:t>
            </a:r>
            <a:r>
              <a:rPr lang="en" sz="1600"/>
              <a:t> who are riddled with problems, marital disharmony, and are alienated from their parents. They have </a:t>
            </a:r>
            <a:r>
              <a:rPr lang="en" sz="1600" b="1">
                <a:highlight>
                  <a:srgbClr val="FFFF00"/>
                </a:highlight>
              </a:rPr>
              <a:t>often been physically and even sexually abused,</a:t>
            </a:r>
            <a:r>
              <a:rPr lang="en" sz="1600"/>
              <a:t> have relocated frequently, and many of them may be asked to leave home or are actually thrown out, or alternatively </a:t>
            </a:r>
            <a:r>
              <a:rPr lang="en" sz="1600" b="1">
                <a:highlight>
                  <a:srgbClr val="FFFF00"/>
                </a:highlight>
              </a:rPr>
              <a:t>placed in group homes </a:t>
            </a:r>
            <a:r>
              <a:rPr lang="en" sz="1600"/>
              <a:t>and even foster care. They often have </a:t>
            </a:r>
            <a:r>
              <a:rPr lang="en" sz="1600" b="1">
                <a:highlight>
                  <a:srgbClr val="FFFF00"/>
                </a:highlight>
              </a:rPr>
              <a:t>no one to care for them and no one knows them intimately.</a:t>
            </a:r>
            <a:endParaRPr sz="1600" b="1">
              <a:highlight>
                <a:srgbClr val="FFFF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7"/>
          <p:cNvSpPr txBox="1">
            <a:spLocks noGrp="1"/>
          </p:cNvSpPr>
          <p:nvPr>
            <p:ph type="title"/>
          </p:nvPr>
        </p:nvSpPr>
        <p:spPr>
          <a:xfrm>
            <a:off x="376950" y="667250"/>
            <a:ext cx="7178700" cy="7677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800" i="1">
                <a:solidFill>
                  <a:srgbClr val="000000"/>
                </a:solidFill>
                <a:latin typeface="Comic Sans MS"/>
                <a:ea typeface="Comic Sans MS"/>
                <a:cs typeface="Comic Sans MS"/>
                <a:sym typeface="Comic Sans MS"/>
              </a:rPr>
              <a:t>Example...</a:t>
            </a:r>
            <a:endParaRPr sz="4800" i="1">
              <a:solidFill>
                <a:srgbClr val="000000"/>
              </a:solidFill>
              <a:latin typeface="Comic Sans MS"/>
              <a:ea typeface="Comic Sans MS"/>
              <a:cs typeface="Comic Sans MS"/>
              <a:sym typeface="Comic Sans MS"/>
            </a:endParaRPr>
          </a:p>
        </p:txBody>
      </p:sp>
      <p:sp>
        <p:nvSpPr>
          <p:cNvPr id="491" name="Google Shape;491;p57"/>
          <p:cNvSpPr txBox="1">
            <a:spLocks noGrp="1"/>
          </p:cNvSpPr>
          <p:nvPr>
            <p:ph type="body" idx="1"/>
          </p:nvPr>
        </p:nvSpPr>
        <p:spPr>
          <a:xfrm>
            <a:off x="95300" y="1573619"/>
            <a:ext cx="8930400" cy="3442906"/>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2400" dirty="0">
                <a:solidFill>
                  <a:srgbClr val="000000"/>
                </a:solidFill>
                <a:latin typeface="Comic Sans MS"/>
                <a:ea typeface="Comic Sans MS"/>
                <a:cs typeface="Comic Sans MS"/>
                <a:sym typeface="Comic Sans MS"/>
              </a:rPr>
              <a:t>Federal and state governments should step up to help streamline and shore up the nation’s disjointed recycling system. This could be done, for example, by standardizing what can be recycled and putting limits on additives such as coloring, which is expensive to remove and can make plastic less valuable to a recycler.</a:t>
            </a:r>
            <a:endParaRPr sz="2400" dirty="0">
              <a:solidFill>
                <a:srgbClr val="000000"/>
              </a:solidFill>
              <a:latin typeface="Comic Sans MS"/>
              <a:ea typeface="Comic Sans MS"/>
              <a:cs typeface="Comic Sans MS"/>
              <a:sym typeface="Comic Sans MS"/>
            </a:endParaRPr>
          </a:p>
          <a:p>
            <a:pPr marL="0" indent="-457200">
              <a:lnSpc>
                <a:spcPct val="100000"/>
              </a:lnSpc>
              <a:spcAft>
                <a:spcPts val="1600"/>
              </a:spcAft>
              <a:buNone/>
            </a:pPr>
            <a:endParaRPr lang="en" sz="1000" b="1" dirty="0">
              <a:solidFill>
                <a:srgbClr val="000000"/>
              </a:solidFill>
              <a:highlight>
                <a:srgbClr val="F5F5F5"/>
              </a:highlight>
              <a:latin typeface="Arial"/>
              <a:ea typeface="Arial"/>
              <a:cs typeface="Arial"/>
              <a:sym typeface="Arial"/>
            </a:endParaRPr>
          </a:p>
          <a:p>
            <a:pPr marL="0" indent="-457200">
              <a:lnSpc>
                <a:spcPct val="100000"/>
              </a:lnSpc>
              <a:spcAft>
                <a:spcPts val="1600"/>
              </a:spcAft>
              <a:buNone/>
            </a:pPr>
            <a:r>
              <a:rPr lang="en" sz="1000" b="1" dirty="0">
                <a:solidFill>
                  <a:srgbClr val="000000"/>
                </a:solidFill>
                <a:highlight>
                  <a:srgbClr val="F5F5F5"/>
                </a:highlight>
                <a:latin typeface="Arial"/>
                <a:ea typeface="Arial"/>
                <a:cs typeface="Arial"/>
                <a:sym typeface="Arial"/>
              </a:rPr>
              <a:t>What to Do about Plastic Pollution. (2019). </a:t>
            </a:r>
            <a:r>
              <a:rPr lang="en" sz="1000" b="1" i="1" dirty="0">
                <a:solidFill>
                  <a:srgbClr val="000000"/>
                </a:solidFill>
                <a:highlight>
                  <a:srgbClr val="F5F5F5"/>
                </a:highlight>
                <a:latin typeface="Arial"/>
                <a:ea typeface="Arial"/>
                <a:cs typeface="Arial"/>
                <a:sym typeface="Arial"/>
              </a:rPr>
              <a:t>Scientific American</a:t>
            </a:r>
            <a:r>
              <a:rPr lang="en" sz="1000" b="1" dirty="0">
                <a:solidFill>
                  <a:srgbClr val="000000"/>
                </a:solidFill>
                <a:highlight>
                  <a:srgbClr val="F5F5F5"/>
                </a:highlight>
                <a:latin typeface="Arial"/>
                <a:ea typeface="Arial"/>
                <a:cs typeface="Arial"/>
                <a:sym typeface="Arial"/>
              </a:rPr>
              <a:t>, </a:t>
            </a:r>
            <a:r>
              <a:rPr lang="en" sz="1000" b="1" i="1" dirty="0">
                <a:solidFill>
                  <a:srgbClr val="000000"/>
                </a:solidFill>
                <a:highlight>
                  <a:srgbClr val="F5F5F5"/>
                </a:highlight>
                <a:latin typeface="Arial"/>
                <a:ea typeface="Arial"/>
                <a:cs typeface="Arial"/>
                <a:sym typeface="Arial"/>
              </a:rPr>
              <a:t>320</a:t>
            </a:r>
            <a:r>
              <a:rPr lang="en" sz="1000" b="1" dirty="0">
                <a:solidFill>
                  <a:srgbClr val="000000"/>
                </a:solidFill>
                <a:highlight>
                  <a:srgbClr val="F5F5F5"/>
                </a:highlight>
                <a:latin typeface="Arial"/>
                <a:ea typeface="Arial"/>
                <a:cs typeface="Arial"/>
                <a:sym typeface="Arial"/>
              </a:rPr>
              <a:t>(6), 8. Retrieved from   </a:t>
            </a:r>
            <a:br>
              <a:rPr lang="en" sz="1000" b="1" dirty="0">
                <a:solidFill>
                  <a:srgbClr val="000000"/>
                </a:solidFill>
                <a:highlight>
                  <a:srgbClr val="F5F5F5"/>
                </a:highlight>
                <a:latin typeface="Arial"/>
                <a:ea typeface="Arial"/>
                <a:cs typeface="Arial"/>
                <a:sym typeface="Arial"/>
              </a:rPr>
            </a:br>
            <a:br>
              <a:rPr lang="en" sz="1000" b="1" dirty="0">
                <a:solidFill>
                  <a:srgbClr val="000000"/>
                </a:solidFill>
                <a:highlight>
                  <a:srgbClr val="F5F5F5"/>
                </a:highlight>
                <a:latin typeface="Arial"/>
                <a:ea typeface="Arial"/>
                <a:cs typeface="Arial"/>
                <a:sym typeface="Arial"/>
              </a:rPr>
            </a:br>
            <a:r>
              <a:rPr lang="en" sz="1000" b="1" dirty="0">
                <a:solidFill>
                  <a:srgbClr val="000000"/>
                </a:solidFill>
                <a:highlight>
                  <a:srgbClr val="F5F5F5"/>
                </a:highlight>
                <a:latin typeface="Arial"/>
                <a:ea typeface="Arial"/>
                <a:cs typeface="Arial"/>
                <a:sym typeface="Arial"/>
              </a:rPr>
              <a:t>        https://search-ebscohost-com.ezproxy.callutheran.edu/login.aspx?direct=true&amp;db=buh&amp;AN=136360406&amp;site=ehost-live&amp;scope=site</a:t>
            </a:r>
            <a:endParaRPr sz="1000" b="1" i="1" dirty="0">
              <a:solidFill>
                <a:srgbClr val="000000"/>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8"/>
          <p:cNvSpPr txBox="1">
            <a:spLocks noGrp="1"/>
          </p:cNvSpPr>
          <p:nvPr>
            <p:ph type="title"/>
          </p:nvPr>
        </p:nvSpPr>
        <p:spPr>
          <a:xfrm>
            <a:off x="263500" y="415750"/>
            <a:ext cx="6517500" cy="1205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4800" i="1">
                <a:solidFill>
                  <a:srgbClr val="000000"/>
                </a:solidFill>
                <a:latin typeface="Comic Sans MS"/>
                <a:ea typeface="Comic Sans MS"/>
                <a:cs typeface="Comic Sans MS"/>
                <a:sym typeface="Comic Sans MS"/>
              </a:rPr>
              <a:t>Example</a:t>
            </a:r>
            <a:r>
              <a:rPr lang="en" sz="3600" i="1">
                <a:solidFill>
                  <a:srgbClr val="000000"/>
                </a:solidFill>
                <a:latin typeface="Comic Sans MS"/>
                <a:ea typeface="Comic Sans MS"/>
                <a:cs typeface="Comic Sans MS"/>
                <a:sym typeface="Comic Sans MS"/>
              </a:rPr>
              <a:t>:</a:t>
            </a:r>
            <a:endParaRPr sz="3600" i="1">
              <a:solidFill>
                <a:srgbClr val="000000"/>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2200">
                <a:solidFill>
                  <a:srgbClr val="FF0000"/>
                </a:solidFill>
                <a:latin typeface="Comic Sans MS"/>
                <a:ea typeface="Comic Sans MS"/>
                <a:cs typeface="Comic Sans MS"/>
                <a:sym typeface="Comic Sans MS"/>
              </a:rPr>
              <a:t>Original</a:t>
            </a:r>
            <a:r>
              <a:rPr lang="en" sz="2200">
                <a:solidFill>
                  <a:srgbClr val="000000"/>
                </a:solidFill>
                <a:latin typeface="Comic Sans MS"/>
                <a:ea typeface="Comic Sans MS"/>
                <a:cs typeface="Comic Sans MS"/>
                <a:sym typeface="Comic Sans MS"/>
              </a:rPr>
              <a:t> Source and </a:t>
            </a:r>
            <a:r>
              <a:rPr lang="en" sz="2200">
                <a:solidFill>
                  <a:srgbClr val="FF0000"/>
                </a:solidFill>
                <a:latin typeface="Comic Sans MS"/>
                <a:ea typeface="Comic Sans MS"/>
                <a:cs typeface="Comic Sans MS"/>
                <a:sym typeface="Comic Sans MS"/>
              </a:rPr>
              <a:t>Incorrect</a:t>
            </a:r>
            <a:r>
              <a:rPr lang="en" sz="2200">
                <a:solidFill>
                  <a:srgbClr val="000000"/>
                </a:solidFill>
                <a:latin typeface="Comic Sans MS"/>
                <a:ea typeface="Comic Sans MS"/>
                <a:cs typeface="Comic Sans MS"/>
                <a:sym typeface="Comic Sans MS"/>
              </a:rPr>
              <a:t> Paraphrasing</a:t>
            </a:r>
            <a:endParaRPr sz="2200">
              <a:solidFill>
                <a:srgbClr val="000000"/>
              </a:solidFill>
              <a:latin typeface="Comic Sans MS"/>
              <a:ea typeface="Comic Sans MS"/>
              <a:cs typeface="Comic Sans MS"/>
              <a:sym typeface="Comic Sans MS"/>
            </a:endParaRPr>
          </a:p>
        </p:txBody>
      </p:sp>
      <p:sp>
        <p:nvSpPr>
          <p:cNvPr id="497" name="Google Shape;497;p58"/>
          <p:cNvSpPr txBox="1">
            <a:spLocks noGrp="1"/>
          </p:cNvSpPr>
          <p:nvPr>
            <p:ph type="body" idx="1"/>
          </p:nvPr>
        </p:nvSpPr>
        <p:spPr>
          <a:xfrm>
            <a:off x="5170025" y="1794125"/>
            <a:ext cx="3709200" cy="30000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solidFill>
                  <a:srgbClr val="000000"/>
                </a:solidFill>
                <a:highlight>
                  <a:srgbClr val="FFFF00"/>
                </a:highlight>
                <a:latin typeface="Arial"/>
                <a:ea typeface="Arial"/>
                <a:cs typeface="Arial"/>
                <a:sym typeface="Arial"/>
              </a:rPr>
              <a:t>Federal and state governments</a:t>
            </a:r>
            <a:r>
              <a:rPr lang="en" sz="1600">
                <a:solidFill>
                  <a:srgbClr val="000000"/>
                </a:solidFill>
                <a:latin typeface="Arial"/>
                <a:ea typeface="Arial"/>
                <a:cs typeface="Arial"/>
                <a:sym typeface="Arial"/>
              </a:rPr>
              <a:t> </a:t>
            </a:r>
            <a:r>
              <a:rPr lang="en" sz="1600" b="1">
                <a:solidFill>
                  <a:srgbClr val="000000"/>
                </a:solidFill>
                <a:highlight>
                  <a:srgbClr val="FFFF00"/>
                </a:highlight>
                <a:latin typeface="Arial"/>
                <a:ea typeface="Arial"/>
                <a:cs typeface="Arial"/>
                <a:sym typeface="Arial"/>
              </a:rPr>
              <a:t>should step up </a:t>
            </a:r>
            <a:r>
              <a:rPr lang="en" sz="1600">
                <a:solidFill>
                  <a:srgbClr val="000000"/>
                </a:solidFill>
                <a:latin typeface="Arial"/>
                <a:ea typeface="Arial"/>
                <a:cs typeface="Arial"/>
                <a:sym typeface="Arial"/>
              </a:rPr>
              <a:t>and take the leadership regarding decluttering the nation’s</a:t>
            </a:r>
            <a:r>
              <a:rPr lang="en" sz="1600" b="1">
                <a:solidFill>
                  <a:srgbClr val="000000"/>
                </a:solidFill>
                <a:highlight>
                  <a:srgbClr val="FFFF00"/>
                </a:highlight>
                <a:latin typeface="Arial"/>
                <a:ea typeface="Arial"/>
                <a:cs typeface="Arial"/>
                <a:sym typeface="Arial"/>
              </a:rPr>
              <a:t> recycling system</a:t>
            </a:r>
            <a:r>
              <a:rPr lang="en" sz="1600">
                <a:solidFill>
                  <a:srgbClr val="000000"/>
                </a:solidFill>
                <a:latin typeface="Arial"/>
                <a:ea typeface="Arial"/>
                <a:cs typeface="Arial"/>
                <a:sym typeface="Arial"/>
              </a:rPr>
              <a:t>. </a:t>
            </a:r>
            <a:r>
              <a:rPr lang="en" sz="1600" b="1">
                <a:solidFill>
                  <a:srgbClr val="000000"/>
                </a:solidFill>
                <a:highlight>
                  <a:srgbClr val="999999"/>
                </a:highlight>
                <a:latin typeface="Arial"/>
                <a:ea typeface="Arial"/>
                <a:cs typeface="Arial"/>
                <a:sym typeface="Arial"/>
              </a:rPr>
              <a:t>For example</a:t>
            </a:r>
            <a:r>
              <a:rPr lang="en" sz="1600">
                <a:solidFill>
                  <a:srgbClr val="000000"/>
                </a:solidFill>
                <a:latin typeface="Arial"/>
                <a:ea typeface="Arial"/>
                <a:cs typeface="Arial"/>
                <a:sym typeface="Arial"/>
              </a:rPr>
              <a:t>, there could be a plan explaining what </a:t>
            </a:r>
            <a:r>
              <a:rPr lang="en" sz="1600" b="1">
                <a:solidFill>
                  <a:srgbClr val="000000"/>
                </a:solidFill>
                <a:highlight>
                  <a:srgbClr val="FFFF00"/>
                </a:highlight>
                <a:latin typeface="Arial"/>
                <a:ea typeface="Arial"/>
                <a:cs typeface="Arial"/>
                <a:sym typeface="Arial"/>
              </a:rPr>
              <a:t>could be recycled</a:t>
            </a:r>
            <a:r>
              <a:rPr lang="en" sz="1600">
                <a:solidFill>
                  <a:srgbClr val="000000"/>
                </a:solidFill>
                <a:latin typeface="Arial"/>
                <a:ea typeface="Arial"/>
                <a:cs typeface="Arial"/>
                <a:sym typeface="Arial"/>
              </a:rPr>
              <a:t>, as well as </a:t>
            </a:r>
            <a:r>
              <a:rPr lang="en" sz="1600" b="1">
                <a:solidFill>
                  <a:srgbClr val="000000"/>
                </a:solidFill>
                <a:highlight>
                  <a:srgbClr val="FFFF00"/>
                </a:highlight>
                <a:latin typeface="Arial"/>
                <a:ea typeface="Arial"/>
                <a:cs typeface="Arial"/>
                <a:sym typeface="Arial"/>
              </a:rPr>
              <a:t>placing limits on the amount of food coloring that can be added to recycled items</a:t>
            </a:r>
            <a:r>
              <a:rPr lang="en" sz="1600">
                <a:solidFill>
                  <a:srgbClr val="000000"/>
                </a:solidFill>
                <a:latin typeface="Arial"/>
                <a:ea typeface="Arial"/>
                <a:cs typeface="Arial"/>
                <a:sym typeface="Arial"/>
              </a:rPr>
              <a:t>. Doing this would </a:t>
            </a:r>
            <a:r>
              <a:rPr lang="en" sz="1600" b="1">
                <a:solidFill>
                  <a:srgbClr val="000000"/>
                </a:solidFill>
                <a:highlight>
                  <a:srgbClr val="FFFF00"/>
                </a:highlight>
                <a:latin typeface="Arial"/>
                <a:ea typeface="Arial"/>
                <a:cs typeface="Arial"/>
                <a:sym typeface="Arial"/>
              </a:rPr>
              <a:t>make plastic less valuable</a:t>
            </a:r>
            <a:r>
              <a:rPr lang="en" sz="1600">
                <a:solidFill>
                  <a:srgbClr val="000000"/>
                </a:solidFill>
                <a:latin typeface="Arial"/>
                <a:ea typeface="Arial"/>
                <a:cs typeface="Arial"/>
                <a:sym typeface="Arial"/>
              </a:rPr>
              <a:t>.</a:t>
            </a:r>
            <a:endParaRPr sz="1600">
              <a:solidFill>
                <a:srgbClr val="000000"/>
              </a:solidFill>
              <a:latin typeface="Arial"/>
              <a:ea typeface="Arial"/>
              <a:cs typeface="Arial"/>
              <a:sym typeface="Arial"/>
            </a:endParaRPr>
          </a:p>
          <a:p>
            <a:pPr marL="0" lvl="0" indent="0" algn="l" rtl="0">
              <a:spcBef>
                <a:spcPts val="800"/>
              </a:spcBef>
              <a:spcAft>
                <a:spcPts val="1600"/>
              </a:spcAft>
              <a:buNone/>
            </a:pPr>
            <a:endParaRPr>
              <a:solidFill>
                <a:srgbClr val="000000"/>
              </a:solidFill>
            </a:endParaRPr>
          </a:p>
        </p:txBody>
      </p:sp>
      <p:pic>
        <p:nvPicPr>
          <p:cNvPr id="498" name="Google Shape;498;p58"/>
          <p:cNvPicPr preferRelativeResize="0"/>
          <p:nvPr/>
        </p:nvPicPr>
        <p:blipFill>
          <a:blip r:embed="rId3">
            <a:alphaModFix/>
          </a:blip>
          <a:stretch>
            <a:fillRect/>
          </a:stretch>
        </p:blipFill>
        <p:spPr>
          <a:xfrm rot="1091131">
            <a:off x="8302844" y="4202956"/>
            <a:ext cx="581443" cy="581408"/>
          </a:xfrm>
          <a:prstGeom prst="rect">
            <a:avLst/>
          </a:prstGeom>
          <a:noFill/>
          <a:ln>
            <a:noFill/>
          </a:ln>
        </p:spPr>
      </p:pic>
      <p:sp>
        <p:nvSpPr>
          <p:cNvPr id="499" name="Google Shape;499;p58"/>
          <p:cNvSpPr txBox="1"/>
          <p:nvPr/>
        </p:nvSpPr>
        <p:spPr>
          <a:xfrm>
            <a:off x="146400" y="1794125"/>
            <a:ext cx="4438500" cy="3132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800"/>
              </a:spcAft>
              <a:buNone/>
            </a:pPr>
            <a:endParaRPr sz="1600" b="1">
              <a:highlight>
                <a:srgbClr val="FFFF00"/>
              </a:highlight>
            </a:endParaRPr>
          </a:p>
        </p:txBody>
      </p:sp>
      <p:sp>
        <p:nvSpPr>
          <p:cNvPr id="500" name="Google Shape;500;p58"/>
          <p:cNvSpPr txBox="1"/>
          <p:nvPr/>
        </p:nvSpPr>
        <p:spPr>
          <a:xfrm>
            <a:off x="202675" y="1860575"/>
            <a:ext cx="4265100" cy="30000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0"/>
              </a:spcBef>
              <a:spcAft>
                <a:spcPts val="1600"/>
              </a:spcAft>
              <a:buNone/>
            </a:pPr>
            <a:r>
              <a:rPr lang="en" sz="1800" b="1" dirty="0">
                <a:highlight>
                  <a:srgbClr val="FFFF00"/>
                </a:highlight>
                <a:latin typeface="Comic Sans MS"/>
                <a:ea typeface="Comic Sans MS"/>
                <a:cs typeface="Comic Sans MS"/>
                <a:sym typeface="Comic Sans MS"/>
              </a:rPr>
              <a:t>Federal and state governments should step up</a:t>
            </a:r>
            <a:r>
              <a:rPr lang="en" sz="1800" dirty="0">
                <a:latin typeface="Comic Sans MS"/>
                <a:ea typeface="Comic Sans MS"/>
                <a:cs typeface="Comic Sans MS"/>
                <a:sym typeface="Comic Sans MS"/>
              </a:rPr>
              <a:t> to help streamline and shore up the nation’s disjointed </a:t>
            </a:r>
            <a:r>
              <a:rPr lang="en" sz="1800" b="1" dirty="0">
                <a:highlight>
                  <a:srgbClr val="FFFF00"/>
                </a:highlight>
                <a:latin typeface="Comic Sans MS"/>
                <a:ea typeface="Comic Sans MS"/>
                <a:cs typeface="Comic Sans MS"/>
                <a:sym typeface="Comic Sans MS"/>
              </a:rPr>
              <a:t>recycling system</a:t>
            </a:r>
            <a:r>
              <a:rPr lang="en" sz="1800" dirty="0">
                <a:latin typeface="Comic Sans MS"/>
                <a:ea typeface="Comic Sans MS"/>
                <a:cs typeface="Comic Sans MS"/>
                <a:sym typeface="Comic Sans MS"/>
              </a:rPr>
              <a:t>. This could be done, </a:t>
            </a:r>
            <a:r>
              <a:rPr lang="en" sz="1800" b="1" dirty="0">
                <a:highlight>
                  <a:srgbClr val="FFFF00"/>
                </a:highlight>
                <a:latin typeface="Comic Sans MS"/>
                <a:ea typeface="Comic Sans MS"/>
                <a:cs typeface="Comic Sans MS"/>
                <a:sym typeface="Comic Sans MS"/>
              </a:rPr>
              <a:t>for example</a:t>
            </a:r>
            <a:r>
              <a:rPr lang="en" sz="1800" dirty="0">
                <a:latin typeface="Comic Sans MS"/>
                <a:ea typeface="Comic Sans MS"/>
                <a:cs typeface="Comic Sans MS"/>
                <a:sym typeface="Comic Sans MS"/>
              </a:rPr>
              <a:t>, by standardizing what </a:t>
            </a:r>
            <a:r>
              <a:rPr lang="en" sz="1800" b="1" dirty="0">
                <a:highlight>
                  <a:srgbClr val="FFFF00"/>
                </a:highlight>
                <a:latin typeface="Comic Sans MS"/>
                <a:ea typeface="Comic Sans MS"/>
                <a:cs typeface="Comic Sans MS"/>
                <a:sym typeface="Comic Sans MS"/>
              </a:rPr>
              <a:t>can be recycled</a:t>
            </a:r>
            <a:r>
              <a:rPr lang="en" sz="1800" dirty="0">
                <a:latin typeface="Comic Sans MS"/>
                <a:ea typeface="Comic Sans MS"/>
                <a:cs typeface="Comic Sans MS"/>
                <a:sym typeface="Comic Sans MS"/>
              </a:rPr>
              <a:t> and </a:t>
            </a:r>
            <a:r>
              <a:rPr lang="en" sz="1800" b="1" dirty="0">
                <a:highlight>
                  <a:srgbClr val="FFFF00"/>
                </a:highlight>
                <a:latin typeface="Comic Sans MS"/>
                <a:ea typeface="Comic Sans MS"/>
                <a:cs typeface="Comic Sans MS"/>
                <a:sym typeface="Comic Sans MS"/>
              </a:rPr>
              <a:t>putting limits on additives such as coloring,</a:t>
            </a:r>
            <a:r>
              <a:rPr lang="en" sz="1800" dirty="0">
                <a:latin typeface="Comic Sans MS"/>
                <a:ea typeface="Comic Sans MS"/>
                <a:cs typeface="Comic Sans MS"/>
                <a:sym typeface="Comic Sans MS"/>
              </a:rPr>
              <a:t> which is expensive to remove and can </a:t>
            </a:r>
            <a:r>
              <a:rPr lang="en" sz="1800" b="1" dirty="0">
                <a:highlight>
                  <a:srgbClr val="FFFF00"/>
                </a:highlight>
                <a:latin typeface="Comic Sans MS"/>
                <a:ea typeface="Comic Sans MS"/>
                <a:cs typeface="Comic Sans MS"/>
                <a:sym typeface="Comic Sans MS"/>
              </a:rPr>
              <a:t>make plastic less valuable </a:t>
            </a:r>
            <a:r>
              <a:rPr lang="en" sz="1800" dirty="0">
                <a:latin typeface="Comic Sans MS"/>
                <a:ea typeface="Comic Sans MS"/>
                <a:cs typeface="Comic Sans MS"/>
                <a:sym typeface="Comic Sans MS"/>
              </a:rPr>
              <a:t>to a recycler.</a:t>
            </a:r>
            <a:endParaRPr sz="1800" dirty="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1"/>
          <p:cNvSpPr txBox="1">
            <a:spLocks noGrp="1"/>
          </p:cNvSpPr>
          <p:nvPr>
            <p:ph type="ctrTitle"/>
          </p:nvPr>
        </p:nvSpPr>
        <p:spPr>
          <a:xfrm>
            <a:off x="403375" y="2692575"/>
            <a:ext cx="8222100" cy="93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omic Sans MS"/>
                <a:ea typeface="Comic Sans MS"/>
                <a:cs typeface="Comic Sans MS"/>
                <a:sym typeface="Comic Sans MS"/>
              </a:rPr>
              <a:t>Paraphrasing vs. Plagiarism</a:t>
            </a:r>
            <a:endParaRPr>
              <a:latin typeface="Comic Sans MS"/>
              <a:ea typeface="Comic Sans MS"/>
              <a:cs typeface="Comic Sans MS"/>
              <a:sym typeface="Comic Sans MS"/>
            </a:endParaRPr>
          </a:p>
        </p:txBody>
      </p:sp>
      <p:sp>
        <p:nvSpPr>
          <p:cNvPr id="378" name="Google Shape;378;p41"/>
          <p:cNvSpPr txBox="1">
            <a:spLocks noGrp="1"/>
          </p:cNvSpPr>
          <p:nvPr>
            <p:ph type="subTitle" idx="1"/>
          </p:nvPr>
        </p:nvSpPr>
        <p:spPr>
          <a:xfrm>
            <a:off x="455125" y="3739214"/>
            <a:ext cx="8118600" cy="78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latin typeface="Comic Sans MS"/>
                <a:ea typeface="Comic Sans MS"/>
                <a:cs typeface="Comic Sans MS"/>
                <a:sym typeface="Comic Sans MS"/>
              </a:rPr>
              <a:t>Demonstrating </a:t>
            </a:r>
            <a:r>
              <a:rPr lang="en" b="1" i="1">
                <a:solidFill>
                  <a:srgbClr val="FF0000"/>
                </a:solidFill>
                <a:latin typeface="Comic Sans MS"/>
                <a:ea typeface="Comic Sans MS"/>
                <a:cs typeface="Comic Sans MS"/>
                <a:sym typeface="Comic Sans MS"/>
              </a:rPr>
              <a:t>understanding </a:t>
            </a:r>
            <a:r>
              <a:rPr lang="en" i="1">
                <a:latin typeface="Comic Sans MS"/>
                <a:ea typeface="Comic Sans MS"/>
                <a:cs typeface="Comic Sans MS"/>
                <a:sym typeface="Comic Sans MS"/>
              </a:rPr>
              <a:t>through writing</a:t>
            </a:r>
            <a:endParaRPr i="1">
              <a:latin typeface="Comic Sans MS"/>
              <a:ea typeface="Comic Sans MS"/>
              <a:cs typeface="Comic Sans MS"/>
              <a:sym typeface="Comic Sans MS"/>
            </a:endParaRPr>
          </a:p>
        </p:txBody>
      </p:sp>
      <p:pic>
        <p:nvPicPr>
          <p:cNvPr id="379" name="Google Shape;379;p41"/>
          <p:cNvPicPr preferRelativeResize="0"/>
          <p:nvPr/>
        </p:nvPicPr>
        <p:blipFill>
          <a:blip r:embed="rId3">
            <a:alphaModFix/>
          </a:blip>
          <a:stretch>
            <a:fillRect/>
          </a:stretch>
        </p:blipFill>
        <p:spPr>
          <a:xfrm>
            <a:off x="2979500" y="361900"/>
            <a:ext cx="2940976" cy="2450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9"/>
          <p:cNvSpPr txBox="1">
            <a:spLocks noGrp="1"/>
          </p:cNvSpPr>
          <p:nvPr>
            <p:ph type="title"/>
          </p:nvPr>
        </p:nvSpPr>
        <p:spPr>
          <a:xfrm>
            <a:off x="263500" y="415750"/>
            <a:ext cx="6517500" cy="1205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en" sz="4800" i="1">
                <a:solidFill>
                  <a:srgbClr val="000000"/>
                </a:solidFill>
                <a:latin typeface="Comic Sans MS"/>
                <a:ea typeface="Comic Sans MS"/>
                <a:cs typeface="Comic Sans MS"/>
                <a:sym typeface="Comic Sans MS"/>
              </a:rPr>
              <a:t>Example</a:t>
            </a:r>
            <a:r>
              <a:rPr lang="en" sz="3600" i="1">
                <a:solidFill>
                  <a:srgbClr val="000000"/>
                </a:solidFill>
                <a:latin typeface="Comic Sans MS"/>
                <a:ea typeface="Comic Sans MS"/>
                <a:cs typeface="Comic Sans MS"/>
                <a:sym typeface="Comic Sans MS"/>
              </a:rPr>
              <a:t>:</a:t>
            </a:r>
            <a:endParaRPr sz="3600" i="1">
              <a:solidFill>
                <a:srgbClr val="000000"/>
              </a:solidFill>
              <a:latin typeface="Comic Sans MS"/>
              <a:ea typeface="Comic Sans MS"/>
              <a:cs typeface="Comic Sans MS"/>
              <a:sym typeface="Comic Sans MS"/>
            </a:endParaRPr>
          </a:p>
          <a:p>
            <a:pPr marL="0" lvl="0" indent="0" algn="l" rtl="0">
              <a:lnSpc>
                <a:spcPct val="115000"/>
              </a:lnSpc>
              <a:spcBef>
                <a:spcPts val="0"/>
              </a:spcBef>
              <a:spcAft>
                <a:spcPts val="0"/>
              </a:spcAft>
              <a:buClr>
                <a:schemeClr val="dk1"/>
              </a:buClr>
              <a:buSzPts val="1100"/>
              <a:buFont typeface="Arial"/>
              <a:buNone/>
            </a:pPr>
            <a:r>
              <a:rPr lang="en" sz="2200">
                <a:solidFill>
                  <a:srgbClr val="FF0000"/>
                </a:solidFill>
                <a:latin typeface="Comic Sans MS"/>
                <a:ea typeface="Comic Sans MS"/>
                <a:cs typeface="Comic Sans MS"/>
                <a:sym typeface="Comic Sans MS"/>
              </a:rPr>
              <a:t>Correct</a:t>
            </a:r>
            <a:r>
              <a:rPr lang="en" sz="2200">
                <a:solidFill>
                  <a:srgbClr val="000000"/>
                </a:solidFill>
                <a:latin typeface="Comic Sans MS"/>
                <a:ea typeface="Comic Sans MS"/>
                <a:cs typeface="Comic Sans MS"/>
                <a:sym typeface="Comic Sans MS"/>
              </a:rPr>
              <a:t> Paraphrasing</a:t>
            </a:r>
            <a:endParaRPr sz="2200">
              <a:solidFill>
                <a:srgbClr val="000000"/>
              </a:solidFill>
              <a:latin typeface="Comic Sans MS"/>
              <a:ea typeface="Comic Sans MS"/>
              <a:cs typeface="Comic Sans MS"/>
              <a:sym typeface="Comic Sans MS"/>
            </a:endParaRPr>
          </a:p>
        </p:txBody>
      </p:sp>
      <p:sp>
        <p:nvSpPr>
          <p:cNvPr id="506" name="Google Shape;506;p59"/>
          <p:cNvSpPr txBox="1">
            <a:spLocks noGrp="1"/>
          </p:cNvSpPr>
          <p:nvPr>
            <p:ph type="body" idx="1"/>
          </p:nvPr>
        </p:nvSpPr>
        <p:spPr>
          <a:xfrm>
            <a:off x="5267625" y="1794125"/>
            <a:ext cx="3709200" cy="31719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Comic Sans MS"/>
                <a:ea typeface="Comic Sans MS"/>
                <a:cs typeface="Comic Sans MS"/>
                <a:sym typeface="Comic Sans MS"/>
              </a:rPr>
              <a:t>Measures to correct the American system of recycling forces the the governmental involvement of to ensure uniform guidelines throughout the nation (What to Do about Plastic Pollution, 2019).</a:t>
            </a:r>
            <a:endParaRPr>
              <a:solidFill>
                <a:srgbClr val="000000"/>
              </a:solidFill>
              <a:latin typeface="Comic Sans MS"/>
              <a:ea typeface="Comic Sans MS"/>
              <a:cs typeface="Comic Sans MS"/>
              <a:sym typeface="Comic Sans MS"/>
            </a:endParaRPr>
          </a:p>
          <a:p>
            <a:pPr marL="0" lvl="0" indent="0" algn="l" rtl="0">
              <a:spcBef>
                <a:spcPts val="1600"/>
              </a:spcBef>
              <a:spcAft>
                <a:spcPts val="0"/>
              </a:spcAft>
              <a:buClr>
                <a:schemeClr val="dk1"/>
              </a:buClr>
              <a:buSzPts val="1100"/>
              <a:buFont typeface="Arial"/>
              <a:buNone/>
            </a:pPr>
            <a:endParaRPr sz="1600">
              <a:solidFill>
                <a:srgbClr val="000000"/>
              </a:solidFill>
              <a:latin typeface="Arial"/>
              <a:ea typeface="Arial"/>
              <a:cs typeface="Arial"/>
              <a:sym typeface="Arial"/>
            </a:endParaRPr>
          </a:p>
          <a:p>
            <a:pPr marL="0" lvl="0" indent="0" algn="l" rtl="0">
              <a:spcBef>
                <a:spcPts val="800"/>
              </a:spcBef>
              <a:spcAft>
                <a:spcPts val="1600"/>
              </a:spcAft>
              <a:buNone/>
            </a:pPr>
            <a:endParaRPr>
              <a:solidFill>
                <a:srgbClr val="000000"/>
              </a:solidFill>
            </a:endParaRPr>
          </a:p>
        </p:txBody>
      </p:sp>
      <p:pic>
        <p:nvPicPr>
          <p:cNvPr id="507" name="Google Shape;507;p59"/>
          <p:cNvPicPr preferRelativeResize="0"/>
          <p:nvPr/>
        </p:nvPicPr>
        <p:blipFill>
          <a:blip r:embed="rId3">
            <a:alphaModFix/>
          </a:blip>
          <a:stretch>
            <a:fillRect/>
          </a:stretch>
        </p:blipFill>
        <p:spPr>
          <a:xfrm rot="1091159">
            <a:off x="8143616" y="4095513"/>
            <a:ext cx="597092" cy="597075"/>
          </a:xfrm>
          <a:prstGeom prst="rect">
            <a:avLst/>
          </a:prstGeom>
          <a:noFill/>
          <a:ln>
            <a:noFill/>
          </a:ln>
        </p:spPr>
      </p:pic>
      <p:sp>
        <p:nvSpPr>
          <p:cNvPr id="508" name="Google Shape;508;p59"/>
          <p:cNvSpPr txBox="1"/>
          <p:nvPr/>
        </p:nvSpPr>
        <p:spPr>
          <a:xfrm>
            <a:off x="146400" y="1794125"/>
            <a:ext cx="4438500" cy="3171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457200" algn="l" rtl="0">
              <a:lnSpc>
                <a:spcPct val="115000"/>
              </a:lnSpc>
              <a:spcBef>
                <a:spcPts val="0"/>
              </a:spcBef>
              <a:spcAft>
                <a:spcPts val="0"/>
              </a:spcAft>
              <a:buNone/>
            </a:pPr>
            <a:r>
              <a:rPr lang="en" sz="1800">
                <a:latin typeface="Comic Sans MS"/>
                <a:ea typeface="Comic Sans MS"/>
                <a:cs typeface="Comic Sans MS"/>
                <a:sym typeface="Comic Sans MS"/>
              </a:rPr>
              <a:t>Federal and state governments should step up to help streamline and shore up the nation’s disjointed recycling system. This could be done, for example, by standardizing what can be recycled and putting limits on additives such as coloring, which is expensive to remove and can make plastic less valuable to a recycler.</a:t>
            </a:r>
            <a:endParaRPr sz="1800">
              <a:latin typeface="Comic Sans MS"/>
              <a:ea typeface="Comic Sans MS"/>
              <a:cs typeface="Comic Sans MS"/>
              <a:sym typeface="Comic Sans MS"/>
            </a:endParaRPr>
          </a:p>
          <a:p>
            <a:pPr marL="0" lvl="0" indent="0" algn="l" rtl="0">
              <a:lnSpc>
                <a:spcPct val="115000"/>
              </a:lnSpc>
              <a:spcBef>
                <a:spcPts val="1600"/>
              </a:spcBef>
              <a:spcAft>
                <a:spcPts val="800"/>
              </a:spcAft>
              <a:buNone/>
            </a:pPr>
            <a:endParaRPr sz="900" b="1">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0"/>
          <p:cNvSpPr txBox="1">
            <a:spLocks noGrp="1"/>
          </p:cNvSpPr>
          <p:nvPr>
            <p:ph type="body" idx="1"/>
          </p:nvPr>
        </p:nvSpPr>
        <p:spPr>
          <a:xfrm>
            <a:off x="311700" y="1182525"/>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pic>
        <p:nvPicPr>
          <p:cNvPr id="514" name="Google Shape;514;p60" descr="Seven steps process to paraphrase well, illustrated with an example." title="The Art of Paraphrasing: Avoiding Plagiarism">
            <a:hlinkClick r:id="rId3"/>
          </p:cNvPr>
          <p:cNvPicPr preferRelativeResize="0"/>
          <p:nvPr/>
        </p:nvPicPr>
        <p:blipFill>
          <a:blip r:embed="rId4">
            <a:alphaModFix/>
          </a:blip>
          <a:stretch>
            <a:fillRect/>
          </a:stretch>
        </p:blipFill>
        <p:spPr>
          <a:xfrm>
            <a:off x="864650" y="141450"/>
            <a:ext cx="7233750" cy="4755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1"/>
          <p:cNvSpPr txBox="1">
            <a:spLocks noGrp="1"/>
          </p:cNvSpPr>
          <p:nvPr>
            <p:ph type="title"/>
          </p:nvPr>
        </p:nvSpPr>
        <p:spPr>
          <a:xfrm>
            <a:off x="232550" y="534100"/>
            <a:ext cx="8520600" cy="61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i="1">
                <a:solidFill>
                  <a:srgbClr val="000000"/>
                </a:solidFill>
                <a:latin typeface="Comic Sans MS"/>
                <a:ea typeface="Comic Sans MS"/>
                <a:cs typeface="Comic Sans MS"/>
                <a:sym typeface="Comic Sans MS"/>
              </a:rPr>
              <a:t>Let’s practice!</a:t>
            </a:r>
            <a:endParaRPr sz="4800" i="1">
              <a:solidFill>
                <a:srgbClr val="000000"/>
              </a:solidFill>
              <a:latin typeface="Comic Sans MS"/>
              <a:ea typeface="Comic Sans MS"/>
              <a:cs typeface="Comic Sans MS"/>
              <a:sym typeface="Comic Sans MS"/>
            </a:endParaRPr>
          </a:p>
        </p:txBody>
      </p:sp>
      <p:sp>
        <p:nvSpPr>
          <p:cNvPr id="520" name="Google Shape;520;p61"/>
          <p:cNvSpPr txBox="1">
            <a:spLocks noGrp="1"/>
          </p:cNvSpPr>
          <p:nvPr>
            <p:ph type="body" idx="1"/>
          </p:nvPr>
        </p:nvSpPr>
        <p:spPr>
          <a:xfrm>
            <a:off x="110775" y="1549925"/>
            <a:ext cx="4120500" cy="3403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400">
              <a:solidFill>
                <a:srgbClr val="000000"/>
              </a:solidFill>
            </a:endParaRPr>
          </a:p>
          <a:p>
            <a:pPr marL="457200" lvl="0" indent="-342900" algn="l" rtl="0">
              <a:spcBef>
                <a:spcPts val="1600"/>
              </a:spcBef>
              <a:spcAft>
                <a:spcPts val="0"/>
              </a:spcAft>
              <a:buClr>
                <a:srgbClr val="000000"/>
              </a:buClr>
              <a:buSzPts val="1800"/>
              <a:buFont typeface="Comic Sans MS"/>
              <a:buChar char="❖"/>
            </a:pPr>
            <a:r>
              <a:rPr lang="en">
                <a:solidFill>
                  <a:srgbClr val="000000"/>
                </a:solidFill>
                <a:latin typeface="Comic Sans MS"/>
                <a:ea typeface="Comic Sans MS"/>
                <a:cs typeface="Comic Sans MS"/>
                <a:sym typeface="Comic Sans MS"/>
              </a:rPr>
              <a:t>Read text independently.</a:t>
            </a:r>
            <a:endParaRPr>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Char char="❖"/>
            </a:pPr>
            <a:r>
              <a:rPr lang="en">
                <a:solidFill>
                  <a:srgbClr val="000000"/>
                </a:solidFill>
                <a:latin typeface="Comic Sans MS"/>
                <a:ea typeface="Comic Sans MS"/>
                <a:cs typeface="Comic Sans MS"/>
                <a:sym typeface="Comic Sans MS"/>
              </a:rPr>
              <a:t>Take notes (annotate).</a:t>
            </a:r>
            <a:endParaRPr>
              <a:solidFill>
                <a:srgbClr val="000000"/>
              </a:solidFill>
              <a:latin typeface="Comic Sans MS"/>
              <a:ea typeface="Comic Sans MS"/>
              <a:cs typeface="Comic Sans MS"/>
              <a:sym typeface="Comic Sans MS"/>
            </a:endParaRPr>
          </a:p>
          <a:p>
            <a:pPr marL="914400" lvl="1" indent="-342900" algn="l" rtl="0">
              <a:spcBef>
                <a:spcPts val="0"/>
              </a:spcBef>
              <a:spcAft>
                <a:spcPts val="0"/>
              </a:spcAft>
              <a:buClr>
                <a:srgbClr val="000000"/>
              </a:buClr>
              <a:buSzPts val="1800"/>
              <a:buFont typeface="Comic Sans MS"/>
              <a:buChar char="➢"/>
            </a:pPr>
            <a:r>
              <a:rPr lang="en" sz="1800" i="1">
                <a:solidFill>
                  <a:srgbClr val="000000"/>
                </a:solidFill>
                <a:latin typeface="Comic Sans MS"/>
                <a:ea typeface="Comic Sans MS"/>
                <a:cs typeface="Comic Sans MS"/>
                <a:sym typeface="Comic Sans MS"/>
              </a:rPr>
              <a:t>Highlight key words, phrases (5 min)</a:t>
            </a:r>
            <a:endParaRPr i="1">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Char char="❖"/>
            </a:pPr>
            <a:r>
              <a:rPr lang="en">
                <a:solidFill>
                  <a:srgbClr val="000000"/>
                </a:solidFill>
                <a:latin typeface="Comic Sans MS"/>
                <a:ea typeface="Comic Sans MS"/>
                <a:cs typeface="Comic Sans MS"/>
                <a:sym typeface="Comic Sans MS"/>
              </a:rPr>
              <a:t>Partner and discuss what text saying (3 min)</a:t>
            </a:r>
            <a:endParaRPr>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Char char="❖"/>
            </a:pPr>
            <a:r>
              <a:rPr lang="en">
                <a:solidFill>
                  <a:srgbClr val="000000"/>
                </a:solidFill>
                <a:latin typeface="Comic Sans MS"/>
                <a:ea typeface="Comic Sans MS"/>
                <a:cs typeface="Comic Sans MS"/>
                <a:sym typeface="Comic Sans MS"/>
              </a:rPr>
              <a:t>Paraphrase in writing (5 min)</a:t>
            </a:r>
            <a:endParaRPr>
              <a:solidFill>
                <a:srgbClr val="000000"/>
              </a:solidFill>
              <a:latin typeface="Comic Sans MS"/>
              <a:ea typeface="Comic Sans MS"/>
              <a:cs typeface="Comic Sans MS"/>
              <a:sym typeface="Comic Sans MS"/>
            </a:endParaRPr>
          </a:p>
        </p:txBody>
      </p:sp>
      <p:pic>
        <p:nvPicPr>
          <p:cNvPr id="521" name="Google Shape;521;p61"/>
          <p:cNvPicPr preferRelativeResize="0"/>
          <p:nvPr/>
        </p:nvPicPr>
        <p:blipFill>
          <a:blip r:embed="rId3">
            <a:alphaModFix/>
          </a:blip>
          <a:stretch>
            <a:fillRect/>
          </a:stretch>
        </p:blipFill>
        <p:spPr>
          <a:xfrm>
            <a:off x="4415500" y="1740987"/>
            <a:ext cx="4570249" cy="32121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62"/>
          <p:cNvPicPr preferRelativeResize="0"/>
          <p:nvPr/>
        </p:nvPicPr>
        <p:blipFill>
          <a:blip r:embed="rId3">
            <a:alphaModFix/>
          </a:blip>
          <a:stretch>
            <a:fillRect/>
          </a:stretch>
        </p:blipFill>
        <p:spPr>
          <a:xfrm>
            <a:off x="4358450" y="174900"/>
            <a:ext cx="4463950" cy="4897474"/>
          </a:xfrm>
          <a:prstGeom prst="rect">
            <a:avLst/>
          </a:prstGeom>
          <a:noFill/>
          <a:ln>
            <a:noFill/>
          </a:ln>
        </p:spPr>
      </p:pic>
      <p:sp>
        <p:nvSpPr>
          <p:cNvPr id="527" name="Google Shape;527;p62"/>
          <p:cNvSpPr txBox="1"/>
          <p:nvPr/>
        </p:nvSpPr>
        <p:spPr>
          <a:xfrm>
            <a:off x="1077900" y="2307300"/>
            <a:ext cx="1312200" cy="7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528" name="Google Shape;528;p62"/>
          <p:cNvSpPr txBox="1"/>
          <p:nvPr/>
        </p:nvSpPr>
        <p:spPr>
          <a:xfrm>
            <a:off x="292900" y="1768350"/>
            <a:ext cx="3936600" cy="195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Online Magazine/Periodical</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sz="1000">
                <a:solidFill>
                  <a:srgbClr val="333333"/>
                </a:solidFill>
                <a:highlight>
                  <a:srgbClr val="F5F5F5"/>
                </a:highlight>
              </a:rPr>
              <a:t>Gara, A. (2019). Oracle of Apopka. </a:t>
            </a:r>
            <a:r>
              <a:rPr lang="en" sz="1000" i="1">
                <a:solidFill>
                  <a:srgbClr val="333333"/>
                </a:solidFill>
                <a:highlight>
                  <a:srgbClr val="F5F5F5"/>
                </a:highlight>
              </a:rPr>
              <a:t>Forbes</a:t>
            </a:r>
            <a:r>
              <a:rPr lang="en" sz="1000">
                <a:solidFill>
                  <a:srgbClr val="333333"/>
                </a:solidFill>
                <a:highlight>
                  <a:srgbClr val="F5F5F5"/>
                </a:highlight>
              </a:rPr>
              <a:t>, </a:t>
            </a:r>
            <a:r>
              <a:rPr lang="en" sz="1000" i="1">
                <a:solidFill>
                  <a:srgbClr val="333333"/>
                </a:solidFill>
                <a:highlight>
                  <a:srgbClr val="F5F5F5"/>
                </a:highlight>
              </a:rPr>
              <a:t>202</a:t>
            </a:r>
            <a:r>
              <a:rPr lang="en" sz="1000">
                <a:solidFill>
                  <a:srgbClr val="333333"/>
                </a:solidFill>
                <a:highlight>
                  <a:srgbClr val="F5F5F5"/>
                </a:highlight>
              </a:rPr>
              <a:t>(5), 32–36. </a:t>
            </a:r>
            <a:endParaRPr sz="1000">
              <a:solidFill>
                <a:srgbClr val="333333"/>
              </a:solidFill>
              <a:highlight>
                <a:srgbClr val="F5F5F5"/>
              </a:highlight>
            </a:endParaRPr>
          </a:p>
          <a:p>
            <a:pPr marL="0" lvl="0" indent="0" algn="l" rtl="0">
              <a:spcBef>
                <a:spcPts val="0"/>
              </a:spcBef>
              <a:spcAft>
                <a:spcPts val="0"/>
              </a:spcAft>
              <a:buNone/>
            </a:pPr>
            <a:endParaRPr sz="1000">
              <a:solidFill>
                <a:srgbClr val="333333"/>
              </a:solidFill>
              <a:highlight>
                <a:srgbClr val="F5F5F5"/>
              </a:highlight>
            </a:endParaRPr>
          </a:p>
          <a:p>
            <a:pPr marL="0" lvl="0" indent="457200" algn="l" rtl="0">
              <a:spcBef>
                <a:spcPts val="0"/>
              </a:spcBef>
              <a:spcAft>
                <a:spcPts val="0"/>
              </a:spcAft>
              <a:buNone/>
            </a:pPr>
            <a:r>
              <a:rPr lang="en" sz="1000">
                <a:solidFill>
                  <a:srgbClr val="333333"/>
                </a:solidFill>
                <a:highlight>
                  <a:srgbClr val="F5F5F5"/>
                </a:highlight>
              </a:rPr>
              <a:t>Retrieved from </a:t>
            </a:r>
            <a:endParaRPr sz="1000">
              <a:solidFill>
                <a:srgbClr val="333333"/>
              </a:solidFill>
              <a:highlight>
                <a:srgbClr val="F5F5F5"/>
              </a:highlight>
            </a:endParaRPr>
          </a:p>
          <a:p>
            <a:pPr marL="0" lvl="0" indent="0" algn="l" rtl="0">
              <a:spcBef>
                <a:spcPts val="0"/>
              </a:spcBef>
              <a:spcAft>
                <a:spcPts val="0"/>
              </a:spcAft>
              <a:buNone/>
            </a:pPr>
            <a:endParaRPr sz="1000">
              <a:solidFill>
                <a:srgbClr val="333333"/>
              </a:solidFill>
              <a:highlight>
                <a:srgbClr val="F5F5F5"/>
              </a:highlight>
            </a:endParaRPr>
          </a:p>
          <a:p>
            <a:pPr marL="0" lvl="0" indent="457200" algn="l" rtl="0">
              <a:spcBef>
                <a:spcPts val="0"/>
              </a:spcBef>
              <a:spcAft>
                <a:spcPts val="0"/>
              </a:spcAft>
              <a:buNone/>
            </a:pPr>
            <a:r>
              <a:rPr lang="en" sz="1000">
                <a:highlight>
                  <a:srgbClr val="F5F5F5"/>
                </a:highlight>
                <a:uFill>
                  <a:noFill/>
                </a:uFill>
                <a:hlinkClick r:id="rId4"/>
              </a:rPr>
              <a:t>https://search-ebscohost-com.ezproxy.callut</a:t>
            </a:r>
            <a:r>
              <a:rPr lang="en" sz="1000">
                <a:solidFill>
                  <a:srgbClr val="333333"/>
                </a:solidFill>
                <a:highlight>
                  <a:srgbClr val="F5F5F5"/>
                </a:highlight>
              </a:rPr>
              <a:t>heran.edu/logi</a:t>
            </a:r>
            <a:endParaRPr sz="1000">
              <a:solidFill>
                <a:srgbClr val="333333"/>
              </a:solidFill>
              <a:highlight>
                <a:srgbClr val="F5F5F5"/>
              </a:highlight>
            </a:endParaRPr>
          </a:p>
          <a:p>
            <a:pPr marL="0" lvl="0" indent="457200" algn="l" rtl="0">
              <a:spcBef>
                <a:spcPts val="0"/>
              </a:spcBef>
              <a:spcAft>
                <a:spcPts val="0"/>
              </a:spcAft>
              <a:buNone/>
            </a:pPr>
            <a:endParaRPr sz="1000">
              <a:solidFill>
                <a:srgbClr val="333333"/>
              </a:solidFill>
              <a:highlight>
                <a:srgbClr val="F5F5F5"/>
              </a:highlight>
            </a:endParaRPr>
          </a:p>
          <a:p>
            <a:pPr marL="0" lvl="0" indent="457200" algn="l" rtl="0">
              <a:spcBef>
                <a:spcPts val="0"/>
              </a:spcBef>
              <a:spcAft>
                <a:spcPts val="0"/>
              </a:spcAft>
              <a:buNone/>
            </a:pPr>
            <a:r>
              <a:rPr lang="en" sz="1000">
                <a:solidFill>
                  <a:srgbClr val="333333"/>
                </a:solidFill>
                <a:highlight>
                  <a:srgbClr val="F5F5F5"/>
                </a:highlight>
              </a:rPr>
              <a:t>n.aspx?direct=true&amp;db=bft&amp;AN=136632050&amp;site=ehost-liv</a:t>
            </a:r>
            <a:endParaRPr sz="1000">
              <a:solidFill>
                <a:srgbClr val="333333"/>
              </a:solidFill>
              <a:highlight>
                <a:srgbClr val="F5F5F5"/>
              </a:highlight>
            </a:endParaRPr>
          </a:p>
          <a:p>
            <a:pPr marL="0" lvl="0" indent="457200" algn="l" rtl="0">
              <a:spcBef>
                <a:spcPts val="0"/>
              </a:spcBef>
              <a:spcAft>
                <a:spcPts val="0"/>
              </a:spcAft>
              <a:buNone/>
            </a:pPr>
            <a:endParaRPr sz="1000">
              <a:solidFill>
                <a:srgbClr val="333333"/>
              </a:solidFill>
              <a:highlight>
                <a:srgbClr val="F5F5F5"/>
              </a:highlight>
            </a:endParaRPr>
          </a:p>
          <a:p>
            <a:pPr marL="0" lvl="0" indent="457200" algn="l" rtl="0">
              <a:spcBef>
                <a:spcPts val="0"/>
              </a:spcBef>
              <a:spcAft>
                <a:spcPts val="0"/>
              </a:spcAft>
              <a:buNone/>
            </a:pPr>
            <a:r>
              <a:rPr lang="en" sz="1000">
                <a:solidFill>
                  <a:srgbClr val="333333"/>
                </a:solidFill>
                <a:highlight>
                  <a:srgbClr val="F5F5F5"/>
                </a:highlight>
              </a:rPr>
              <a:t>e&amp;scope=site</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3"/>
          <p:cNvSpPr txBox="1">
            <a:spLocks noGrp="1"/>
          </p:cNvSpPr>
          <p:nvPr>
            <p:ph type="title"/>
          </p:nvPr>
        </p:nvSpPr>
        <p:spPr>
          <a:xfrm>
            <a:off x="207175" y="389125"/>
            <a:ext cx="8520600" cy="61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i="1">
                <a:solidFill>
                  <a:srgbClr val="000000"/>
                </a:solidFill>
                <a:latin typeface="Comic Sans MS"/>
                <a:ea typeface="Comic Sans MS"/>
                <a:cs typeface="Comic Sans MS"/>
                <a:sym typeface="Comic Sans MS"/>
              </a:rPr>
              <a:t>Practice </a:t>
            </a:r>
            <a:r>
              <a:rPr lang="en" sz="4800" i="1" u="sng">
                <a:solidFill>
                  <a:srgbClr val="000000"/>
                </a:solidFill>
                <a:latin typeface="Comic Sans MS"/>
                <a:ea typeface="Comic Sans MS"/>
                <a:cs typeface="Comic Sans MS"/>
                <a:sym typeface="Comic Sans MS"/>
              </a:rPr>
              <a:t>Independently</a:t>
            </a:r>
            <a:endParaRPr sz="4800" i="1" u="sng">
              <a:solidFill>
                <a:srgbClr val="000000"/>
              </a:solidFill>
              <a:latin typeface="Comic Sans MS"/>
              <a:ea typeface="Comic Sans MS"/>
              <a:cs typeface="Comic Sans MS"/>
              <a:sym typeface="Comic Sans MS"/>
            </a:endParaRPr>
          </a:p>
        </p:txBody>
      </p:sp>
      <p:sp>
        <p:nvSpPr>
          <p:cNvPr id="534" name="Google Shape;534;p63"/>
          <p:cNvSpPr txBox="1">
            <a:spLocks noGrp="1"/>
          </p:cNvSpPr>
          <p:nvPr>
            <p:ph type="body" idx="1"/>
          </p:nvPr>
        </p:nvSpPr>
        <p:spPr>
          <a:xfrm>
            <a:off x="355500" y="1127800"/>
            <a:ext cx="8520600" cy="359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000000"/>
              </a:solidFill>
              <a:latin typeface="Comic Sans MS"/>
              <a:ea typeface="Comic Sans MS"/>
              <a:cs typeface="Comic Sans MS"/>
              <a:sym typeface="Comic Sans MS"/>
            </a:endParaRPr>
          </a:p>
          <a:p>
            <a:pPr marL="457200" lvl="0" indent="-381000" algn="l" rtl="0">
              <a:spcBef>
                <a:spcPts val="1600"/>
              </a:spcBef>
              <a:spcAft>
                <a:spcPts val="0"/>
              </a:spcAft>
              <a:buClr>
                <a:srgbClr val="000000"/>
              </a:buClr>
              <a:buSzPts val="2400"/>
              <a:buFont typeface="Comic Sans MS"/>
              <a:buAutoNum type="arabicPeriod"/>
            </a:pPr>
            <a:r>
              <a:rPr lang="en" sz="2400">
                <a:solidFill>
                  <a:srgbClr val="000000"/>
                </a:solidFill>
                <a:latin typeface="Comic Sans MS"/>
                <a:ea typeface="Comic Sans MS"/>
                <a:cs typeface="Comic Sans MS"/>
                <a:sym typeface="Comic Sans MS"/>
              </a:rPr>
              <a:t>Read paragraph 12.</a:t>
            </a:r>
            <a:endParaRPr sz="2400">
              <a:solidFill>
                <a:srgbClr val="000000"/>
              </a:solidFill>
              <a:latin typeface="Comic Sans MS"/>
              <a:ea typeface="Comic Sans MS"/>
              <a:cs typeface="Comic Sans MS"/>
              <a:sym typeface="Comic Sans MS"/>
            </a:endParaRPr>
          </a:p>
          <a:p>
            <a:pPr marL="457200" lvl="0" indent="-381000" algn="l" rtl="0">
              <a:spcBef>
                <a:spcPts val="0"/>
              </a:spcBef>
              <a:spcAft>
                <a:spcPts val="0"/>
              </a:spcAft>
              <a:buClr>
                <a:srgbClr val="000000"/>
              </a:buClr>
              <a:buSzPts val="2400"/>
              <a:buFont typeface="Comic Sans MS"/>
              <a:buAutoNum type="arabicPeriod"/>
            </a:pPr>
            <a:r>
              <a:rPr lang="en" sz="2400" i="1">
                <a:solidFill>
                  <a:srgbClr val="000000"/>
                </a:solidFill>
                <a:latin typeface="Comic Sans MS"/>
                <a:ea typeface="Comic Sans MS"/>
                <a:cs typeface="Comic Sans MS"/>
                <a:sym typeface="Comic Sans MS"/>
              </a:rPr>
              <a:t>Practice your paraphrasing skills with in-text citations.</a:t>
            </a:r>
            <a:endParaRPr sz="2400">
              <a:solidFill>
                <a:srgbClr val="000000"/>
              </a:solidFill>
              <a:latin typeface="Comic Sans MS"/>
              <a:ea typeface="Comic Sans MS"/>
              <a:cs typeface="Comic Sans MS"/>
              <a:sym typeface="Comic Sans MS"/>
            </a:endParaRPr>
          </a:p>
        </p:txBody>
      </p:sp>
      <p:pic>
        <p:nvPicPr>
          <p:cNvPr id="535" name="Google Shape;535;p63"/>
          <p:cNvPicPr preferRelativeResize="0"/>
          <p:nvPr/>
        </p:nvPicPr>
        <p:blipFill>
          <a:blip r:embed="rId3">
            <a:alphaModFix/>
          </a:blip>
          <a:stretch>
            <a:fillRect/>
          </a:stretch>
        </p:blipFill>
        <p:spPr>
          <a:xfrm>
            <a:off x="743275" y="3493315"/>
            <a:ext cx="1834675" cy="1174085"/>
          </a:xfrm>
          <a:prstGeom prst="rect">
            <a:avLst/>
          </a:prstGeom>
          <a:noFill/>
          <a:ln>
            <a:noFill/>
          </a:ln>
        </p:spPr>
      </p:pic>
      <p:pic>
        <p:nvPicPr>
          <p:cNvPr id="536" name="Google Shape;536;p63"/>
          <p:cNvPicPr preferRelativeResize="0"/>
          <p:nvPr/>
        </p:nvPicPr>
        <p:blipFill>
          <a:blip r:embed="rId4">
            <a:alphaModFix/>
          </a:blip>
          <a:stretch>
            <a:fillRect/>
          </a:stretch>
        </p:blipFill>
        <p:spPr>
          <a:xfrm>
            <a:off x="2768850" y="3493325"/>
            <a:ext cx="1744537" cy="1174075"/>
          </a:xfrm>
          <a:prstGeom prst="rect">
            <a:avLst/>
          </a:prstGeom>
          <a:noFill/>
          <a:ln>
            <a:noFill/>
          </a:ln>
        </p:spPr>
      </p:pic>
      <p:pic>
        <p:nvPicPr>
          <p:cNvPr id="537" name="Google Shape;537;p63"/>
          <p:cNvPicPr preferRelativeResize="0"/>
          <p:nvPr/>
        </p:nvPicPr>
        <p:blipFill>
          <a:blip r:embed="rId5">
            <a:alphaModFix/>
          </a:blip>
          <a:stretch>
            <a:fillRect/>
          </a:stretch>
        </p:blipFill>
        <p:spPr>
          <a:xfrm>
            <a:off x="6529600" y="3535371"/>
            <a:ext cx="1636675" cy="1101004"/>
          </a:xfrm>
          <a:prstGeom prst="rect">
            <a:avLst/>
          </a:prstGeom>
          <a:noFill/>
          <a:ln>
            <a:noFill/>
          </a:ln>
        </p:spPr>
      </p:pic>
      <p:pic>
        <p:nvPicPr>
          <p:cNvPr id="538" name="Google Shape;538;p63"/>
          <p:cNvPicPr preferRelativeResize="0"/>
          <p:nvPr/>
        </p:nvPicPr>
        <p:blipFill>
          <a:blip r:embed="rId6">
            <a:alphaModFix/>
          </a:blip>
          <a:stretch>
            <a:fillRect/>
          </a:stretch>
        </p:blipFill>
        <p:spPr>
          <a:xfrm>
            <a:off x="4694925" y="3539725"/>
            <a:ext cx="1636675" cy="1091102"/>
          </a:xfrm>
          <a:prstGeom prst="rect">
            <a:avLst/>
          </a:prstGeom>
          <a:noFill/>
          <a:ln>
            <a:noFill/>
          </a:ln>
        </p:spPr>
      </p:pic>
      <p:pic>
        <p:nvPicPr>
          <p:cNvPr id="539" name="Google Shape;539;p63"/>
          <p:cNvPicPr preferRelativeResize="0"/>
          <p:nvPr/>
        </p:nvPicPr>
        <p:blipFill>
          <a:blip r:embed="rId7">
            <a:alphaModFix/>
          </a:blip>
          <a:stretch>
            <a:fillRect/>
          </a:stretch>
        </p:blipFill>
        <p:spPr>
          <a:xfrm>
            <a:off x="4124102" y="1773425"/>
            <a:ext cx="468725" cy="461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64"/>
          <p:cNvPicPr preferRelativeResize="0"/>
          <p:nvPr/>
        </p:nvPicPr>
        <p:blipFill>
          <a:blip r:embed="rId3">
            <a:alphaModFix/>
          </a:blip>
          <a:stretch>
            <a:fillRect/>
          </a:stretch>
        </p:blipFill>
        <p:spPr>
          <a:xfrm>
            <a:off x="0" y="86725"/>
            <a:ext cx="914400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65" descr="Short video briefly describing paraphrasing.  - created at http://animoto.com" title="Paraphrasing">
            <a:hlinkClick r:id="rId3"/>
          </p:cNvPr>
          <p:cNvPicPr preferRelativeResize="0"/>
          <p:nvPr/>
        </p:nvPicPr>
        <p:blipFill>
          <a:blip r:embed="rId4">
            <a:alphaModFix/>
          </a:blip>
          <a:stretch>
            <a:fillRect/>
          </a:stretch>
        </p:blipFill>
        <p:spPr>
          <a:xfrm>
            <a:off x="728175" y="224250"/>
            <a:ext cx="7574326" cy="4643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6"/>
          <p:cNvSpPr txBox="1">
            <a:spLocks noGrp="1"/>
          </p:cNvSpPr>
          <p:nvPr>
            <p:ph type="title"/>
          </p:nvPr>
        </p:nvSpPr>
        <p:spPr>
          <a:xfrm>
            <a:off x="311700" y="316950"/>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i="1">
                <a:solidFill>
                  <a:srgbClr val="000000"/>
                </a:solidFill>
                <a:latin typeface="Comic Sans MS"/>
                <a:ea typeface="Comic Sans MS"/>
                <a:cs typeface="Comic Sans MS"/>
                <a:sym typeface="Comic Sans MS"/>
              </a:rPr>
              <a:t>References</a:t>
            </a:r>
            <a:endParaRPr sz="4800" i="1">
              <a:solidFill>
                <a:srgbClr val="000000"/>
              </a:solidFill>
              <a:latin typeface="Comic Sans MS"/>
              <a:ea typeface="Comic Sans MS"/>
              <a:cs typeface="Comic Sans MS"/>
              <a:sym typeface="Comic Sans MS"/>
            </a:endParaRPr>
          </a:p>
        </p:txBody>
      </p:sp>
      <p:sp>
        <p:nvSpPr>
          <p:cNvPr id="555" name="Google Shape;555;p66"/>
          <p:cNvSpPr txBox="1">
            <a:spLocks noGrp="1"/>
          </p:cNvSpPr>
          <p:nvPr>
            <p:ph type="body" idx="1"/>
          </p:nvPr>
        </p:nvSpPr>
        <p:spPr>
          <a:xfrm>
            <a:off x="311700" y="1721475"/>
            <a:ext cx="8520600" cy="336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33333"/>
                </a:solidFill>
                <a:highlight>
                  <a:srgbClr val="FFFFFF"/>
                </a:highlight>
                <a:latin typeface="Times New Roman"/>
                <a:ea typeface="Times New Roman"/>
                <a:cs typeface="Times New Roman"/>
                <a:sym typeface="Times New Roman"/>
              </a:rPr>
              <a:t>deLaplante, K. (2013, January). Plagiarism: Paraphrasing Without Attribution.    </a:t>
            </a:r>
            <a:endParaRPr>
              <a:solidFill>
                <a:srgbClr val="333333"/>
              </a:solidFill>
              <a:highlight>
                <a:srgbClr val="FFFFFF"/>
              </a:highlight>
              <a:latin typeface="Times New Roman"/>
              <a:ea typeface="Times New Roman"/>
              <a:cs typeface="Times New Roman"/>
              <a:sym typeface="Times New Roman"/>
            </a:endParaRPr>
          </a:p>
          <a:p>
            <a:pPr marL="0" lvl="0" indent="457200" algn="l" rtl="0">
              <a:spcBef>
                <a:spcPts val="1600"/>
              </a:spcBef>
              <a:spcAft>
                <a:spcPts val="0"/>
              </a:spcAft>
              <a:buClr>
                <a:srgbClr val="000000"/>
              </a:buClr>
              <a:buSzPts val="1100"/>
              <a:buFont typeface="Arial"/>
              <a:buNone/>
            </a:pPr>
            <a:r>
              <a:rPr lang="en" i="1">
                <a:solidFill>
                  <a:srgbClr val="333333"/>
                </a:solidFill>
                <a:highlight>
                  <a:srgbClr val="FFFFFF"/>
                </a:highlight>
                <a:latin typeface="Times New Roman"/>
                <a:ea typeface="Times New Roman"/>
                <a:cs typeface="Times New Roman"/>
                <a:sym typeface="Times New Roman"/>
              </a:rPr>
              <a:t>YouTube</a:t>
            </a:r>
            <a:r>
              <a:rPr lang="en">
                <a:solidFill>
                  <a:srgbClr val="333333"/>
                </a:solidFill>
                <a:highlight>
                  <a:srgbClr val="FFFFFF"/>
                </a:highlight>
                <a:latin typeface="Times New Roman"/>
                <a:ea typeface="Times New Roman"/>
                <a:cs typeface="Times New Roman"/>
                <a:sym typeface="Times New Roman"/>
              </a:rPr>
              <a:t>. Retrieved from </a:t>
            </a:r>
            <a:r>
              <a:rPr lang="en" u="sng">
                <a:solidFill>
                  <a:schemeClr val="hlink"/>
                </a:solidFill>
                <a:highlight>
                  <a:srgbClr val="FFFFFF"/>
                </a:highlight>
                <a:latin typeface="Times New Roman"/>
                <a:ea typeface="Times New Roman"/>
                <a:cs typeface="Times New Roman"/>
                <a:sym typeface="Times New Roman"/>
                <a:hlinkClick r:id="rId3"/>
              </a:rPr>
              <a:t>www.youtube.com/watch?v=OPcqt_1Gpjk</a:t>
            </a:r>
            <a:endParaRPr>
              <a:solidFill>
                <a:srgbClr val="333333"/>
              </a:solidFill>
              <a:highlight>
                <a:srgbClr val="FFFFFF"/>
              </a:highlight>
              <a:latin typeface="Roboto"/>
              <a:ea typeface="Roboto"/>
              <a:cs typeface="Roboto"/>
              <a:sym typeface="Roboto"/>
            </a:endParaRPr>
          </a:p>
          <a:p>
            <a:pPr marL="0" lvl="0" indent="0" algn="l" rtl="0">
              <a:spcBef>
                <a:spcPts val="1600"/>
              </a:spcBef>
              <a:spcAft>
                <a:spcPts val="0"/>
              </a:spcAft>
              <a:buNone/>
            </a:pPr>
            <a:r>
              <a:rPr lang="en">
                <a:solidFill>
                  <a:srgbClr val="333333"/>
                </a:solidFill>
                <a:highlight>
                  <a:srgbClr val="FFFFFF"/>
                </a:highlight>
                <a:latin typeface="Times New Roman"/>
                <a:ea typeface="Times New Roman"/>
                <a:cs typeface="Times New Roman"/>
                <a:sym typeface="Times New Roman"/>
              </a:rPr>
              <a:t>May, I. (2017, August). The Art of Paraphrasing: Avoiding Plagiarism. </a:t>
            </a:r>
            <a:r>
              <a:rPr lang="en" i="1">
                <a:solidFill>
                  <a:srgbClr val="333333"/>
                </a:solidFill>
                <a:highlight>
                  <a:srgbClr val="FFFFFF"/>
                </a:highlight>
                <a:latin typeface="Times New Roman"/>
                <a:ea typeface="Times New Roman"/>
                <a:cs typeface="Times New Roman"/>
                <a:sym typeface="Times New Roman"/>
              </a:rPr>
              <a:t>Youtube</a:t>
            </a:r>
            <a:r>
              <a:rPr lang="en">
                <a:solidFill>
                  <a:srgbClr val="333333"/>
                </a:solidFill>
                <a:highlight>
                  <a:srgbClr val="FFFFFF"/>
                </a:highlight>
                <a:latin typeface="Times New Roman"/>
                <a:ea typeface="Times New Roman"/>
                <a:cs typeface="Times New Roman"/>
                <a:sym typeface="Times New Roman"/>
              </a:rPr>
              <a:t>. </a:t>
            </a:r>
            <a:endParaRPr>
              <a:solidFill>
                <a:srgbClr val="333333"/>
              </a:solidFill>
              <a:highlight>
                <a:srgbClr val="FFFFFF"/>
              </a:highlight>
              <a:latin typeface="Times New Roman"/>
              <a:ea typeface="Times New Roman"/>
              <a:cs typeface="Times New Roman"/>
              <a:sym typeface="Times New Roman"/>
            </a:endParaRPr>
          </a:p>
          <a:p>
            <a:pPr marL="0" lvl="0" indent="457200" algn="l" rtl="0">
              <a:spcBef>
                <a:spcPts val="1600"/>
              </a:spcBef>
              <a:spcAft>
                <a:spcPts val="0"/>
              </a:spcAft>
              <a:buClr>
                <a:srgbClr val="000000"/>
              </a:buClr>
              <a:buSzPts val="1100"/>
              <a:buFont typeface="Arial"/>
              <a:buNone/>
            </a:pPr>
            <a:r>
              <a:rPr lang="en">
                <a:solidFill>
                  <a:srgbClr val="333333"/>
                </a:solidFill>
                <a:highlight>
                  <a:srgbClr val="FFFFFF"/>
                </a:highlight>
                <a:latin typeface="Times New Roman"/>
                <a:ea typeface="Times New Roman"/>
                <a:cs typeface="Times New Roman"/>
                <a:sym typeface="Times New Roman"/>
              </a:rPr>
              <a:t>Retrieved from </a:t>
            </a:r>
            <a:r>
              <a:rPr lang="en" u="sng">
                <a:solidFill>
                  <a:schemeClr val="hlink"/>
                </a:solidFill>
                <a:highlight>
                  <a:srgbClr val="FFFFFF"/>
                </a:highlight>
                <a:latin typeface="Times New Roman"/>
                <a:ea typeface="Times New Roman"/>
                <a:cs typeface="Times New Roman"/>
                <a:sym typeface="Times New Roman"/>
                <a:hlinkClick r:id="rId4"/>
              </a:rPr>
              <a:t>https://www.youtube.com/watch?v=H1qo10dG5Gw&amp;t=8s</a:t>
            </a:r>
            <a:endParaRPr>
              <a:solidFill>
                <a:srgbClr val="333333"/>
              </a:solidFill>
              <a:highlight>
                <a:srgbClr val="FFFFFF"/>
              </a:highlight>
              <a:latin typeface="Times New Roman"/>
              <a:ea typeface="Times New Roman"/>
              <a:cs typeface="Times New Roman"/>
              <a:sym typeface="Times New Roman"/>
            </a:endParaRPr>
          </a:p>
          <a:p>
            <a:pPr marL="0" lvl="0" indent="0" algn="l" rtl="0">
              <a:spcBef>
                <a:spcPts val="1600"/>
              </a:spcBef>
              <a:spcAft>
                <a:spcPts val="0"/>
              </a:spcAft>
              <a:buNone/>
            </a:pPr>
            <a:r>
              <a:rPr lang="en">
                <a:solidFill>
                  <a:srgbClr val="333333"/>
                </a:solidFill>
                <a:highlight>
                  <a:srgbClr val="FFFFFF"/>
                </a:highlight>
                <a:latin typeface="Times New Roman"/>
                <a:ea typeface="Times New Roman"/>
                <a:cs typeface="Times New Roman"/>
                <a:sym typeface="Times New Roman"/>
              </a:rPr>
              <a:t>Paraphrasing. (n.d.). Retrieved from </a:t>
            </a:r>
            <a:endParaRPr>
              <a:solidFill>
                <a:srgbClr val="333333"/>
              </a:solidFill>
              <a:highlight>
                <a:srgbClr val="FFFFFF"/>
              </a:highlight>
              <a:latin typeface="Times New Roman"/>
              <a:ea typeface="Times New Roman"/>
              <a:cs typeface="Times New Roman"/>
              <a:sym typeface="Times New Roman"/>
            </a:endParaRPr>
          </a:p>
          <a:p>
            <a:pPr marL="0" lvl="0" indent="457200" algn="l" rtl="0">
              <a:spcBef>
                <a:spcPts val="1600"/>
              </a:spcBef>
              <a:spcAft>
                <a:spcPts val="0"/>
              </a:spcAft>
              <a:buNone/>
            </a:pPr>
            <a:r>
              <a:rPr lang="en" u="sng">
                <a:solidFill>
                  <a:schemeClr val="hlink"/>
                </a:solidFill>
                <a:highlight>
                  <a:srgbClr val="FFFFFF"/>
                </a:highlight>
                <a:latin typeface="Times New Roman"/>
                <a:ea typeface="Times New Roman"/>
                <a:cs typeface="Times New Roman"/>
                <a:sym typeface="Times New Roman"/>
                <a:hlinkClick r:id="rId5"/>
              </a:rPr>
              <a:t>https://owl.purdue.edu/owl/research_and_citation/using_research/paraphrase_exercis</a:t>
            </a:r>
            <a:endParaRPr/>
          </a:p>
          <a:p>
            <a:pPr marL="457200" lvl="0" indent="457200" algn="l" rtl="0">
              <a:spcBef>
                <a:spcPts val="1600"/>
              </a:spcBef>
              <a:spcAft>
                <a:spcPts val="0"/>
              </a:spcAft>
              <a:buNone/>
            </a:pPr>
            <a:r>
              <a:rPr lang="en" u="sng">
                <a:solidFill>
                  <a:schemeClr val="hlink"/>
                </a:solidFill>
                <a:highlight>
                  <a:srgbClr val="FFFFFF"/>
                </a:highlight>
                <a:latin typeface="Times New Roman"/>
                <a:ea typeface="Times New Roman"/>
                <a:cs typeface="Times New Roman"/>
                <a:sym typeface="Times New Roman"/>
                <a:hlinkClick r:id="rId5"/>
              </a:rPr>
              <a:t>es/index.html</a:t>
            </a:r>
            <a:endParaRPr>
              <a:solidFill>
                <a:srgbClr val="333333"/>
              </a:solidFill>
              <a:highlight>
                <a:srgbClr val="FFFFFF"/>
              </a:highlight>
              <a:latin typeface="Times New Roman"/>
              <a:ea typeface="Times New Roman"/>
              <a:cs typeface="Times New Roman"/>
              <a:sym typeface="Times New Roman"/>
            </a:endParaRPr>
          </a:p>
          <a:p>
            <a:pPr marL="0" lvl="0" indent="0" algn="l" rtl="0">
              <a:spcBef>
                <a:spcPts val="1600"/>
              </a:spcBef>
              <a:spcAft>
                <a:spcPts val="0"/>
              </a:spcAft>
              <a:buNone/>
            </a:pPr>
            <a:endParaRPr>
              <a:solidFill>
                <a:srgbClr val="333333"/>
              </a:solidFill>
              <a:highlight>
                <a:srgbClr val="FFFFFF"/>
              </a:highlight>
              <a:latin typeface="Times New Roman"/>
              <a:ea typeface="Times New Roman"/>
              <a:cs typeface="Times New Roman"/>
              <a:sym typeface="Times New Roman"/>
            </a:endParaRPr>
          </a:p>
          <a:p>
            <a:pPr marL="0" lvl="0" indent="0" algn="l" rtl="0">
              <a:spcBef>
                <a:spcPts val="1600"/>
              </a:spcBef>
              <a:spcAft>
                <a:spcPts val="0"/>
              </a:spcAft>
              <a:buNone/>
            </a:pPr>
            <a:endParaRPr>
              <a:solidFill>
                <a:srgbClr val="333333"/>
              </a:solidFill>
              <a:highlight>
                <a:srgbClr val="FFFFFF"/>
              </a:highlight>
              <a:latin typeface="Times New Roman"/>
              <a:ea typeface="Times New Roman"/>
              <a:cs typeface="Times New Roman"/>
              <a:sym typeface="Times New Roman"/>
            </a:endParaRPr>
          </a:p>
          <a:p>
            <a:pPr marL="0" lvl="0" indent="0" algn="l" rtl="0">
              <a:spcBef>
                <a:spcPts val="1600"/>
              </a:spcBef>
              <a:spcAft>
                <a:spcPts val="1600"/>
              </a:spcAft>
              <a:buNone/>
            </a:pPr>
            <a:endParaRPr>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7"/>
          <p:cNvSpPr txBox="1">
            <a:spLocks noGrp="1"/>
          </p:cNvSpPr>
          <p:nvPr>
            <p:ph type="title" idx="4294967295"/>
          </p:nvPr>
        </p:nvSpPr>
        <p:spPr>
          <a:xfrm>
            <a:off x="304800" y="171450"/>
            <a:ext cx="8458200" cy="636900"/>
          </a:xfrm>
          <a:prstGeom prst="rect">
            <a:avLst/>
          </a:prstGeom>
          <a:noFill/>
          <a:ln>
            <a:noFill/>
          </a:ln>
        </p:spPr>
        <p:txBody>
          <a:bodyPr spcFirstLastPara="1" wrap="square" lIns="45700" tIns="0" rIns="45700" bIns="0" anchor="b" anchorCtr="0">
            <a:noAutofit/>
          </a:bodyPr>
          <a:lstStyle/>
          <a:p>
            <a:pPr marL="0" marR="0" lvl="0" indent="0" algn="ctr" rtl="0">
              <a:lnSpc>
                <a:spcPct val="108695"/>
              </a:lnSpc>
              <a:spcBef>
                <a:spcPts val="0"/>
              </a:spcBef>
              <a:spcAft>
                <a:spcPts val="0"/>
              </a:spcAft>
              <a:buClr>
                <a:schemeClr val="dk1"/>
              </a:buClr>
              <a:buSzPts val="1150"/>
              <a:buFont typeface="Arial"/>
              <a:buNone/>
            </a:pPr>
            <a:r>
              <a:rPr lang="en" sz="4800" i="0" u="none" strike="noStrike" cap="none">
                <a:solidFill>
                  <a:srgbClr val="762299"/>
                </a:solidFill>
                <a:latin typeface="Impact"/>
                <a:ea typeface="Impact"/>
                <a:cs typeface="Impact"/>
                <a:sym typeface="Impact"/>
              </a:rPr>
              <a:t>Questions? Contact Us!</a:t>
            </a:r>
            <a:endParaRPr sz="4800">
              <a:solidFill>
                <a:srgbClr val="762299"/>
              </a:solidFill>
              <a:latin typeface="Impact"/>
              <a:ea typeface="Impact"/>
              <a:cs typeface="Impact"/>
              <a:sym typeface="Impact"/>
            </a:endParaRPr>
          </a:p>
        </p:txBody>
      </p:sp>
      <p:sp>
        <p:nvSpPr>
          <p:cNvPr id="561" name="Google Shape;561;p67"/>
          <p:cNvSpPr txBox="1">
            <a:spLocks noGrp="1"/>
          </p:cNvSpPr>
          <p:nvPr>
            <p:ph type="body" idx="4294967295"/>
          </p:nvPr>
        </p:nvSpPr>
        <p:spPr>
          <a:xfrm>
            <a:off x="76125" y="1279425"/>
            <a:ext cx="6288600" cy="3332100"/>
          </a:xfrm>
          <a:prstGeom prst="rect">
            <a:avLst/>
          </a:prstGeom>
          <a:noFill/>
          <a:ln>
            <a:noFill/>
          </a:ln>
        </p:spPr>
        <p:txBody>
          <a:bodyPr spcFirstLastPara="1" wrap="square" lIns="91425" tIns="0" rIns="45700" bIns="0" anchor="t" anchorCtr="0">
            <a:noAutofit/>
          </a:bodyPr>
          <a:lstStyle/>
          <a:p>
            <a:pPr marL="342900" marR="0" lvl="0" indent="-342900" algn="l" rtl="0">
              <a:lnSpc>
                <a:spcPct val="90000"/>
              </a:lnSpc>
              <a:spcBef>
                <a:spcPts val="0"/>
              </a:spcBef>
              <a:spcAft>
                <a:spcPts val="0"/>
              </a:spcAft>
              <a:buClr>
                <a:schemeClr val="dk1"/>
              </a:buClr>
              <a:buSzPts val="700"/>
              <a:buFont typeface="Arial"/>
              <a:buNone/>
            </a:pPr>
            <a:r>
              <a:rPr lang="en" sz="3600" i="0" u="none" strike="noStrike" cap="none">
                <a:solidFill>
                  <a:srgbClr val="762299"/>
                </a:solidFill>
                <a:latin typeface="Arial"/>
                <a:ea typeface="Arial"/>
                <a:cs typeface="Arial"/>
                <a:sym typeface="Arial"/>
              </a:rPr>
              <a:t>Email:</a:t>
            </a:r>
            <a:endParaRPr sz="3600" i="0" u="none" strike="noStrike" cap="none">
              <a:solidFill>
                <a:srgbClr val="762299"/>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900"/>
              <a:buFont typeface="Arial"/>
              <a:buNone/>
            </a:pPr>
            <a:r>
              <a:rPr lang="en" sz="3000" b="0" i="0" u="sng" strike="noStrike" cap="none">
                <a:solidFill>
                  <a:srgbClr val="762299"/>
                </a:solidFill>
                <a:latin typeface="Arial"/>
                <a:ea typeface="Arial"/>
                <a:cs typeface="Arial"/>
                <a:sym typeface="Arial"/>
                <a:hlinkClick r:id="rId3">
                  <a:extLst>
                    <a:ext uri="{A12FA001-AC4F-418D-AE19-62706E023703}">
                      <ahyp:hlinkClr xmlns:ahyp="http://schemas.microsoft.com/office/drawing/2018/hyperlinkcolor" val="tx"/>
                    </a:ext>
                  </a:extLst>
                </a:hlinkClick>
              </a:rPr>
              <a:t>writingcenter@callutheran.ed</a:t>
            </a:r>
            <a:r>
              <a:rPr lang="en" sz="3000" b="0">
                <a:solidFill>
                  <a:srgbClr val="762299"/>
                </a:solidFill>
                <a:latin typeface="Arial"/>
                <a:ea typeface="Arial"/>
                <a:cs typeface="Arial"/>
                <a:sym typeface="Arial"/>
              </a:rPr>
              <a:t>u</a:t>
            </a:r>
            <a:endParaRPr sz="3000" b="0">
              <a:solidFill>
                <a:srgbClr val="762299"/>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900"/>
              <a:buFont typeface="Arial"/>
              <a:buNone/>
            </a:pPr>
            <a:endParaRPr sz="3600">
              <a:solidFill>
                <a:srgbClr val="762299"/>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700"/>
              <a:buFont typeface="Arial"/>
              <a:buNone/>
            </a:pPr>
            <a:r>
              <a:rPr lang="en" sz="3600" i="0" u="none" strike="noStrike" cap="none">
                <a:solidFill>
                  <a:srgbClr val="762299"/>
                </a:solidFill>
                <a:latin typeface="Arial"/>
                <a:ea typeface="Arial"/>
                <a:cs typeface="Arial"/>
                <a:sym typeface="Arial"/>
              </a:rPr>
              <a:t>Phone:        </a:t>
            </a:r>
            <a:endParaRPr sz="3600">
              <a:solidFill>
                <a:srgbClr val="762299"/>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1000"/>
              <a:buFont typeface="Arial"/>
              <a:buNone/>
            </a:pPr>
            <a:r>
              <a:rPr lang="en" sz="3600" b="0">
                <a:solidFill>
                  <a:srgbClr val="762299"/>
                </a:solidFill>
                <a:latin typeface="Arial"/>
                <a:ea typeface="Arial"/>
                <a:cs typeface="Arial"/>
                <a:sym typeface="Arial"/>
              </a:rPr>
              <a:t>(</a:t>
            </a:r>
            <a:r>
              <a:rPr lang="en" sz="3600" b="0" i="0" u="none" strike="noStrike" cap="none">
                <a:solidFill>
                  <a:srgbClr val="762299"/>
                </a:solidFill>
                <a:latin typeface="Arial"/>
                <a:ea typeface="Arial"/>
                <a:cs typeface="Arial"/>
                <a:sym typeface="Arial"/>
              </a:rPr>
              <a:t>805</a:t>
            </a:r>
            <a:r>
              <a:rPr lang="en" sz="3600" b="0">
                <a:solidFill>
                  <a:srgbClr val="762299"/>
                </a:solidFill>
                <a:latin typeface="Arial"/>
                <a:ea typeface="Arial"/>
                <a:cs typeface="Arial"/>
                <a:sym typeface="Arial"/>
              </a:rPr>
              <a:t>) </a:t>
            </a:r>
            <a:r>
              <a:rPr lang="en" sz="3600" b="0" i="0" u="none" strike="noStrike" cap="none">
                <a:solidFill>
                  <a:srgbClr val="762299"/>
                </a:solidFill>
                <a:latin typeface="Arial"/>
                <a:ea typeface="Arial"/>
                <a:cs typeface="Arial"/>
                <a:sym typeface="Arial"/>
              </a:rPr>
              <a:t>493-3257 </a:t>
            </a:r>
            <a:endParaRPr sz="3600" b="0" i="0" u="none" strike="noStrike" cap="none">
              <a:solidFill>
                <a:srgbClr val="762299"/>
              </a:solidFill>
              <a:latin typeface="Arial"/>
              <a:ea typeface="Arial"/>
              <a:cs typeface="Arial"/>
              <a:sym typeface="Arial"/>
            </a:endParaRPr>
          </a:p>
          <a:p>
            <a:pPr marL="342900" marR="0" lvl="0" indent="457200" algn="l" rtl="0">
              <a:lnSpc>
                <a:spcPct val="90000"/>
              </a:lnSpc>
              <a:spcBef>
                <a:spcPts val="0"/>
              </a:spcBef>
              <a:spcAft>
                <a:spcPts val="0"/>
              </a:spcAft>
              <a:buClr>
                <a:schemeClr val="dk1"/>
              </a:buClr>
              <a:buSzPts val="700"/>
              <a:buFont typeface="Arial"/>
              <a:buNone/>
            </a:pPr>
            <a:r>
              <a:rPr lang="en" sz="3600" i="0" u="none" strike="noStrike" cap="none">
                <a:solidFill>
                  <a:srgbClr val="76337A"/>
                </a:solidFill>
                <a:latin typeface="Arial"/>
                <a:ea typeface="Arial"/>
                <a:cs typeface="Arial"/>
                <a:sym typeface="Arial"/>
              </a:rPr>
              <a:t> </a:t>
            </a:r>
            <a:endParaRPr sz="3600" i="0" u="none" strike="noStrike" cap="none">
              <a:solidFill>
                <a:srgbClr val="76337A"/>
              </a:solidFill>
              <a:latin typeface="Arial"/>
              <a:ea typeface="Arial"/>
              <a:cs typeface="Arial"/>
              <a:sym typeface="Arial"/>
            </a:endParaRPr>
          </a:p>
        </p:txBody>
      </p:sp>
      <p:pic>
        <p:nvPicPr>
          <p:cNvPr id="562" name="Google Shape;562;p67"/>
          <p:cNvPicPr preferRelativeResize="0"/>
          <p:nvPr/>
        </p:nvPicPr>
        <p:blipFill>
          <a:blip r:embed="rId4">
            <a:alphaModFix/>
          </a:blip>
          <a:stretch>
            <a:fillRect/>
          </a:stretch>
        </p:blipFill>
        <p:spPr>
          <a:xfrm>
            <a:off x="5920025" y="969750"/>
            <a:ext cx="2417981" cy="2842709"/>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2"/>
          <p:cNvSpPr txBox="1">
            <a:spLocks noGrp="1"/>
          </p:cNvSpPr>
          <p:nvPr>
            <p:ph type="ctrTitle"/>
          </p:nvPr>
        </p:nvSpPr>
        <p:spPr>
          <a:xfrm>
            <a:off x="321850" y="2697600"/>
            <a:ext cx="8118600" cy="72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latin typeface="Comic Sans MS"/>
                <a:ea typeface="Comic Sans MS"/>
                <a:cs typeface="Comic Sans MS"/>
                <a:sym typeface="Comic Sans MS"/>
              </a:rPr>
              <a:t>GOAL</a:t>
            </a:r>
            <a:endParaRPr sz="4800">
              <a:latin typeface="Comic Sans MS"/>
              <a:ea typeface="Comic Sans MS"/>
              <a:cs typeface="Comic Sans MS"/>
              <a:sym typeface="Comic Sans MS"/>
            </a:endParaRPr>
          </a:p>
        </p:txBody>
      </p:sp>
      <p:sp>
        <p:nvSpPr>
          <p:cNvPr id="385" name="Google Shape;385;p42"/>
          <p:cNvSpPr txBox="1">
            <a:spLocks noGrp="1"/>
          </p:cNvSpPr>
          <p:nvPr>
            <p:ph type="subTitle" idx="1"/>
          </p:nvPr>
        </p:nvSpPr>
        <p:spPr>
          <a:xfrm>
            <a:off x="572225" y="3342534"/>
            <a:ext cx="8118600" cy="144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omic Sans MS"/>
                <a:ea typeface="Comic Sans MS"/>
                <a:cs typeface="Comic Sans MS"/>
                <a:sym typeface="Comic Sans MS"/>
              </a:rPr>
              <a:t>Distinguish the difference between </a:t>
            </a:r>
            <a:endParaRPr sz="2400">
              <a:latin typeface="Comic Sans MS"/>
              <a:ea typeface="Comic Sans MS"/>
              <a:cs typeface="Comic Sans MS"/>
              <a:sym typeface="Comic Sans MS"/>
            </a:endParaRPr>
          </a:p>
          <a:p>
            <a:pPr marL="0" lvl="0" indent="0" algn="ctr" rtl="0">
              <a:spcBef>
                <a:spcPts val="0"/>
              </a:spcBef>
              <a:spcAft>
                <a:spcPts val="0"/>
              </a:spcAft>
              <a:buNone/>
            </a:pPr>
            <a:r>
              <a:rPr lang="en" sz="2400" b="1">
                <a:solidFill>
                  <a:srgbClr val="FF0000"/>
                </a:solidFill>
                <a:latin typeface="Comic Sans MS"/>
                <a:ea typeface="Comic Sans MS"/>
                <a:cs typeface="Comic Sans MS"/>
                <a:sym typeface="Comic Sans MS"/>
              </a:rPr>
              <a:t>paraphrasing</a:t>
            </a:r>
            <a:r>
              <a:rPr lang="en" sz="2400">
                <a:latin typeface="Comic Sans MS"/>
                <a:ea typeface="Comic Sans MS"/>
                <a:cs typeface="Comic Sans MS"/>
                <a:sym typeface="Comic Sans MS"/>
              </a:rPr>
              <a:t> and </a:t>
            </a:r>
            <a:r>
              <a:rPr lang="en" sz="2400" b="1">
                <a:solidFill>
                  <a:srgbClr val="FF0000"/>
                </a:solidFill>
                <a:latin typeface="Comic Sans MS"/>
                <a:ea typeface="Comic Sans MS"/>
                <a:cs typeface="Comic Sans MS"/>
                <a:sym typeface="Comic Sans MS"/>
              </a:rPr>
              <a:t>plagiarizing</a:t>
            </a:r>
            <a:endParaRPr sz="2400" b="1">
              <a:solidFill>
                <a:srgbClr val="FF0000"/>
              </a:solidFill>
              <a:latin typeface="Comic Sans MS"/>
              <a:ea typeface="Comic Sans MS"/>
              <a:cs typeface="Comic Sans MS"/>
              <a:sym typeface="Comic Sans MS"/>
            </a:endParaRPr>
          </a:p>
          <a:p>
            <a:pPr marL="0" lvl="0" indent="0" algn="l" rtl="0">
              <a:spcBef>
                <a:spcPts val="0"/>
              </a:spcBef>
              <a:spcAft>
                <a:spcPts val="0"/>
              </a:spcAft>
              <a:buNone/>
            </a:pPr>
            <a:endParaRPr sz="2400">
              <a:latin typeface="Comic Sans MS"/>
              <a:ea typeface="Comic Sans MS"/>
              <a:cs typeface="Comic Sans MS"/>
              <a:sym typeface="Comic Sans MS"/>
            </a:endParaRPr>
          </a:p>
          <a:p>
            <a:pPr marL="0" lvl="0" indent="0" algn="l" rtl="0">
              <a:spcBef>
                <a:spcPts val="0"/>
              </a:spcBef>
              <a:spcAft>
                <a:spcPts val="0"/>
              </a:spcAft>
              <a:buNone/>
            </a:pPr>
            <a:endParaRPr sz="2400">
              <a:latin typeface="Comic Sans MS"/>
              <a:ea typeface="Comic Sans MS"/>
              <a:cs typeface="Comic Sans MS"/>
              <a:sym typeface="Comic Sans MS"/>
            </a:endParaRPr>
          </a:p>
          <a:p>
            <a:pPr marL="0" lvl="0" indent="0" algn="l" rtl="0">
              <a:spcBef>
                <a:spcPts val="0"/>
              </a:spcBef>
              <a:spcAft>
                <a:spcPts val="0"/>
              </a:spcAft>
              <a:buNone/>
            </a:pPr>
            <a:endParaRPr sz="2400"/>
          </a:p>
        </p:txBody>
      </p:sp>
      <p:pic>
        <p:nvPicPr>
          <p:cNvPr id="386" name="Google Shape;386;p42"/>
          <p:cNvPicPr preferRelativeResize="0"/>
          <p:nvPr/>
        </p:nvPicPr>
        <p:blipFill>
          <a:blip r:embed="rId3">
            <a:alphaModFix/>
          </a:blip>
          <a:stretch>
            <a:fillRect/>
          </a:stretch>
        </p:blipFill>
        <p:spPr>
          <a:xfrm>
            <a:off x="2542575" y="150900"/>
            <a:ext cx="3677148" cy="2185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b="1">
                <a:latin typeface="Comic Sans MS"/>
                <a:ea typeface="Comic Sans MS"/>
                <a:cs typeface="Comic Sans MS"/>
                <a:sym typeface="Comic Sans MS"/>
              </a:rPr>
              <a:t>Plagiarism</a:t>
            </a:r>
            <a:endParaRPr sz="5000" b="1">
              <a:latin typeface="Comic Sans MS"/>
              <a:ea typeface="Comic Sans MS"/>
              <a:cs typeface="Comic Sans MS"/>
              <a:sym typeface="Comic Sans MS"/>
            </a:endParaRPr>
          </a:p>
        </p:txBody>
      </p:sp>
      <p:pic>
        <p:nvPicPr>
          <p:cNvPr id="392" name="Google Shape;392;p43"/>
          <p:cNvPicPr preferRelativeResize="0"/>
          <p:nvPr/>
        </p:nvPicPr>
        <p:blipFill>
          <a:blip r:embed="rId3">
            <a:alphaModFix/>
          </a:blip>
          <a:stretch>
            <a:fillRect/>
          </a:stretch>
        </p:blipFill>
        <p:spPr>
          <a:xfrm>
            <a:off x="609350" y="1827300"/>
            <a:ext cx="7656100" cy="2951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44" descr="This is a chapter from the ClickView title, Understanding Plagiarism and its Consequences. The full 19 minute programme is available with closed captions and additional resources. For more information on ClickView's video library for secondary schools, please visit http://clickv.ie/w/aATi&#10;&#10;Information has never been more accessible than it is today. With millions of people contributing material to the internet, the temptation to plagiarise is ever-present. In this programme, we explore the nature of plagiarism, including some common myths and misconceptions that drive some people to cheat others out of their intellectual property. The legal, academic, professional and personal consequences of being branded a plagiarist are also examined. Students and professionals will benefit from the advice provided to help guard against the theft of both their own intellectual property and the creative work of others.&#10;&#10;Curriculum Codes: ACELA1568, ACELY1757, ACELY1747" title="What Is Plagiarism?">
            <a:hlinkClick r:id="rId3"/>
          </p:cNvPr>
          <p:cNvPicPr preferRelativeResize="0"/>
          <p:nvPr/>
        </p:nvPicPr>
        <p:blipFill>
          <a:blip r:embed="rId4">
            <a:alphaModFix/>
          </a:blip>
          <a:stretch>
            <a:fillRect/>
          </a:stretch>
        </p:blipFill>
        <p:spPr>
          <a:xfrm>
            <a:off x="1467400" y="799450"/>
            <a:ext cx="5886400" cy="420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b="1">
                <a:latin typeface="Comic Sans MS"/>
                <a:ea typeface="Comic Sans MS"/>
                <a:cs typeface="Comic Sans MS"/>
                <a:sym typeface="Comic Sans MS"/>
              </a:rPr>
              <a:t>Paraphrasing</a:t>
            </a:r>
            <a:endParaRPr sz="5000" b="1">
              <a:latin typeface="Comic Sans MS"/>
              <a:ea typeface="Comic Sans MS"/>
              <a:cs typeface="Comic Sans MS"/>
              <a:sym typeface="Comic Sans MS"/>
            </a:endParaRPr>
          </a:p>
        </p:txBody>
      </p:sp>
      <p:pic>
        <p:nvPicPr>
          <p:cNvPr id="403" name="Google Shape;403;p45"/>
          <p:cNvPicPr preferRelativeResize="0"/>
          <p:nvPr/>
        </p:nvPicPr>
        <p:blipFill>
          <a:blip r:embed="rId3">
            <a:alphaModFix/>
          </a:blip>
          <a:stretch>
            <a:fillRect/>
          </a:stretch>
        </p:blipFill>
        <p:spPr>
          <a:xfrm>
            <a:off x="2008275" y="1677025"/>
            <a:ext cx="4831175" cy="3466474"/>
          </a:xfrm>
          <a:prstGeom prst="rect">
            <a:avLst/>
          </a:prstGeom>
          <a:noFill/>
          <a:ln>
            <a:noFill/>
          </a:ln>
        </p:spPr>
      </p:pic>
      <p:sp>
        <p:nvSpPr>
          <p:cNvPr id="404" name="Google Shape;404;p45"/>
          <p:cNvSpPr txBox="1"/>
          <p:nvPr/>
        </p:nvSpPr>
        <p:spPr>
          <a:xfrm>
            <a:off x="3028113" y="1794150"/>
            <a:ext cx="2791500" cy="6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omic Sans MS"/>
                <a:ea typeface="Comic Sans MS"/>
                <a:cs typeface="Comic Sans MS"/>
                <a:sym typeface="Comic Sans MS"/>
              </a:rPr>
              <a:t>What is it?</a:t>
            </a:r>
            <a:endParaRPr sz="360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6"/>
          <p:cNvPicPr preferRelativeResize="0"/>
          <p:nvPr/>
        </p:nvPicPr>
        <p:blipFill>
          <a:blip r:embed="rId3">
            <a:alphaModFix/>
          </a:blip>
          <a:stretch>
            <a:fillRect/>
          </a:stretch>
        </p:blipFill>
        <p:spPr>
          <a:xfrm>
            <a:off x="1117478" y="0"/>
            <a:ext cx="6909044" cy="5143499"/>
          </a:xfrm>
          <a:prstGeom prst="rect">
            <a:avLst/>
          </a:prstGeom>
          <a:noFill/>
          <a:ln>
            <a:noFill/>
          </a:ln>
        </p:spPr>
      </p:pic>
      <p:sp>
        <p:nvSpPr>
          <p:cNvPr id="410" name="Google Shape;410;p46"/>
          <p:cNvSpPr txBox="1"/>
          <p:nvPr/>
        </p:nvSpPr>
        <p:spPr>
          <a:xfrm>
            <a:off x="2135100" y="1706325"/>
            <a:ext cx="3738000" cy="3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accent4"/>
                </a:solidFill>
                <a:latin typeface="Comic Sans MS"/>
                <a:ea typeface="Comic Sans MS"/>
                <a:cs typeface="Comic Sans MS"/>
                <a:sym typeface="Comic Sans MS"/>
              </a:rPr>
              <a:t>Ideas, theories, phrases, sentences…</a:t>
            </a:r>
            <a:endParaRPr sz="1700" b="1">
              <a:solidFill>
                <a:schemeClr val="accent4"/>
              </a:solidFill>
              <a:latin typeface="Comic Sans MS"/>
              <a:ea typeface="Comic Sans MS"/>
              <a:cs typeface="Comic Sans MS"/>
              <a:sym typeface="Comic Sans MS"/>
            </a:endParaRPr>
          </a:p>
        </p:txBody>
      </p:sp>
      <p:sp>
        <p:nvSpPr>
          <p:cNvPr id="411" name="Google Shape;411;p46"/>
          <p:cNvSpPr/>
          <p:nvPr/>
        </p:nvSpPr>
        <p:spPr>
          <a:xfrm>
            <a:off x="4565375" y="3306925"/>
            <a:ext cx="1171200" cy="5856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3204975" y="2399225"/>
            <a:ext cx="1253100" cy="5856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413" name="Google Shape;413;p46"/>
          <p:cNvSpPr/>
          <p:nvPr/>
        </p:nvSpPr>
        <p:spPr>
          <a:xfrm rot="-2867104">
            <a:off x="5818971" y="2045432"/>
            <a:ext cx="1279182" cy="166083"/>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p:nvPr/>
        </p:nvSpPr>
        <p:spPr>
          <a:xfrm>
            <a:off x="6741850" y="710750"/>
            <a:ext cx="2205600" cy="20202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6"/>
          <p:cNvSpPr txBox="1"/>
          <p:nvPr/>
        </p:nvSpPr>
        <p:spPr>
          <a:xfrm>
            <a:off x="6949800" y="945000"/>
            <a:ext cx="1861200" cy="13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accent4"/>
                </a:solidFill>
                <a:latin typeface="Roboto"/>
                <a:ea typeface="Roboto"/>
                <a:cs typeface="Roboto"/>
                <a:sym typeface="Roboto"/>
              </a:rPr>
              <a:t>Books, book chapters, scholarly journals, newspapers,</a:t>
            </a:r>
            <a:endParaRPr sz="1300" b="1">
              <a:solidFill>
                <a:schemeClr val="accent4"/>
              </a:solidFill>
              <a:latin typeface="Roboto"/>
              <a:ea typeface="Roboto"/>
              <a:cs typeface="Roboto"/>
              <a:sym typeface="Roboto"/>
            </a:endParaRPr>
          </a:p>
          <a:p>
            <a:pPr marL="0" lvl="0" indent="0" algn="l" rtl="0">
              <a:spcBef>
                <a:spcPts val="0"/>
              </a:spcBef>
              <a:spcAft>
                <a:spcPts val="0"/>
              </a:spcAft>
              <a:buNone/>
            </a:pPr>
            <a:r>
              <a:rPr lang="en" sz="1300" b="1">
                <a:solidFill>
                  <a:schemeClr val="accent4"/>
                </a:solidFill>
                <a:latin typeface="Roboto"/>
                <a:ea typeface="Roboto"/>
                <a:cs typeface="Roboto"/>
                <a:sym typeface="Roboto"/>
              </a:rPr>
              <a:t>magazine and websites, and more...</a:t>
            </a:r>
            <a:r>
              <a:rPr lang="en" sz="1300">
                <a:solidFill>
                  <a:schemeClr val="accent4"/>
                </a:solidFill>
                <a:latin typeface="Roboto"/>
                <a:ea typeface="Roboto"/>
                <a:cs typeface="Roboto"/>
                <a:sym typeface="Roboto"/>
              </a:rPr>
              <a:t> </a:t>
            </a:r>
            <a:endParaRPr sz="1300">
              <a:solidFill>
                <a:schemeClr val="accent4"/>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7"/>
          <p:cNvSpPr txBox="1">
            <a:spLocks noGrp="1"/>
          </p:cNvSpPr>
          <p:nvPr>
            <p:ph type="title"/>
          </p:nvPr>
        </p:nvSpPr>
        <p:spPr>
          <a:xfrm>
            <a:off x="104225" y="208600"/>
            <a:ext cx="7468200" cy="10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a:solidFill>
                  <a:srgbClr val="000000"/>
                </a:solidFill>
                <a:latin typeface="Comic Sans MS"/>
                <a:ea typeface="Comic Sans MS"/>
                <a:cs typeface="Comic Sans MS"/>
                <a:sym typeface="Comic Sans MS"/>
              </a:rPr>
              <a:t>Paraphrasing in other words….</a:t>
            </a:r>
            <a:endParaRPr sz="3800">
              <a:solidFill>
                <a:srgbClr val="000000"/>
              </a:solidFill>
              <a:latin typeface="Comic Sans MS"/>
              <a:ea typeface="Comic Sans MS"/>
              <a:cs typeface="Comic Sans MS"/>
              <a:sym typeface="Comic Sans MS"/>
            </a:endParaRPr>
          </a:p>
        </p:txBody>
      </p:sp>
      <p:sp>
        <p:nvSpPr>
          <p:cNvPr id="421" name="Google Shape;421;p47"/>
          <p:cNvSpPr txBox="1">
            <a:spLocks noGrp="1"/>
          </p:cNvSpPr>
          <p:nvPr>
            <p:ph type="body" idx="1"/>
          </p:nvPr>
        </p:nvSpPr>
        <p:spPr>
          <a:xfrm>
            <a:off x="311700" y="1672900"/>
            <a:ext cx="8680500" cy="3884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b="1">
                <a:solidFill>
                  <a:srgbClr val="000000"/>
                </a:solidFill>
              </a:rPr>
              <a:t>restating</a:t>
            </a:r>
            <a:endParaRPr sz="2000" b="1">
              <a:solidFill>
                <a:srgbClr val="000000"/>
              </a:solidFill>
            </a:endParaRPr>
          </a:p>
          <a:p>
            <a:pPr marL="457200" lvl="0" indent="0" algn="l" rtl="0">
              <a:spcBef>
                <a:spcPts val="1600"/>
              </a:spcBef>
              <a:spcAft>
                <a:spcPts val="0"/>
              </a:spcAft>
              <a:buNone/>
            </a:pPr>
            <a:endParaRPr sz="2000" b="1">
              <a:solidFill>
                <a:srgbClr val="000000"/>
              </a:solidFill>
            </a:endParaRPr>
          </a:p>
          <a:p>
            <a:pPr marL="457200" lvl="0" indent="-355600" algn="l" rtl="0">
              <a:spcBef>
                <a:spcPts val="1600"/>
              </a:spcBef>
              <a:spcAft>
                <a:spcPts val="0"/>
              </a:spcAft>
              <a:buClr>
                <a:srgbClr val="000000"/>
              </a:buClr>
              <a:buSzPts val="2000"/>
              <a:buChar char="❖"/>
            </a:pPr>
            <a:r>
              <a:rPr lang="en" sz="2000" b="1">
                <a:solidFill>
                  <a:srgbClr val="000000"/>
                </a:solidFill>
              </a:rPr>
              <a:t>rewording</a:t>
            </a:r>
            <a:endParaRPr sz="2000" b="1">
              <a:solidFill>
                <a:srgbClr val="000000"/>
              </a:solidFill>
            </a:endParaRPr>
          </a:p>
          <a:p>
            <a:pPr marL="457200" lvl="0" indent="0" algn="l" rtl="0">
              <a:spcBef>
                <a:spcPts val="1600"/>
              </a:spcBef>
              <a:spcAft>
                <a:spcPts val="0"/>
              </a:spcAft>
              <a:buNone/>
            </a:pPr>
            <a:endParaRPr sz="2000" b="1">
              <a:solidFill>
                <a:srgbClr val="000000"/>
              </a:solidFill>
            </a:endParaRPr>
          </a:p>
          <a:p>
            <a:pPr marL="457200" lvl="0" indent="-355600" algn="l" rtl="0">
              <a:spcBef>
                <a:spcPts val="1600"/>
              </a:spcBef>
              <a:spcAft>
                <a:spcPts val="0"/>
              </a:spcAft>
              <a:buClr>
                <a:srgbClr val="000000"/>
              </a:buClr>
              <a:buSzPts val="2000"/>
              <a:buChar char="❖"/>
            </a:pPr>
            <a:r>
              <a:rPr lang="en" sz="2000" b="1">
                <a:solidFill>
                  <a:srgbClr val="000000"/>
                </a:solidFill>
              </a:rPr>
              <a:t>rewriting</a:t>
            </a:r>
            <a:endParaRPr sz="2000" b="1">
              <a:solidFill>
                <a:srgbClr val="000000"/>
              </a:solidFill>
            </a:endParaRPr>
          </a:p>
          <a:p>
            <a:pPr marL="0" lvl="0" indent="0" algn="l" rtl="0">
              <a:spcBef>
                <a:spcPts val="1600"/>
              </a:spcBef>
              <a:spcAft>
                <a:spcPts val="1600"/>
              </a:spcAft>
              <a:buNone/>
            </a:pPr>
            <a:r>
              <a:rPr lang="en" sz="1900">
                <a:solidFill>
                  <a:srgbClr val="000000"/>
                </a:solidFill>
              </a:rPr>
              <a:t>Put in your own words, a thought or idea that is not your own.</a:t>
            </a:r>
            <a:r>
              <a:rPr lang="en" sz="1900"/>
              <a:t> </a:t>
            </a:r>
            <a:r>
              <a:rPr lang="en" sz="1900" b="1">
                <a:solidFill>
                  <a:srgbClr val="FF0000"/>
                </a:solidFill>
                <a:highlight>
                  <a:srgbClr val="D8D8D8"/>
                </a:highlight>
              </a:rPr>
              <a:t>Be sure to cite</a:t>
            </a:r>
            <a:r>
              <a:rPr lang="en" sz="1900" b="1">
                <a:solidFill>
                  <a:srgbClr val="000000"/>
                </a:solidFill>
                <a:highlight>
                  <a:srgbClr val="D8D8D8"/>
                </a:highlight>
              </a:rPr>
              <a:t>!</a:t>
            </a:r>
            <a:endParaRPr sz="1900" b="1">
              <a:solidFill>
                <a:srgbClr val="000000"/>
              </a:solidFill>
              <a:highlight>
                <a:srgbClr val="D8D8D8"/>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48"/>
          <p:cNvPicPr preferRelativeResize="0"/>
          <p:nvPr/>
        </p:nvPicPr>
        <p:blipFill>
          <a:blip r:embed="rId3">
            <a:alphaModFix/>
          </a:blip>
          <a:stretch>
            <a:fillRect/>
          </a:stretch>
        </p:blipFill>
        <p:spPr>
          <a:xfrm>
            <a:off x="1429675" y="1761975"/>
            <a:ext cx="5564250" cy="3276325"/>
          </a:xfrm>
          <a:prstGeom prst="rect">
            <a:avLst/>
          </a:prstGeom>
          <a:noFill/>
          <a:ln>
            <a:noFill/>
          </a:ln>
        </p:spPr>
      </p:pic>
      <p:sp>
        <p:nvSpPr>
          <p:cNvPr id="427" name="Google Shape;427;p48"/>
          <p:cNvSpPr txBox="1"/>
          <p:nvPr/>
        </p:nvSpPr>
        <p:spPr>
          <a:xfrm>
            <a:off x="388225" y="215775"/>
            <a:ext cx="6605700" cy="7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latin typeface="Comic Sans MS"/>
                <a:ea typeface="Comic Sans MS"/>
                <a:cs typeface="Comic Sans MS"/>
                <a:sym typeface="Comic Sans MS"/>
              </a:rPr>
              <a:t>And the winner is…..</a:t>
            </a:r>
            <a:endParaRPr sz="3800">
              <a:latin typeface="Comic Sans MS"/>
              <a:ea typeface="Comic Sans MS"/>
              <a:cs typeface="Comic Sans MS"/>
              <a:sym typeface="Comic Sans MS"/>
            </a:endParaRPr>
          </a:p>
        </p:txBody>
      </p:sp>
      <p:sp>
        <p:nvSpPr>
          <p:cNvPr id="428" name="Google Shape;428;p48"/>
          <p:cNvSpPr txBox="1"/>
          <p:nvPr/>
        </p:nvSpPr>
        <p:spPr>
          <a:xfrm>
            <a:off x="4469350" y="2218350"/>
            <a:ext cx="4270500" cy="7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b="1">
                <a:solidFill>
                  <a:srgbClr val="FF0000"/>
                </a:solidFill>
                <a:latin typeface="Comic Sans MS"/>
                <a:ea typeface="Comic Sans MS"/>
                <a:cs typeface="Comic Sans MS"/>
                <a:sym typeface="Comic Sans MS"/>
              </a:rPr>
              <a:t>Paraphrasing!</a:t>
            </a:r>
            <a:endParaRPr sz="3800" b="1">
              <a:solidFill>
                <a:srgbClr val="FF0000"/>
              </a:solidFill>
              <a:latin typeface="Comic Sans MS"/>
              <a:ea typeface="Comic Sans MS"/>
              <a:cs typeface="Comic Sans MS"/>
              <a:sym typeface="Comic Sans MS"/>
            </a:endParaRPr>
          </a:p>
        </p:txBody>
      </p:sp>
      <p:sp>
        <p:nvSpPr>
          <p:cNvPr id="429" name="Google Shape;429;p48"/>
          <p:cNvSpPr txBox="1"/>
          <p:nvPr/>
        </p:nvSpPr>
        <p:spPr>
          <a:xfrm>
            <a:off x="1492675" y="3753025"/>
            <a:ext cx="2261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Comic Sans MS"/>
                <a:ea typeface="Comic Sans MS"/>
                <a:cs typeface="Comic Sans MS"/>
                <a:sym typeface="Comic Sans MS"/>
              </a:rPr>
              <a:t>Plagiarizing</a:t>
            </a:r>
            <a:endParaRPr sz="2000" b="1">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Custom 1">
      <a:dk1>
        <a:srgbClr val="000000"/>
      </a:dk1>
      <a:lt1>
        <a:srgbClr val="FFFFFF"/>
      </a:lt1>
      <a:dk2>
        <a:srgbClr val="2B142D"/>
      </a:dk2>
      <a:lt2>
        <a:srgbClr val="EAD2F4"/>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On-screen Show (16:9)</PresentationFormat>
  <Paragraphs>182</Paragraphs>
  <Slides>28</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Century Gothic</vt:lpstr>
      <vt:lpstr>Roboto</vt:lpstr>
      <vt:lpstr>Times New Roman</vt:lpstr>
      <vt:lpstr>Noto Sans Symbols</vt:lpstr>
      <vt:lpstr>Arial</vt:lpstr>
      <vt:lpstr>Comic Sans MS</vt:lpstr>
      <vt:lpstr>Impact</vt:lpstr>
      <vt:lpstr>Courier New</vt:lpstr>
      <vt:lpstr>Source Sans Pro</vt:lpstr>
      <vt:lpstr>Material</vt:lpstr>
      <vt:lpstr>Angles</vt:lpstr>
      <vt:lpstr>Ion Boardroom</vt:lpstr>
      <vt:lpstr>PowerPoint Presentation</vt:lpstr>
      <vt:lpstr>Paraphrasing vs. Plagiarism</vt:lpstr>
      <vt:lpstr>GOAL</vt:lpstr>
      <vt:lpstr>Plagiarism</vt:lpstr>
      <vt:lpstr>PowerPoint Presentation</vt:lpstr>
      <vt:lpstr>Paraphrasing</vt:lpstr>
      <vt:lpstr>PowerPoint Presentation</vt:lpstr>
      <vt:lpstr>Paraphrasing in other words….</vt:lpstr>
      <vt:lpstr>PowerPoint Presentation</vt:lpstr>
      <vt:lpstr>Importance of Paraphrasing </vt:lpstr>
      <vt:lpstr>How to paraphrase</vt:lpstr>
      <vt:lpstr>Quick Review</vt:lpstr>
      <vt:lpstr>What do you mean?   Be sure to cite!</vt:lpstr>
      <vt:lpstr> APA In-text Citations</vt:lpstr>
      <vt:lpstr>Example...</vt:lpstr>
      <vt:lpstr>Example: Original Source and Incorrect Paraphrasing</vt:lpstr>
      <vt:lpstr>Example: Correct Paraphrasing</vt:lpstr>
      <vt:lpstr>Example...</vt:lpstr>
      <vt:lpstr>Example: Original Source and Incorrect Paraphrasing</vt:lpstr>
      <vt:lpstr>Example: Correct Paraphrasing</vt:lpstr>
      <vt:lpstr>PowerPoint Presentation</vt:lpstr>
      <vt:lpstr>Let’s practice!</vt:lpstr>
      <vt:lpstr>PowerPoint Presentation</vt:lpstr>
      <vt:lpstr>Practice Independently</vt:lpstr>
      <vt:lpstr>PowerPoint Presentation</vt:lpstr>
      <vt:lpstr>PowerPoint Presentation</vt:lpstr>
      <vt:lpstr>References</vt:lpstr>
      <vt:lpstr>Questions?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Tammy Whitlow</cp:lastModifiedBy>
  <cp:revision>1</cp:revision>
  <dcterms:modified xsi:type="dcterms:W3CDTF">2020-09-17T18:52:23Z</dcterms:modified>
</cp:coreProperties>
</file>