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nngage.com/templates/resumes/modern-symbol-cover-letter-d069a81e-a900-4031-a7ac-04763e41582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6fa248f56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6fa248f56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https://venngage.com/templates/resumes/modern-symbol-cover-letter-d069a81e-a900-4031-a7ac-04763e41582d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Modern cover letter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fa248f56c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6fa248f56c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craft your cover letter.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fa248f56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6fa248f56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Hmmmm….should I take out the last one?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6fa248f56c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6fa248f56c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ZOOM - SKIP 4/22/2020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fa248f56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6fa248f56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ZOOM - Skip 4/20/2020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ZOOM - Share screen. Show students how to locate Career Services on MyCLU. </a:t>
            </a:r>
            <a:endParaRPr/>
          </a:p>
        </p:txBody>
      </p:sp>
      <p:sp>
        <p:nvSpPr>
          <p:cNvPr id="583" name="Google Shape;5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a248f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6fa248f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Indeed Q &amp; A : Should You Include a Cover Letter?</a:t>
            </a:r>
            <a:endParaRPr/>
          </a:p>
        </p:txBody>
      </p:sp>
      <p:sp>
        <p:nvSpPr>
          <p:cNvPr id="517" name="Google Shape;5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6fa248f56c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6fa248f56c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Language Learning. Explain this idiom to International Students.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fa248f56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fa248f56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6fa248f56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6fa248f56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0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264" name="Google Shape;264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6" name="Google Shape;266;p20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700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dt" idx="10"/>
          </p:nvPr>
        </p:nvSpPr>
        <p:spPr>
          <a:xfrm rot="5400000">
            <a:off x="10158983" y="1792224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ftr" idx="11"/>
          </p:nvPr>
        </p:nvSpPr>
        <p:spPr>
          <a:xfrm rot="5400000">
            <a:off x="8951974" y="3227835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274" name="Google Shape;274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5713412" y="402165"/>
              <a:ext cx="60552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 rot="-5677505">
              <a:off x="3140479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 rot="-5400000">
              <a:off x="2229375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83" name="Google Shape;283;p21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84" name="Google Shape;284;p21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3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Google Shape;34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" name="Google Shape;43;p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0" name="Google Shape;300;p23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4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306" name="Google Shape;306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7289800" y="402165"/>
              <a:ext cx="44790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 rot="-5400000">
              <a:off x="3787243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14" name="Google Shape;314;p24"/>
            <p:cNvSpPr/>
            <p:nvPr/>
          </p:nvSpPr>
          <p:spPr>
            <a:xfrm rot="-5677505">
              <a:off x="4698346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6" name="Google Shape;316;p24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0900" cy="22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4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00" cy="22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8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343" name="Google Shape;343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6172200" y="402165"/>
              <a:ext cx="55965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 rot="-5677505">
              <a:off x="4203588" y="1826074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-5400000">
              <a:off x="3295430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2" name="Google Shape;352;p28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53" name="Google Shape;353;p28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2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8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5" name="Google Shape;355;p28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56" name="Google Shape;356;p2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9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362" name="Google Shape;362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 rot="10371520">
              <a:off x="263754" y="4438261"/>
              <a:ext cx="3299420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70" name="Google Shape;370;p29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71" name="Google Shape;371;p29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9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7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74" name="Google Shape;374;p2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30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380" name="Google Shape;380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 rot="-589939">
              <a:off x="8490949" y="2714870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88" name="Google Shape;388;p30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89" name="Google Shape;389;p30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7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7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397" name="Google Shape;397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 rot="-589939">
              <a:off x="8490949" y="4185114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55612" y="4241801"/>
              <a:ext cx="11277600" cy="23371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05" name="Google Shape;405;p31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06" name="Google Shape;406;p31"/>
          <p:cNvSpPr txBox="1"/>
          <p:nvPr/>
        </p:nvSpPr>
        <p:spPr>
          <a:xfrm>
            <a:off x="881566" y="607336"/>
            <a:ext cx="8019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407" name="Google Shape;407;p31"/>
          <p:cNvSpPr txBox="1"/>
          <p:nvPr/>
        </p:nvSpPr>
        <p:spPr>
          <a:xfrm>
            <a:off x="9884458" y="2613787"/>
            <a:ext cx="652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408" name="Google Shape;408;p31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40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31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3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10" name="Google Shape;410;p31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11" name="Google Shape;411;p3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3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2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417" name="Google Shape;41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rot="-589939">
              <a:off x="8490949" y="4193580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455612" y="4241801"/>
              <a:ext cx="11277600" cy="23371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25" name="Google Shape;425;p32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26" name="Google Shape;426;p32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7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2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3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3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5" name="Google Shape;435;p33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900" cy="28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36" name="Google Shape;436;p33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7" name="Google Shape;437;p33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0" cy="28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38" name="Google Shape;438;p33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9" name="Google Shape;439;p33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00" cy="28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440" name="Google Shape;440;p33"/>
          <p:cNvCxnSpPr/>
          <p:nvPr/>
        </p:nvCxnSpPr>
        <p:spPr>
          <a:xfrm>
            <a:off x="4403971" y="2569633"/>
            <a:ext cx="0" cy="34926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33"/>
          <p:cNvCxnSpPr/>
          <p:nvPr/>
        </p:nvCxnSpPr>
        <p:spPr>
          <a:xfrm>
            <a:off x="7772401" y="2569633"/>
            <a:ext cx="0" cy="34926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2" name="Google Shape;442;p3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4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48" name="Google Shape;448;p34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300" cy="1591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9" name="Google Shape;449;p34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50" name="Google Shape;450;p34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1" name="Google Shape;451;p34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300" cy="1591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2" name="Google Shape;452;p34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53" name="Google Shape;453;p34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4" name="Google Shape;454;p34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300" cy="1591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456" name="Google Shape;456;p34"/>
          <p:cNvCxnSpPr/>
          <p:nvPr/>
        </p:nvCxnSpPr>
        <p:spPr>
          <a:xfrm>
            <a:off x="4405831" y="2569633"/>
            <a:ext cx="0" cy="34926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p34"/>
          <p:cNvCxnSpPr/>
          <p:nvPr/>
        </p:nvCxnSpPr>
        <p:spPr>
          <a:xfrm>
            <a:off x="7797802" y="2569633"/>
            <a:ext cx="0" cy="34926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3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34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35"/>
          <p:cNvSpPr txBox="1">
            <a:spLocks noGrp="1"/>
          </p:cNvSpPr>
          <p:nvPr>
            <p:ph type="body" idx="1"/>
          </p:nvPr>
        </p:nvSpPr>
        <p:spPr>
          <a:xfrm rot="5400000">
            <a:off x="3859563" y="-101150"/>
            <a:ext cx="3416400" cy="8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6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469" name="Google Shape;46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14867" y="402165"/>
              <a:ext cx="6510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 rot="5101739">
              <a:off x="6294739" y="4577733"/>
              <a:ext cx="3299410" cy="44093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 rot="5400000">
              <a:off x="4449229" y="2801722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78" name="Google Shape;478;p36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79" name="Google Shape;479;p36"/>
          <p:cNvSpPr txBox="1">
            <a:spLocks noGrp="1"/>
          </p:cNvSpPr>
          <p:nvPr>
            <p:ph type="title"/>
          </p:nvPr>
        </p:nvSpPr>
        <p:spPr>
          <a:xfrm rot="5400000">
            <a:off x="6915850" y="2947817"/>
            <a:ext cx="47487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6"/>
          <p:cNvSpPr txBox="1">
            <a:spLocks noGrp="1"/>
          </p:cNvSpPr>
          <p:nvPr>
            <p:ph type="body" idx="1"/>
          </p:nvPr>
        </p:nvSpPr>
        <p:spPr>
          <a:xfrm rot="5400000">
            <a:off x="1908679" y="524867"/>
            <a:ext cx="4748700" cy="6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4" name="Google Shape;74;p6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9"/>
          <p:cNvGrpSpPr/>
          <p:nvPr/>
        </p:nvGrpSpPr>
        <p:grpSpPr>
          <a:xfrm>
            <a:off x="0" y="0"/>
            <a:ext cx="12192011" cy="6858000"/>
            <a:chOff x="0" y="0"/>
            <a:chExt cx="12192011" cy="6858000"/>
          </a:xfrm>
        </p:grpSpPr>
        <p:sp>
          <p:nvSpPr>
            <p:cNvPr id="247" name="Google Shape;247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 rot="-589939">
              <a:off x="8490949" y="1797513"/>
              <a:ext cx="3299413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5" name="Google Shape;255;p19"/>
            <p:cNvSpPr/>
            <p:nvPr/>
          </p:nvSpPr>
          <p:spPr>
            <a:xfrm>
              <a:off x="0" y="1587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ErPRQzV7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ritingcenter@callutheran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"/>
          <p:cNvSpPr txBox="1">
            <a:spLocks noGrp="1"/>
          </p:cNvSpPr>
          <p:nvPr>
            <p:ph type="subTitle" idx="1"/>
          </p:nvPr>
        </p:nvSpPr>
        <p:spPr>
          <a:xfrm>
            <a:off x="1154954" y="5319423"/>
            <a:ext cx="10096141" cy="85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en-US" sz="1200"/>
              <a:t>												</a:t>
            </a:r>
            <a:r>
              <a:rPr lang="en-US" sz="1400"/>
              <a:t>Presented by Tammy L. Whitlow - TESOL Specialist</a:t>
            </a:r>
            <a:endParaRPr sz="1400"/>
          </a:p>
        </p:txBody>
      </p:sp>
      <p:pic>
        <p:nvPicPr>
          <p:cNvPr id="490" name="Google Shape;49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376" y="1830723"/>
            <a:ext cx="2143484" cy="200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5037" y="4148298"/>
            <a:ext cx="4659923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6"/>
          <p:cNvSpPr txBox="1">
            <a:spLocks noGrp="1"/>
          </p:cNvSpPr>
          <p:nvPr>
            <p:ph type="title"/>
          </p:nvPr>
        </p:nvSpPr>
        <p:spPr>
          <a:xfrm>
            <a:off x="817280" y="231775"/>
            <a:ext cx="27933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C000"/>
                </a:solidFill>
              </a:rPr>
              <a:t>An example...</a:t>
            </a:r>
            <a:endParaRPr sz="3600" b="1">
              <a:solidFill>
                <a:srgbClr val="FFC000"/>
              </a:solidFill>
            </a:endParaRPr>
          </a:p>
        </p:txBody>
      </p:sp>
      <p:sp>
        <p:nvSpPr>
          <p:cNvPr id="555" name="Google Shape;555;p46"/>
          <p:cNvSpPr txBox="1">
            <a:spLocks noGrp="1"/>
          </p:cNvSpPr>
          <p:nvPr>
            <p:ph type="body" idx="2"/>
          </p:nvPr>
        </p:nvSpPr>
        <p:spPr>
          <a:xfrm>
            <a:off x="817275" y="1981200"/>
            <a:ext cx="3571200" cy="289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Did this person introduce themselves?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Is this person selling themselves?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Did they research the company?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Are they asking for an interview?</a:t>
            </a:r>
            <a:endParaRPr sz="1800"/>
          </a:p>
        </p:txBody>
      </p:sp>
      <p:pic>
        <p:nvPicPr>
          <p:cNvPr id="556" name="Google Shape;5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825" y="-371100"/>
            <a:ext cx="5218051" cy="709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</a:rPr>
              <a:t>How? </a:t>
            </a:r>
            <a:endParaRPr sz="4800" b="1">
              <a:solidFill>
                <a:srgbClr val="FFC000"/>
              </a:solidFill>
            </a:endParaRPr>
          </a:p>
        </p:txBody>
      </p:sp>
      <p:pic>
        <p:nvPicPr>
          <p:cNvPr id="562" name="Google Shape;562;p47" descr="Welcome to the UCLA Career Center’s “Crafting Your Cover Letter” webshop!" title="UCLA Cover Letter Websho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625" y="2333525"/>
            <a:ext cx="5565900" cy="41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8"/>
          <p:cNvSpPr txBox="1">
            <a:spLocks noGrp="1"/>
          </p:cNvSpPr>
          <p:nvPr>
            <p:ph type="title"/>
          </p:nvPr>
        </p:nvSpPr>
        <p:spPr>
          <a:xfrm>
            <a:off x="745425" y="1689650"/>
            <a:ext cx="3710700" cy="296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</a:rPr>
              <a:t>Cover letter writing tips...</a:t>
            </a:r>
            <a:endParaRPr sz="4800" b="1">
              <a:solidFill>
                <a:srgbClr val="FFC000"/>
              </a:solidFill>
            </a:endParaRPr>
          </a:p>
        </p:txBody>
      </p:sp>
      <p:sp>
        <p:nvSpPr>
          <p:cNvPr id="568" name="Google Shape;568;p48"/>
          <p:cNvSpPr txBox="1">
            <a:spLocks noGrp="1"/>
          </p:cNvSpPr>
          <p:nvPr>
            <p:ph type="body" idx="1"/>
          </p:nvPr>
        </p:nvSpPr>
        <p:spPr>
          <a:xfrm>
            <a:off x="5118550" y="86125"/>
            <a:ext cx="5190000" cy="630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b="1"/>
              <a:t>Tailor</a:t>
            </a:r>
            <a:r>
              <a:rPr lang="en-US" sz="2400"/>
              <a:t> your cover letter to hiring manager and position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b="1"/>
              <a:t>Incorporate</a:t>
            </a:r>
            <a:r>
              <a:rPr lang="en-US" sz="2400"/>
              <a:t> specific keywords aligned with job posting (target, match, or tailor)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b="1"/>
              <a:t>Research</a:t>
            </a:r>
            <a:r>
              <a:rPr lang="en-US" sz="2400"/>
              <a:t> company’s mission and connect it with your personal/career goals, passions, vision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 b="1"/>
              <a:t>No </a:t>
            </a:r>
            <a:r>
              <a:rPr lang="en-US" sz="2400"/>
              <a:t>spelling or grammar mistakes.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</a:rPr>
              <a:t>ACTIVITY 1 - Practice  </a:t>
            </a:r>
            <a:endParaRPr sz="4800" b="1">
              <a:solidFill>
                <a:srgbClr val="FFC000"/>
              </a:solidFill>
            </a:endParaRPr>
          </a:p>
        </p:txBody>
      </p:sp>
      <p:sp>
        <p:nvSpPr>
          <p:cNvPr id="574" name="Google Shape;574;p49"/>
          <p:cNvSpPr txBox="1"/>
          <p:nvPr/>
        </p:nvSpPr>
        <p:spPr>
          <a:xfrm>
            <a:off x="679175" y="1903825"/>
            <a:ext cx="10518900" cy="4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►"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one of the jobs you think you’re most qualified for.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►"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the template.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►"/>
            </a:pPr>
            <a:r>
              <a:rPr lang="en-US" sz="2800" b="1">
                <a:latin typeface="Century Gothic"/>
                <a:ea typeface="Century Gothic"/>
                <a:cs typeface="Century Gothic"/>
                <a:sym typeface="Century Gothic"/>
              </a:rPr>
              <a:t>Practice writing a cover letter.</a:t>
            </a:r>
            <a:endParaRPr sz="2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C000"/>
                </a:solidFill>
              </a:rPr>
              <a:t>Activity 2 - Share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580" name="Google Shape;58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600" y="2528893"/>
            <a:ext cx="709612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b="1">
                <a:solidFill>
                  <a:srgbClr val="FFC000"/>
                </a:solidFill>
              </a:rPr>
              <a:t>REVISE OR GET STARTED ON YOUR COVER LETTER TODAY!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586" name="Google Shape;586;p51"/>
          <p:cNvSpPr txBox="1">
            <a:spLocks noGrp="1"/>
          </p:cNvSpPr>
          <p:nvPr>
            <p:ph type="body" idx="1"/>
          </p:nvPr>
        </p:nvSpPr>
        <p:spPr>
          <a:xfrm>
            <a:off x="912700" y="2380750"/>
            <a:ext cx="5498700" cy="4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11480" algn="l" rtl="0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 b="1"/>
              <a:t>Online appointment at The Writing Center</a:t>
            </a:r>
            <a:endParaRPr sz="3000" b="1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342900" lvl="0" indent="-411480" algn="l" rtl="0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 b="1"/>
              <a:t>Email me, twhitlow@callutheran.edu</a:t>
            </a:r>
            <a:endParaRPr sz="3000" b="1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342900" lvl="0" indent="-411480" algn="l" rtl="0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 b="1"/>
              <a:t>Career Services (appointments and workshops)</a:t>
            </a:r>
            <a:endParaRPr sz="3000" b="1"/>
          </a:p>
        </p:txBody>
      </p:sp>
      <p:pic>
        <p:nvPicPr>
          <p:cNvPr id="587" name="Google Shape;58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807" y="5900907"/>
            <a:ext cx="1024887" cy="95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0675" y="2511200"/>
            <a:ext cx="4465851" cy="40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2"/>
          <p:cNvSpPr txBox="1">
            <a:spLocks noGrp="1"/>
          </p:cNvSpPr>
          <p:nvPr>
            <p:ph type="ctrTitle"/>
          </p:nvPr>
        </p:nvSpPr>
        <p:spPr>
          <a:xfrm rot="-982111">
            <a:off x="1247633" y="1104552"/>
            <a:ext cx="5167233" cy="267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 sz="4800" b="1">
                <a:solidFill>
                  <a:srgbClr val="FFC000"/>
                </a:solidFill>
              </a:rPr>
              <a:t>Thanks for participating!</a:t>
            </a:r>
            <a:endParaRPr sz="4800" b="1">
              <a:solidFill>
                <a:srgbClr val="FFC000"/>
              </a:solidFill>
            </a:endParaRPr>
          </a:p>
        </p:txBody>
      </p:sp>
      <p:sp>
        <p:nvSpPr>
          <p:cNvPr id="594" name="Google Shape;594;p52"/>
          <p:cNvSpPr txBox="1">
            <a:spLocks noGrp="1"/>
          </p:cNvSpPr>
          <p:nvPr>
            <p:ph type="subTitle" idx="1"/>
          </p:nvPr>
        </p:nvSpPr>
        <p:spPr>
          <a:xfrm>
            <a:off x="1287480" y="5274355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WRITINGCENTER@CALLUTHERAN.EDU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595" name="Google Shape;59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4697" y="5350301"/>
            <a:ext cx="1024887" cy="95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2"/>
          <p:cNvPicPr preferRelativeResize="0"/>
          <p:nvPr/>
        </p:nvPicPr>
        <p:blipFill rotWithShape="1">
          <a:blip r:embed="rId5">
            <a:alphaModFix amt="37000"/>
          </a:blip>
          <a:srcRect/>
          <a:stretch/>
        </p:blipFill>
        <p:spPr>
          <a:xfrm>
            <a:off x="6026826" y="430699"/>
            <a:ext cx="4587876" cy="539394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863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5471" y="5900907"/>
            <a:ext cx="1024887" cy="95709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8"/>
          <p:cNvSpPr txBox="1"/>
          <p:nvPr/>
        </p:nvSpPr>
        <p:spPr>
          <a:xfrm>
            <a:off x="687925" y="1042550"/>
            <a:ext cx="3817800" cy="4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endParaRPr sz="60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Cover Letter</a:t>
            </a:r>
            <a:endParaRPr sz="60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6000" i="1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8" name="Google Shape;49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800" y="1343263"/>
            <a:ext cx="6541124" cy="435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"/>
          <p:cNvSpPr txBox="1">
            <a:spLocks noGrp="1"/>
          </p:cNvSpPr>
          <p:nvPr>
            <p:ph type="title"/>
          </p:nvPr>
        </p:nvSpPr>
        <p:spPr>
          <a:xfrm>
            <a:off x="823650" y="533375"/>
            <a:ext cx="3436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4800">
                <a:solidFill>
                  <a:srgbClr val="FFC000"/>
                </a:solidFill>
              </a:rPr>
              <a:t>Your resume is...</a:t>
            </a:r>
            <a:endParaRPr sz="4800">
              <a:solidFill>
                <a:srgbClr val="FFC000"/>
              </a:solidFill>
            </a:endParaRPr>
          </a:p>
        </p:txBody>
      </p:sp>
      <p:sp>
        <p:nvSpPr>
          <p:cNvPr id="504" name="Google Shape;504;p39"/>
          <p:cNvSpPr txBox="1">
            <a:spLocks noGrp="1"/>
          </p:cNvSpPr>
          <p:nvPr>
            <p:ph type="body" idx="2"/>
          </p:nvPr>
        </p:nvSpPr>
        <p:spPr>
          <a:xfrm>
            <a:off x="956175" y="2133575"/>
            <a:ext cx="34368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AutoNum type="arabicPeriod"/>
            </a:pPr>
            <a:r>
              <a:rPr lang="en-US" sz="1800">
                <a:solidFill>
                  <a:srgbClr val="FFC000"/>
                </a:solidFill>
              </a:rPr>
              <a:t>Clear and concise</a:t>
            </a:r>
            <a:endParaRPr sz="1800">
              <a:solidFill>
                <a:srgbClr val="FFC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AutoNum type="arabicPeriod"/>
            </a:pPr>
            <a:r>
              <a:rPr lang="en-US" sz="1800">
                <a:solidFill>
                  <a:srgbClr val="FFC000"/>
                </a:solidFill>
              </a:rPr>
              <a:t>Organized</a:t>
            </a:r>
            <a:endParaRPr sz="1800">
              <a:solidFill>
                <a:srgbClr val="FFC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AutoNum type="arabicPeriod"/>
            </a:pPr>
            <a:r>
              <a:rPr lang="en-US" sz="1800">
                <a:solidFill>
                  <a:srgbClr val="FFC000"/>
                </a:solidFill>
              </a:rPr>
              <a:t>Appealing</a:t>
            </a:r>
            <a:endParaRPr sz="180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AutoNum type="arabicPeriod"/>
            </a:pPr>
            <a:r>
              <a:rPr lang="en-US" sz="1800">
                <a:solidFill>
                  <a:srgbClr val="FFC000"/>
                </a:solidFill>
              </a:rPr>
              <a:t>Informative</a:t>
            </a:r>
            <a:endParaRPr sz="1800">
              <a:solidFill>
                <a:srgbClr val="FFC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800"/>
              <a:buAutoNum type="arabicPeriod"/>
            </a:pPr>
            <a:r>
              <a:rPr lang="en-US" sz="1800">
                <a:solidFill>
                  <a:srgbClr val="FFC000"/>
                </a:solidFill>
              </a:rPr>
              <a:t>Visited The WC and Career Center for help...</a:t>
            </a:r>
            <a:endParaRPr sz="1800">
              <a:solidFill>
                <a:srgbClr val="FFC000"/>
              </a:solidFill>
            </a:endParaRPr>
          </a:p>
        </p:txBody>
      </p:sp>
      <p:pic>
        <p:nvPicPr>
          <p:cNvPr id="505" name="Google Shape;50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5471" y="5900907"/>
            <a:ext cx="1024887" cy="95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6250" y="66263"/>
            <a:ext cx="5299353" cy="6725474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0"/>
          <p:cNvSpPr txBox="1">
            <a:spLocks noGrp="1"/>
          </p:cNvSpPr>
          <p:nvPr>
            <p:ph type="title"/>
          </p:nvPr>
        </p:nvSpPr>
        <p:spPr>
          <a:xfrm>
            <a:off x="1373650" y="895577"/>
            <a:ext cx="87615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6000" b="1">
                <a:solidFill>
                  <a:srgbClr val="FFC000"/>
                </a:solidFill>
              </a:rPr>
              <a:t>Next step...</a:t>
            </a:r>
            <a:endParaRPr sz="6000" b="1">
              <a:solidFill>
                <a:srgbClr val="FFC000"/>
              </a:solidFill>
            </a:endParaRPr>
          </a:p>
        </p:txBody>
      </p:sp>
      <p:sp>
        <p:nvSpPr>
          <p:cNvPr id="512" name="Google Shape;512;p40"/>
          <p:cNvSpPr txBox="1">
            <a:spLocks noGrp="1"/>
          </p:cNvSpPr>
          <p:nvPr>
            <p:ph type="body" idx="1"/>
          </p:nvPr>
        </p:nvSpPr>
        <p:spPr>
          <a:xfrm>
            <a:off x="5665301" y="2706425"/>
            <a:ext cx="628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accent1"/>
                </a:solidFill>
              </a:rPr>
              <a:t>Writing a cover letter!</a:t>
            </a:r>
            <a:endParaRPr sz="7200" b="1">
              <a:solidFill>
                <a:schemeClr val="accent1"/>
              </a:solidFill>
            </a:endParaRPr>
          </a:p>
        </p:txBody>
      </p:sp>
      <p:pic>
        <p:nvPicPr>
          <p:cNvPr id="513" name="Google Shape;51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807" y="5900907"/>
            <a:ext cx="1024887" cy="95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00" y="2567600"/>
            <a:ext cx="4973800" cy="36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1"/>
          <p:cNvSpPr txBox="1">
            <a:spLocks noGrp="1"/>
          </p:cNvSpPr>
          <p:nvPr>
            <p:ph type="title"/>
          </p:nvPr>
        </p:nvSpPr>
        <p:spPr>
          <a:xfrm>
            <a:off x="1154950" y="611750"/>
            <a:ext cx="8761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5000" b="1">
                <a:solidFill>
                  <a:srgbClr val="FFC000"/>
                </a:solidFill>
              </a:rPr>
              <a:t>What is it and why do I need one?</a:t>
            </a:r>
            <a:endParaRPr sz="5000" b="1">
              <a:solidFill>
                <a:srgbClr val="FFC000"/>
              </a:solidFill>
            </a:endParaRPr>
          </a:p>
        </p:txBody>
      </p:sp>
      <p:pic>
        <p:nvPicPr>
          <p:cNvPr id="520" name="Google Shape;52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807" y="5900907"/>
            <a:ext cx="1024887" cy="95709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1"/>
          <p:cNvSpPr txBox="1">
            <a:spLocks noGrp="1"/>
          </p:cNvSpPr>
          <p:nvPr>
            <p:ph type="body" idx="2"/>
          </p:nvPr>
        </p:nvSpPr>
        <p:spPr>
          <a:xfrm>
            <a:off x="6045675" y="2088000"/>
            <a:ext cx="5186400" cy="4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1"/>
          <p:cNvSpPr txBox="1">
            <a:spLocks noGrp="1"/>
          </p:cNvSpPr>
          <p:nvPr>
            <p:ph type="body" idx="1"/>
          </p:nvPr>
        </p:nvSpPr>
        <p:spPr>
          <a:xfrm>
            <a:off x="919675" y="2293525"/>
            <a:ext cx="9980100" cy="4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Part of your professional package. </a:t>
            </a:r>
            <a:r>
              <a:rPr lang="en-US" sz="2400" b="1"/>
              <a:t>(resume + cover letter)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Introduces you and allows you to sell your interest to a hiring manager.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 b="1" u="sng"/>
              <a:t>Summarizes</a:t>
            </a:r>
            <a:r>
              <a:rPr lang="en-US" sz="2400"/>
              <a:t> your qualifications, training, experiences, and accomplishments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Why would you be a good fit for the job?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Why should they hire you?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2"/>
          <p:cNvSpPr txBox="1">
            <a:spLocks noGrp="1"/>
          </p:cNvSpPr>
          <p:nvPr>
            <p:ph type="title"/>
          </p:nvPr>
        </p:nvSpPr>
        <p:spPr>
          <a:xfrm>
            <a:off x="757400" y="1958025"/>
            <a:ext cx="3623400" cy="2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6000" b="1">
                <a:solidFill>
                  <a:srgbClr val="FFC000"/>
                </a:solidFill>
              </a:rPr>
              <a:t>A Cover Letter</a:t>
            </a:r>
            <a:endParaRPr sz="6000" b="1">
              <a:solidFill>
                <a:srgbClr val="FFC000"/>
              </a:solidFill>
            </a:endParaRPr>
          </a:p>
        </p:txBody>
      </p:sp>
      <p:sp>
        <p:nvSpPr>
          <p:cNvPr id="528" name="Google Shape;528;p42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en-US" sz="3600" i="1">
                <a:solidFill>
                  <a:srgbClr val="EE52A4"/>
                </a:solidFill>
              </a:rPr>
              <a:t>Tell the story of your career in your own voice and capture the attention of the hiring manager (Indeed, 2019).</a:t>
            </a:r>
            <a:endParaRPr sz="3600" i="1">
              <a:solidFill>
                <a:srgbClr val="EE52A4"/>
              </a:solidFill>
            </a:endParaRPr>
          </a:p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3600"/>
          </a:p>
        </p:txBody>
      </p:sp>
      <p:pic>
        <p:nvPicPr>
          <p:cNvPr id="529" name="Google Shape;52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807" y="5900907"/>
            <a:ext cx="1024887" cy="957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 txBox="1">
            <a:spLocks noGrp="1"/>
          </p:cNvSpPr>
          <p:nvPr>
            <p:ph type="title"/>
          </p:nvPr>
        </p:nvSpPr>
        <p:spPr>
          <a:xfrm>
            <a:off x="1091225" y="1948500"/>
            <a:ext cx="2793300" cy="238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FC000"/>
                </a:solidFill>
              </a:rPr>
              <a:t>Yes?</a:t>
            </a:r>
            <a:endParaRPr sz="5000" b="1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FC000"/>
                </a:solidFill>
              </a:rPr>
              <a:t> No?</a:t>
            </a:r>
            <a:endParaRPr sz="5000" b="1">
              <a:solidFill>
                <a:srgbClr val="FFC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FFC000"/>
                </a:solidFill>
              </a:rPr>
              <a:t>Maybe?</a:t>
            </a:r>
            <a:endParaRPr sz="5000" b="1">
              <a:solidFill>
                <a:srgbClr val="FFC000"/>
              </a:solidFill>
            </a:endParaRPr>
          </a:p>
        </p:txBody>
      </p:sp>
      <p:sp>
        <p:nvSpPr>
          <p:cNvPr id="535" name="Google Shape;535;p43"/>
          <p:cNvSpPr txBox="1">
            <a:spLocks noGrp="1"/>
          </p:cNvSpPr>
          <p:nvPr>
            <p:ph type="body" idx="1"/>
          </p:nvPr>
        </p:nvSpPr>
        <p:spPr>
          <a:xfrm>
            <a:off x="5187950" y="406275"/>
            <a:ext cx="5190000" cy="58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i="1">
                <a:solidFill>
                  <a:srgbClr val="000000"/>
                </a:solidFill>
              </a:rPr>
              <a:t>Do I even need a cover letter?</a:t>
            </a:r>
            <a:endParaRPr sz="3000" b="1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 b="1" u="sng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►"/>
            </a:pPr>
            <a:r>
              <a:rPr lang="en-US" sz="2800" i="1"/>
              <a:t>May be optional </a:t>
            </a:r>
            <a:r>
              <a:rPr lang="en-US" sz="2800"/>
              <a:t>when applying </a:t>
            </a:r>
            <a:endParaRPr sz="28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►"/>
            </a:pPr>
            <a:r>
              <a:rPr lang="en-US" sz="2800" i="1"/>
              <a:t>Often</a:t>
            </a:r>
            <a:r>
              <a:rPr lang="en-US" sz="2800"/>
              <a:t> required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►"/>
            </a:pPr>
            <a:r>
              <a:rPr lang="en-US" sz="2800" b="1" i="1"/>
              <a:t>You want to “stand out from the pack.”</a:t>
            </a:r>
            <a:endParaRPr sz="2800" b="1" i="1"/>
          </a:p>
        </p:txBody>
      </p:sp>
      <p:pic>
        <p:nvPicPr>
          <p:cNvPr id="536" name="Google Shape;5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1725" y="4969575"/>
            <a:ext cx="1847450" cy="1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>
            <a:spLocks noGrp="1"/>
          </p:cNvSpPr>
          <p:nvPr>
            <p:ph type="title"/>
          </p:nvPr>
        </p:nvSpPr>
        <p:spPr>
          <a:xfrm>
            <a:off x="1055550" y="1903825"/>
            <a:ext cx="3218400" cy="211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000"/>
                </a:solidFill>
              </a:rPr>
              <a:t>A cover letter template</a:t>
            </a:r>
            <a:endParaRPr sz="4800" b="1">
              <a:solidFill>
                <a:srgbClr val="FFC000"/>
              </a:solidFill>
            </a:endParaRPr>
          </a:p>
        </p:txBody>
      </p:sp>
      <p:pic>
        <p:nvPicPr>
          <p:cNvPr id="542" name="Google Shape;542;p44"/>
          <p:cNvPicPr preferRelativeResize="0"/>
          <p:nvPr/>
        </p:nvPicPr>
        <p:blipFill rotWithShape="1">
          <a:blip r:embed="rId3">
            <a:alphaModFix/>
          </a:blip>
          <a:srcRect r="-9146"/>
          <a:stretch/>
        </p:blipFill>
        <p:spPr>
          <a:xfrm>
            <a:off x="5114475" y="115975"/>
            <a:ext cx="5288475" cy="65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 txBox="1">
            <a:spLocks noGrp="1"/>
          </p:cNvSpPr>
          <p:nvPr>
            <p:ph type="title"/>
          </p:nvPr>
        </p:nvSpPr>
        <p:spPr>
          <a:xfrm>
            <a:off x="817275" y="716300"/>
            <a:ext cx="2793300" cy="132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C000"/>
                </a:solidFill>
              </a:rPr>
              <a:t>An example...</a:t>
            </a:r>
            <a:endParaRPr sz="3600" b="1">
              <a:solidFill>
                <a:srgbClr val="FFC000"/>
              </a:solidFill>
            </a:endParaRPr>
          </a:p>
        </p:txBody>
      </p:sp>
      <p:sp>
        <p:nvSpPr>
          <p:cNvPr id="548" name="Google Shape;548;p45"/>
          <p:cNvSpPr txBox="1">
            <a:spLocks noGrp="1"/>
          </p:cNvSpPr>
          <p:nvPr>
            <p:ph type="body" idx="2"/>
          </p:nvPr>
        </p:nvSpPr>
        <p:spPr>
          <a:xfrm>
            <a:off x="817275" y="2204675"/>
            <a:ext cx="3571200" cy="398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Did this person introduce themselves?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Is this person selling themselves?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Did they research the company?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Are they asking for an interview?</a:t>
            </a:r>
            <a:endParaRPr sz="1800"/>
          </a:p>
        </p:txBody>
      </p:sp>
      <p:pic>
        <p:nvPicPr>
          <p:cNvPr id="549" name="Google Shape;5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150" y="243875"/>
            <a:ext cx="6314074" cy="783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Widescreen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Arial</vt:lpstr>
      <vt:lpstr>Noto Sans Symbols</vt:lpstr>
      <vt:lpstr>Ion Boardroom</vt:lpstr>
      <vt:lpstr>Ion Boardroom</vt:lpstr>
      <vt:lpstr>PowerPoint Presentation</vt:lpstr>
      <vt:lpstr>PowerPoint Presentation</vt:lpstr>
      <vt:lpstr>Your resume is...</vt:lpstr>
      <vt:lpstr>Next step...</vt:lpstr>
      <vt:lpstr>What is it and why do I need one?</vt:lpstr>
      <vt:lpstr>A Cover Letter</vt:lpstr>
      <vt:lpstr>Yes?  No? Maybe?</vt:lpstr>
      <vt:lpstr>A cover letter template</vt:lpstr>
      <vt:lpstr>An example...</vt:lpstr>
      <vt:lpstr>An example...</vt:lpstr>
      <vt:lpstr>How? </vt:lpstr>
      <vt:lpstr>Cover letter writing tips...</vt:lpstr>
      <vt:lpstr>ACTIVITY 1 - Practice  </vt:lpstr>
      <vt:lpstr>Activity 2 - Share</vt:lpstr>
      <vt:lpstr>REVISE OR GET STARTED ON YOUR COVER LETTER TODAY!</vt:lpstr>
      <vt:lpstr>Thanks for participating!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Tammy Whitlow</cp:lastModifiedBy>
  <cp:revision>1</cp:revision>
  <dcterms:modified xsi:type="dcterms:W3CDTF">2020-04-22T23:24:53Z</dcterms:modified>
</cp:coreProperties>
</file>